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A0522D"/>
    <a:srgbClr val="76608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03602-F69A-4311-BFA4-F40D8B7060B6}" v="2" dt="2020-04-24T19:01:05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8" autoAdjust="0"/>
  </p:normalViewPr>
  <p:slideViewPr>
    <p:cSldViewPr snapToGrid="0">
      <p:cViewPr varScale="1">
        <p:scale>
          <a:sx n="46" d="100"/>
          <a:sy n="46" d="100"/>
        </p:scale>
        <p:origin x="20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9C19ECC6-B0D4-4721-816B-E41F063542A6}"/>
    <pc:docChg chg="delSld modSld">
      <pc:chgData name="Russell Feldhausen" userId="6cf4ad38-1871-4fbd-a4f6-c7e04f285f14" providerId="ADAL" clId="{9C19ECC6-B0D4-4721-816B-E41F063542A6}" dt="2020-04-24T15:08:42.480" v="11" actId="20577"/>
      <pc:docMkLst>
        <pc:docMk/>
      </pc:docMkLst>
      <pc:sldChg chg="modSp mod">
        <pc:chgData name="Russell Feldhausen" userId="6cf4ad38-1871-4fbd-a4f6-c7e04f285f14" providerId="ADAL" clId="{9C19ECC6-B0D4-4721-816B-E41F063542A6}" dt="2020-04-24T15:08:42.480" v="1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9C19ECC6-B0D4-4721-816B-E41F063542A6}" dt="2020-04-24T15:08:42.480" v="1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1504071" sldId="26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6923760" sldId="26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16554846" sldId="26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398955198" sldId="26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7949087" sldId="26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6907572" sldId="27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207839235" sldId="27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58280455" sldId="27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9471954" sldId="27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9078672" sldId="27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31240994" sldId="27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584102436" sldId="27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56463013" sldId="27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760740903" sldId="28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78527683" sldId="28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242860191" sldId="28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29016496" sldId="28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02180603" sldId="28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75481900" sldId="28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91988680" sldId="28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98874181" sldId="28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69961797" sldId="28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4531607" sldId="29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890916563" sldId="29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52848680" sldId="29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08835422" sldId="29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889226507" sldId="29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05405679" sldId="29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659885587" sldId="297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06326505" sldId="298"/>
        </pc:sldMkLst>
      </pc:sldChg>
    </pc:docChg>
  </pc:docChgLst>
  <pc:docChgLst>
    <pc:chgData name="Russell Feldhausen" userId="6cf4ad38-1871-4fbd-a4f6-c7e04f285f14" providerId="ADAL" clId="{EB6152F2-6433-49CD-9F63-EA94DD3B423B}"/>
    <pc:docChg chg="modSld modMainMaster">
      <pc:chgData name="Russell Feldhausen" userId="6cf4ad38-1871-4fbd-a4f6-c7e04f285f14" providerId="ADAL" clId="{EB6152F2-6433-49CD-9F63-EA94DD3B423B}" dt="2020-04-21T19:52:11.644" v="15"/>
      <pc:docMkLst>
        <pc:docMk/>
      </pc:docMkLst>
      <pc:sldChg chg="modTransition setBg">
        <pc:chgData name="Russell Feldhausen" userId="6cf4ad38-1871-4fbd-a4f6-c7e04f285f14" providerId="ADAL" clId="{EB6152F2-6433-49CD-9F63-EA94DD3B423B}" dt="2020-04-21T19:52:11.644" v="15"/>
        <pc:sldMkLst>
          <pc:docMk/>
          <pc:sldMk cId="2536516880" sldId="257"/>
        </pc:sldMkLst>
      </pc:sldChg>
      <pc:sldChg chg="addSp">
        <pc:chgData name="Russell Feldhausen" userId="6cf4ad38-1871-4fbd-a4f6-c7e04f285f14" providerId="ADAL" clId="{EB6152F2-6433-49CD-9F63-EA94DD3B423B}" dt="2020-04-21T19:12:50.681" v="13"/>
        <pc:sldMkLst>
          <pc:docMk/>
          <pc:sldMk cId="3116554846" sldId="263"/>
        </pc:sldMkLst>
        <pc:spChg chg="add">
          <ac:chgData name="Russell Feldhausen" userId="6cf4ad38-1871-4fbd-a4f6-c7e04f285f14" providerId="ADAL" clId="{EB6152F2-6433-49CD-9F63-EA94DD3B423B}" dt="2020-04-21T19:12:50.681" v="13"/>
          <ac:spMkLst>
            <pc:docMk/>
            <pc:sldMk cId="3116554846" sldId="263"/>
            <ac:spMk id="6" creationId="{EC928F89-EF5F-4585-B48C-BA4B8A7B0538}"/>
          </ac:spMkLst>
        </pc:spChg>
      </pc:sldChg>
      <pc:sldChg chg="modSp mod">
        <pc:chgData name="Russell Feldhausen" userId="6cf4ad38-1871-4fbd-a4f6-c7e04f285f14" providerId="ADAL" clId="{EB6152F2-6433-49CD-9F63-EA94DD3B423B}" dt="2020-04-21T19:09:23.494" v="12" actId="20577"/>
        <pc:sldMkLst>
          <pc:docMk/>
          <pc:sldMk cId="1398955198" sldId="264"/>
        </pc:sldMkLst>
        <pc:spChg chg="mod">
          <ac:chgData name="Russell Feldhausen" userId="6cf4ad38-1871-4fbd-a4f6-c7e04f285f14" providerId="ADAL" clId="{EB6152F2-6433-49CD-9F63-EA94DD3B423B}" dt="2020-04-21T19:09:23.494" v="12" actId="20577"/>
          <ac:spMkLst>
            <pc:docMk/>
            <pc:sldMk cId="1398955198" sldId="264"/>
            <ac:spMk id="2" creationId="{CD23FF8E-E728-4651-A003-9856AA7A2891}"/>
          </ac:spMkLst>
        </pc:spChg>
      </pc:sldChg>
      <pc:sldMasterChg chg="setBg modSldLayout">
        <pc:chgData name="Russell Feldhausen" userId="6cf4ad38-1871-4fbd-a4f6-c7e04f285f14" providerId="ADAL" clId="{EB6152F2-6433-49CD-9F63-EA94DD3B423B}" dt="2020-04-21T19:52:06.278" v="14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  <pc:docChgLst>
    <pc:chgData name="Russell Feldhausen" userId="6cf4ad38-1871-4fbd-a4f6-c7e04f285f14" providerId="ADAL" clId="{07C03602-F69A-4311-BFA4-F40D8B7060B6}"/>
    <pc:docChg chg="custSel addSld delSld modSld">
      <pc:chgData name="Russell Feldhausen" userId="6cf4ad38-1871-4fbd-a4f6-c7e04f285f14" providerId="ADAL" clId="{07C03602-F69A-4311-BFA4-F40D8B7060B6}" dt="2020-04-24T19:02:48.639" v="42" actId="20577"/>
      <pc:docMkLst>
        <pc:docMk/>
      </pc:docMkLst>
      <pc:sldChg chg="modSp mod">
        <pc:chgData name="Russell Feldhausen" userId="6cf4ad38-1871-4fbd-a4f6-c7e04f285f14" providerId="ADAL" clId="{07C03602-F69A-4311-BFA4-F40D8B7060B6}" dt="2020-04-24T19:00:34.820" v="23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07C03602-F69A-4311-BFA4-F40D8B7060B6}" dt="2020-04-24T19:00:34.820" v="23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del">
        <pc:chgData name="Russell Feldhausen" userId="6cf4ad38-1871-4fbd-a4f6-c7e04f285f14" providerId="ADAL" clId="{07C03602-F69A-4311-BFA4-F40D8B7060B6}" dt="2020-04-24T19:00:29.938" v="1" actId="47"/>
        <pc:sldMkLst>
          <pc:docMk/>
          <pc:sldMk cId="1188448299" sldId="259"/>
        </pc:sldMkLst>
      </pc:sldChg>
      <pc:sldChg chg="addSp delSp modSp add mod">
        <pc:chgData name="Russell Feldhausen" userId="6cf4ad38-1871-4fbd-a4f6-c7e04f285f14" providerId="ADAL" clId="{07C03602-F69A-4311-BFA4-F40D8B7060B6}" dt="2020-04-24T19:02:48.639" v="42" actId="20577"/>
        <pc:sldMkLst>
          <pc:docMk/>
          <pc:sldMk cId="759675167" sldId="261"/>
        </pc:sldMkLst>
        <pc:spChg chg="mod">
          <ac:chgData name="Russell Feldhausen" userId="6cf4ad38-1871-4fbd-a4f6-c7e04f285f14" providerId="ADAL" clId="{07C03602-F69A-4311-BFA4-F40D8B7060B6}" dt="2020-04-24T19:01:14.933" v="39" actId="20577"/>
          <ac:spMkLst>
            <pc:docMk/>
            <pc:sldMk cId="759675167" sldId="261"/>
            <ac:spMk id="4" creationId="{05C64467-1842-45B4-BA25-CBCEE1DED6DE}"/>
          </ac:spMkLst>
        </pc:spChg>
        <pc:graphicFrameChg chg="modGraphic">
          <ac:chgData name="Russell Feldhausen" userId="6cf4ad38-1871-4fbd-a4f6-c7e04f285f14" providerId="ADAL" clId="{07C03602-F69A-4311-BFA4-F40D8B7060B6}" dt="2020-04-24T19:02:48.639" v="42" actId="20577"/>
          <ac:graphicFrameMkLst>
            <pc:docMk/>
            <pc:sldMk cId="759675167" sldId="261"/>
            <ac:graphicFrameMk id="9" creationId="{1B09988E-29BE-4518-90FA-81B9744B1E33}"/>
          </ac:graphicFrameMkLst>
        </pc:graphicFrameChg>
        <pc:picChg chg="del">
          <ac:chgData name="Russell Feldhausen" userId="6cf4ad38-1871-4fbd-a4f6-c7e04f285f14" providerId="ADAL" clId="{07C03602-F69A-4311-BFA4-F40D8B7060B6}" dt="2020-04-24T19:01:00.128" v="24" actId="478"/>
          <ac:picMkLst>
            <pc:docMk/>
            <pc:sldMk cId="759675167" sldId="261"/>
            <ac:picMk id="3" creationId="{48DE2072-D4DA-4053-B527-21F76C1212CD}"/>
          </ac:picMkLst>
        </pc:picChg>
        <pc:picChg chg="del">
          <ac:chgData name="Russell Feldhausen" userId="6cf4ad38-1871-4fbd-a4f6-c7e04f285f14" providerId="ADAL" clId="{07C03602-F69A-4311-BFA4-F40D8B7060B6}" dt="2020-04-24T19:01:06.742" v="26" actId="478"/>
          <ac:picMkLst>
            <pc:docMk/>
            <pc:sldMk cId="759675167" sldId="261"/>
            <ac:picMk id="6" creationId="{98FF3E17-EFD2-40D8-B28B-E61C2CB38D58}"/>
          </ac:picMkLst>
        </pc:picChg>
        <pc:picChg chg="add mod">
          <ac:chgData name="Russell Feldhausen" userId="6cf4ad38-1871-4fbd-a4f6-c7e04f285f14" providerId="ADAL" clId="{07C03602-F69A-4311-BFA4-F40D8B7060B6}" dt="2020-04-24T19:01:09.949" v="27" actId="1076"/>
          <ac:picMkLst>
            <pc:docMk/>
            <pc:sldMk cId="759675167" sldId="261"/>
            <ac:picMk id="7" creationId="{DF0D9CA7-2D4F-4F0C-A9BD-BC7F6CE1E0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883D-7433-4936-953B-ADB591C14B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  <a:latin typeface="Myriad Pro" panose="020B0503030403020204" pitchFamily="34" charset="0"/>
              </a:rPr>
              <a:t>Hash Table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C64467-1842-45B4-BA25-CBCEE1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B09988E-29BE-4518-90FA-81B9744B1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82195"/>
              </p:ext>
            </p:extLst>
          </p:nvPr>
        </p:nvGraphicFramePr>
        <p:xfrm>
          <a:off x="402336" y="1678305"/>
          <a:ext cx="621792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89167061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02500789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6224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9385"/>
                  </a:ext>
                </a:extLst>
              </a:tr>
            </a:tbl>
          </a:graphicData>
        </a:graphic>
      </p:graphicFrame>
      <p:pic>
        <p:nvPicPr>
          <p:cNvPr id="7" name="Graphic 11">
            <a:extLst>
              <a:ext uri="{FF2B5EF4-FFF2-40B4-BE49-F238E27FC236}">
                <a16:creationId xmlns:a16="http://schemas.microsoft.com/office/drawing/2014/main" id="{DF0D9CA7-2D4F-4F0C-A9BD-BC7F6CE1E0C7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7015" y="457200"/>
            <a:ext cx="4248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5167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1008</TotalTime>
  <Words>23</Words>
  <Application>Microsoft Office PowerPoint</Application>
  <PresentationFormat>Widescreen</PresentationFormat>
  <Paragraphs>19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Myriad Pro</vt:lpstr>
      <vt:lpstr>CC_theme</vt:lpstr>
      <vt:lpstr>Hash Table Performance</vt:lpstr>
      <vt:lpstr>Hash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83</cp:revision>
  <dcterms:created xsi:type="dcterms:W3CDTF">2020-02-07T13:53:42Z</dcterms:created>
  <dcterms:modified xsi:type="dcterms:W3CDTF">2020-04-24T19:02:50Z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