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8"/>
  </p:notesMasterIdLst>
  <p:sldIdLst>
    <p:sldId id="257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  <a:srgbClr val="000000"/>
    <a:srgbClr val="A0522D"/>
    <a:srgbClr val="76608A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49E7DED-F08D-43AB-A2B3-11A86B357A4C}" v="7" dt="2020-04-24T19:39:28.2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118" autoAdjust="0"/>
  </p:normalViewPr>
  <p:slideViewPr>
    <p:cSldViewPr snapToGrid="0">
      <p:cViewPr varScale="1">
        <p:scale>
          <a:sx n="46" d="100"/>
          <a:sy n="46" d="100"/>
        </p:scale>
        <p:origin x="209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ssell Feldhausen" userId="6cf4ad38-1871-4fbd-a4f6-c7e04f285f14" providerId="ADAL" clId="{9C19ECC6-B0D4-4721-816B-E41F063542A6}"/>
    <pc:docChg chg="delSld modSld">
      <pc:chgData name="Russell Feldhausen" userId="6cf4ad38-1871-4fbd-a4f6-c7e04f285f14" providerId="ADAL" clId="{9C19ECC6-B0D4-4721-816B-E41F063542A6}" dt="2020-04-24T15:08:42.480" v="11" actId="20577"/>
      <pc:docMkLst>
        <pc:docMk/>
      </pc:docMkLst>
      <pc:sldChg chg="modSp mod">
        <pc:chgData name="Russell Feldhausen" userId="6cf4ad38-1871-4fbd-a4f6-c7e04f285f14" providerId="ADAL" clId="{9C19ECC6-B0D4-4721-816B-E41F063542A6}" dt="2020-04-24T15:08:42.480" v="11" actId="20577"/>
        <pc:sldMkLst>
          <pc:docMk/>
          <pc:sldMk cId="2536516880" sldId="257"/>
        </pc:sldMkLst>
        <pc:spChg chg="mod">
          <ac:chgData name="Russell Feldhausen" userId="6cf4ad38-1871-4fbd-a4f6-c7e04f285f14" providerId="ADAL" clId="{9C19ECC6-B0D4-4721-816B-E41F063542A6}" dt="2020-04-24T15:08:42.480" v="11" actId="20577"/>
          <ac:spMkLst>
            <pc:docMk/>
            <pc:sldMk cId="2536516880" sldId="257"/>
            <ac:spMk id="2" creationId="{7B8AF1BC-DB19-462B-97BF-A269442C946D}"/>
          </ac:spMkLst>
        </pc:spChg>
      </pc:sldChg>
      <pc:sldChg chg="del">
        <pc:chgData name="Russell Feldhausen" userId="6cf4ad38-1871-4fbd-a4f6-c7e04f285f14" providerId="ADAL" clId="{9C19ECC6-B0D4-4721-816B-E41F063542A6}" dt="2020-04-24T15:08:38.116" v="0" actId="47"/>
        <pc:sldMkLst>
          <pc:docMk/>
          <pc:sldMk cId="111504071" sldId="261"/>
        </pc:sldMkLst>
      </pc:sldChg>
      <pc:sldChg chg="del">
        <pc:chgData name="Russell Feldhausen" userId="6cf4ad38-1871-4fbd-a4f6-c7e04f285f14" providerId="ADAL" clId="{9C19ECC6-B0D4-4721-816B-E41F063542A6}" dt="2020-04-24T15:08:38.116" v="0" actId="47"/>
        <pc:sldMkLst>
          <pc:docMk/>
          <pc:sldMk cId="316923760" sldId="262"/>
        </pc:sldMkLst>
      </pc:sldChg>
      <pc:sldChg chg="del">
        <pc:chgData name="Russell Feldhausen" userId="6cf4ad38-1871-4fbd-a4f6-c7e04f285f14" providerId="ADAL" clId="{9C19ECC6-B0D4-4721-816B-E41F063542A6}" dt="2020-04-24T15:08:38.116" v="0" actId="47"/>
        <pc:sldMkLst>
          <pc:docMk/>
          <pc:sldMk cId="3116554846" sldId="263"/>
        </pc:sldMkLst>
      </pc:sldChg>
      <pc:sldChg chg="del">
        <pc:chgData name="Russell Feldhausen" userId="6cf4ad38-1871-4fbd-a4f6-c7e04f285f14" providerId="ADAL" clId="{9C19ECC6-B0D4-4721-816B-E41F063542A6}" dt="2020-04-24T15:08:38.116" v="0" actId="47"/>
        <pc:sldMkLst>
          <pc:docMk/>
          <pc:sldMk cId="1398955198" sldId="264"/>
        </pc:sldMkLst>
      </pc:sldChg>
      <pc:sldChg chg="del">
        <pc:chgData name="Russell Feldhausen" userId="6cf4ad38-1871-4fbd-a4f6-c7e04f285f14" providerId="ADAL" clId="{9C19ECC6-B0D4-4721-816B-E41F063542A6}" dt="2020-04-24T15:08:38.116" v="0" actId="47"/>
        <pc:sldMkLst>
          <pc:docMk/>
          <pc:sldMk cId="3987949087" sldId="265"/>
        </pc:sldMkLst>
      </pc:sldChg>
      <pc:sldChg chg="del">
        <pc:chgData name="Russell Feldhausen" userId="6cf4ad38-1871-4fbd-a4f6-c7e04f285f14" providerId="ADAL" clId="{9C19ECC6-B0D4-4721-816B-E41F063542A6}" dt="2020-04-24T15:08:38.116" v="0" actId="47"/>
        <pc:sldMkLst>
          <pc:docMk/>
          <pc:sldMk cId="116907572" sldId="271"/>
        </pc:sldMkLst>
      </pc:sldChg>
      <pc:sldChg chg="del">
        <pc:chgData name="Russell Feldhausen" userId="6cf4ad38-1871-4fbd-a4f6-c7e04f285f14" providerId="ADAL" clId="{9C19ECC6-B0D4-4721-816B-E41F063542A6}" dt="2020-04-24T15:08:38.116" v="0" actId="47"/>
        <pc:sldMkLst>
          <pc:docMk/>
          <pc:sldMk cId="4207839235" sldId="272"/>
        </pc:sldMkLst>
      </pc:sldChg>
      <pc:sldChg chg="del">
        <pc:chgData name="Russell Feldhausen" userId="6cf4ad38-1871-4fbd-a4f6-c7e04f285f14" providerId="ADAL" clId="{9C19ECC6-B0D4-4721-816B-E41F063542A6}" dt="2020-04-24T15:08:38.116" v="0" actId="47"/>
        <pc:sldMkLst>
          <pc:docMk/>
          <pc:sldMk cId="958280455" sldId="273"/>
        </pc:sldMkLst>
      </pc:sldChg>
      <pc:sldChg chg="del">
        <pc:chgData name="Russell Feldhausen" userId="6cf4ad38-1871-4fbd-a4f6-c7e04f285f14" providerId="ADAL" clId="{9C19ECC6-B0D4-4721-816B-E41F063542A6}" dt="2020-04-24T15:08:38.116" v="0" actId="47"/>
        <pc:sldMkLst>
          <pc:docMk/>
          <pc:sldMk cId="3989471954" sldId="274"/>
        </pc:sldMkLst>
      </pc:sldChg>
      <pc:sldChg chg="del">
        <pc:chgData name="Russell Feldhausen" userId="6cf4ad38-1871-4fbd-a4f6-c7e04f285f14" providerId="ADAL" clId="{9C19ECC6-B0D4-4721-816B-E41F063542A6}" dt="2020-04-24T15:08:38.116" v="0" actId="47"/>
        <pc:sldMkLst>
          <pc:docMk/>
          <pc:sldMk cId="4169078672" sldId="275"/>
        </pc:sldMkLst>
      </pc:sldChg>
      <pc:sldChg chg="del">
        <pc:chgData name="Russell Feldhausen" userId="6cf4ad38-1871-4fbd-a4f6-c7e04f285f14" providerId="ADAL" clId="{9C19ECC6-B0D4-4721-816B-E41F063542A6}" dt="2020-04-24T15:08:38.116" v="0" actId="47"/>
        <pc:sldMkLst>
          <pc:docMk/>
          <pc:sldMk cId="4031240994" sldId="276"/>
        </pc:sldMkLst>
      </pc:sldChg>
      <pc:sldChg chg="del">
        <pc:chgData name="Russell Feldhausen" userId="6cf4ad38-1871-4fbd-a4f6-c7e04f285f14" providerId="ADAL" clId="{9C19ECC6-B0D4-4721-816B-E41F063542A6}" dt="2020-04-24T15:08:38.116" v="0" actId="47"/>
        <pc:sldMkLst>
          <pc:docMk/>
          <pc:sldMk cId="1584102436" sldId="278"/>
        </pc:sldMkLst>
      </pc:sldChg>
      <pc:sldChg chg="del">
        <pc:chgData name="Russell Feldhausen" userId="6cf4ad38-1871-4fbd-a4f6-c7e04f285f14" providerId="ADAL" clId="{9C19ECC6-B0D4-4721-816B-E41F063542A6}" dt="2020-04-24T15:08:38.116" v="0" actId="47"/>
        <pc:sldMkLst>
          <pc:docMk/>
          <pc:sldMk cId="3956463013" sldId="279"/>
        </pc:sldMkLst>
      </pc:sldChg>
      <pc:sldChg chg="del">
        <pc:chgData name="Russell Feldhausen" userId="6cf4ad38-1871-4fbd-a4f6-c7e04f285f14" providerId="ADAL" clId="{9C19ECC6-B0D4-4721-816B-E41F063542A6}" dt="2020-04-24T15:08:38.116" v="0" actId="47"/>
        <pc:sldMkLst>
          <pc:docMk/>
          <pc:sldMk cId="3760740903" sldId="280"/>
        </pc:sldMkLst>
      </pc:sldChg>
      <pc:sldChg chg="del">
        <pc:chgData name="Russell Feldhausen" userId="6cf4ad38-1871-4fbd-a4f6-c7e04f285f14" providerId="ADAL" clId="{9C19ECC6-B0D4-4721-816B-E41F063542A6}" dt="2020-04-24T15:08:38.116" v="0" actId="47"/>
        <pc:sldMkLst>
          <pc:docMk/>
          <pc:sldMk cId="978527683" sldId="281"/>
        </pc:sldMkLst>
      </pc:sldChg>
      <pc:sldChg chg="del">
        <pc:chgData name="Russell Feldhausen" userId="6cf4ad38-1871-4fbd-a4f6-c7e04f285f14" providerId="ADAL" clId="{9C19ECC6-B0D4-4721-816B-E41F063542A6}" dt="2020-04-24T15:08:38.116" v="0" actId="47"/>
        <pc:sldMkLst>
          <pc:docMk/>
          <pc:sldMk cId="3242860191" sldId="282"/>
        </pc:sldMkLst>
      </pc:sldChg>
      <pc:sldChg chg="del">
        <pc:chgData name="Russell Feldhausen" userId="6cf4ad38-1871-4fbd-a4f6-c7e04f285f14" providerId="ADAL" clId="{9C19ECC6-B0D4-4721-816B-E41F063542A6}" dt="2020-04-24T15:08:38.116" v="0" actId="47"/>
        <pc:sldMkLst>
          <pc:docMk/>
          <pc:sldMk cId="3129016496" sldId="283"/>
        </pc:sldMkLst>
      </pc:sldChg>
      <pc:sldChg chg="del">
        <pc:chgData name="Russell Feldhausen" userId="6cf4ad38-1871-4fbd-a4f6-c7e04f285f14" providerId="ADAL" clId="{9C19ECC6-B0D4-4721-816B-E41F063542A6}" dt="2020-04-24T15:08:38.116" v="0" actId="47"/>
        <pc:sldMkLst>
          <pc:docMk/>
          <pc:sldMk cId="2402180603" sldId="284"/>
        </pc:sldMkLst>
      </pc:sldChg>
      <pc:sldChg chg="del">
        <pc:chgData name="Russell Feldhausen" userId="6cf4ad38-1871-4fbd-a4f6-c7e04f285f14" providerId="ADAL" clId="{9C19ECC6-B0D4-4721-816B-E41F063542A6}" dt="2020-04-24T15:08:38.116" v="0" actId="47"/>
        <pc:sldMkLst>
          <pc:docMk/>
          <pc:sldMk cId="2475481900" sldId="285"/>
        </pc:sldMkLst>
      </pc:sldChg>
      <pc:sldChg chg="del">
        <pc:chgData name="Russell Feldhausen" userId="6cf4ad38-1871-4fbd-a4f6-c7e04f285f14" providerId="ADAL" clId="{9C19ECC6-B0D4-4721-816B-E41F063542A6}" dt="2020-04-24T15:08:38.116" v="0" actId="47"/>
        <pc:sldMkLst>
          <pc:docMk/>
          <pc:sldMk cId="3691988680" sldId="286"/>
        </pc:sldMkLst>
      </pc:sldChg>
      <pc:sldChg chg="del">
        <pc:chgData name="Russell Feldhausen" userId="6cf4ad38-1871-4fbd-a4f6-c7e04f285f14" providerId="ADAL" clId="{9C19ECC6-B0D4-4721-816B-E41F063542A6}" dt="2020-04-24T15:08:38.116" v="0" actId="47"/>
        <pc:sldMkLst>
          <pc:docMk/>
          <pc:sldMk cId="1998874181" sldId="288"/>
        </pc:sldMkLst>
      </pc:sldChg>
      <pc:sldChg chg="del">
        <pc:chgData name="Russell Feldhausen" userId="6cf4ad38-1871-4fbd-a4f6-c7e04f285f14" providerId="ADAL" clId="{9C19ECC6-B0D4-4721-816B-E41F063542A6}" dt="2020-04-24T15:08:38.116" v="0" actId="47"/>
        <pc:sldMkLst>
          <pc:docMk/>
          <pc:sldMk cId="1969961797" sldId="289"/>
        </pc:sldMkLst>
      </pc:sldChg>
      <pc:sldChg chg="del">
        <pc:chgData name="Russell Feldhausen" userId="6cf4ad38-1871-4fbd-a4f6-c7e04f285f14" providerId="ADAL" clId="{9C19ECC6-B0D4-4721-816B-E41F063542A6}" dt="2020-04-24T15:08:38.116" v="0" actId="47"/>
        <pc:sldMkLst>
          <pc:docMk/>
          <pc:sldMk cId="4164531607" sldId="290"/>
        </pc:sldMkLst>
      </pc:sldChg>
      <pc:sldChg chg="del">
        <pc:chgData name="Russell Feldhausen" userId="6cf4ad38-1871-4fbd-a4f6-c7e04f285f14" providerId="ADAL" clId="{9C19ECC6-B0D4-4721-816B-E41F063542A6}" dt="2020-04-24T15:08:38.116" v="0" actId="47"/>
        <pc:sldMkLst>
          <pc:docMk/>
          <pc:sldMk cId="1890916563" sldId="291"/>
        </pc:sldMkLst>
      </pc:sldChg>
      <pc:sldChg chg="del">
        <pc:chgData name="Russell Feldhausen" userId="6cf4ad38-1871-4fbd-a4f6-c7e04f285f14" providerId="ADAL" clId="{9C19ECC6-B0D4-4721-816B-E41F063542A6}" dt="2020-04-24T15:08:38.116" v="0" actId="47"/>
        <pc:sldMkLst>
          <pc:docMk/>
          <pc:sldMk cId="2852848680" sldId="292"/>
        </pc:sldMkLst>
      </pc:sldChg>
      <pc:sldChg chg="del">
        <pc:chgData name="Russell Feldhausen" userId="6cf4ad38-1871-4fbd-a4f6-c7e04f285f14" providerId="ADAL" clId="{9C19ECC6-B0D4-4721-816B-E41F063542A6}" dt="2020-04-24T15:08:38.116" v="0" actId="47"/>
        <pc:sldMkLst>
          <pc:docMk/>
          <pc:sldMk cId="2808835422" sldId="294"/>
        </pc:sldMkLst>
      </pc:sldChg>
      <pc:sldChg chg="del">
        <pc:chgData name="Russell Feldhausen" userId="6cf4ad38-1871-4fbd-a4f6-c7e04f285f14" providerId="ADAL" clId="{9C19ECC6-B0D4-4721-816B-E41F063542A6}" dt="2020-04-24T15:08:38.116" v="0" actId="47"/>
        <pc:sldMkLst>
          <pc:docMk/>
          <pc:sldMk cId="3889226507" sldId="295"/>
        </pc:sldMkLst>
      </pc:sldChg>
      <pc:sldChg chg="del">
        <pc:chgData name="Russell Feldhausen" userId="6cf4ad38-1871-4fbd-a4f6-c7e04f285f14" providerId="ADAL" clId="{9C19ECC6-B0D4-4721-816B-E41F063542A6}" dt="2020-04-24T15:08:38.116" v="0" actId="47"/>
        <pc:sldMkLst>
          <pc:docMk/>
          <pc:sldMk cId="3605405679" sldId="296"/>
        </pc:sldMkLst>
      </pc:sldChg>
      <pc:sldChg chg="del">
        <pc:chgData name="Russell Feldhausen" userId="6cf4ad38-1871-4fbd-a4f6-c7e04f285f14" providerId="ADAL" clId="{9C19ECC6-B0D4-4721-816B-E41F063542A6}" dt="2020-04-24T15:08:38.116" v="0" actId="47"/>
        <pc:sldMkLst>
          <pc:docMk/>
          <pc:sldMk cId="1659885587" sldId="297"/>
        </pc:sldMkLst>
      </pc:sldChg>
      <pc:sldChg chg="del">
        <pc:chgData name="Russell Feldhausen" userId="6cf4ad38-1871-4fbd-a4f6-c7e04f285f14" providerId="ADAL" clId="{9C19ECC6-B0D4-4721-816B-E41F063542A6}" dt="2020-04-24T15:08:38.116" v="0" actId="47"/>
        <pc:sldMkLst>
          <pc:docMk/>
          <pc:sldMk cId="4006326505" sldId="298"/>
        </pc:sldMkLst>
      </pc:sldChg>
    </pc:docChg>
  </pc:docChgLst>
  <pc:docChgLst>
    <pc:chgData name="Russell Feldhausen" userId="6cf4ad38-1871-4fbd-a4f6-c7e04f285f14" providerId="ADAL" clId="{F49E7DED-F08D-43AB-A2B3-11A86B357A4C}"/>
    <pc:docChg chg="undo custSel addSld modSld">
      <pc:chgData name="Russell Feldhausen" userId="6cf4ad38-1871-4fbd-a4f6-c7e04f285f14" providerId="ADAL" clId="{F49E7DED-F08D-43AB-A2B3-11A86B357A4C}" dt="2020-04-24T19:59:44.720" v="271" actId="20577"/>
      <pc:docMkLst>
        <pc:docMk/>
      </pc:docMkLst>
      <pc:sldChg chg="modSp mod">
        <pc:chgData name="Russell Feldhausen" userId="6cf4ad38-1871-4fbd-a4f6-c7e04f285f14" providerId="ADAL" clId="{F49E7DED-F08D-43AB-A2B3-11A86B357A4C}" dt="2020-04-24T19:59:44.720" v="271" actId="20577"/>
        <pc:sldMkLst>
          <pc:docMk/>
          <pc:sldMk cId="2536516880" sldId="257"/>
        </pc:sldMkLst>
        <pc:spChg chg="mod">
          <ac:chgData name="Russell Feldhausen" userId="6cf4ad38-1871-4fbd-a4f6-c7e04f285f14" providerId="ADAL" clId="{F49E7DED-F08D-43AB-A2B3-11A86B357A4C}" dt="2020-04-24T19:59:44.720" v="271" actId="20577"/>
          <ac:spMkLst>
            <pc:docMk/>
            <pc:sldMk cId="2536516880" sldId="257"/>
            <ac:spMk id="2" creationId="{7B8AF1BC-DB19-462B-97BF-A269442C946D}"/>
          </ac:spMkLst>
        </pc:spChg>
      </pc:sldChg>
      <pc:sldChg chg="addSp delSp modSp mod">
        <pc:chgData name="Russell Feldhausen" userId="6cf4ad38-1871-4fbd-a4f6-c7e04f285f14" providerId="ADAL" clId="{F49E7DED-F08D-43AB-A2B3-11A86B357A4C}" dt="2020-04-24T19:37:51.111" v="181" actId="2711"/>
        <pc:sldMkLst>
          <pc:docMk/>
          <pc:sldMk cId="1188448299" sldId="259"/>
        </pc:sldMkLst>
        <pc:spChg chg="del">
          <ac:chgData name="Russell Feldhausen" userId="6cf4ad38-1871-4fbd-a4f6-c7e04f285f14" providerId="ADAL" clId="{F49E7DED-F08D-43AB-A2B3-11A86B357A4C}" dt="2020-04-24T19:35:00.129" v="2" actId="478"/>
          <ac:spMkLst>
            <pc:docMk/>
            <pc:sldMk cId="1188448299" sldId="259"/>
            <ac:spMk id="2" creationId="{CD23FF8E-E728-4651-A003-9856AA7A2891}"/>
          </ac:spMkLst>
        </pc:spChg>
        <pc:spChg chg="add del mod">
          <ac:chgData name="Russell Feldhausen" userId="6cf4ad38-1871-4fbd-a4f6-c7e04f285f14" providerId="ADAL" clId="{F49E7DED-F08D-43AB-A2B3-11A86B357A4C}" dt="2020-04-24T19:34:56.388" v="1" actId="478"/>
          <ac:spMkLst>
            <pc:docMk/>
            <pc:sldMk cId="1188448299" sldId="259"/>
            <ac:spMk id="3" creationId="{63221FAF-EC0F-4578-B0B2-EBD07EE0C803}"/>
          </ac:spMkLst>
        </pc:spChg>
        <pc:spChg chg="add del mod">
          <ac:chgData name="Russell Feldhausen" userId="6cf4ad38-1871-4fbd-a4f6-c7e04f285f14" providerId="ADAL" clId="{F49E7DED-F08D-43AB-A2B3-11A86B357A4C}" dt="2020-04-24T19:35:02.283" v="3"/>
          <ac:spMkLst>
            <pc:docMk/>
            <pc:sldMk cId="1188448299" sldId="259"/>
            <ac:spMk id="4" creationId="{46E9A1CA-0895-4715-B52E-C22EECB3526A}"/>
          </ac:spMkLst>
        </pc:spChg>
        <pc:spChg chg="add mod">
          <ac:chgData name="Russell Feldhausen" userId="6cf4ad38-1871-4fbd-a4f6-c7e04f285f14" providerId="ADAL" clId="{F49E7DED-F08D-43AB-A2B3-11A86B357A4C}" dt="2020-04-24T19:35:06.847" v="21" actId="20577"/>
          <ac:spMkLst>
            <pc:docMk/>
            <pc:sldMk cId="1188448299" sldId="259"/>
            <ac:spMk id="5" creationId="{45A51273-AD99-439A-8CD3-7619762D34A9}"/>
          </ac:spMkLst>
        </pc:spChg>
        <pc:spChg chg="add mod">
          <ac:chgData name="Russell Feldhausen" userId="6cf4ad38-1871-4fbd-a4f6-c7e04f285f14" providerId="ADAL" clId="{F49E7DED-F08D-43AB-A2B3-11A86B357A4C}" dt="2020-04-24T19:37:51.111" v="181" actId="2711"/>
          <ac:spMkLst>
            <pc:docMk/>
            <pc:sldMk cId="1188448299" sldId="259"/>
            <ac:spMk id="6" creationId="{27F317D0-C6C3-4CF6-BA32-12C8E526A837}"/>
          </ac:spMkLst>
        </pc:spChg>
      </pc:sldChg>
      <pc:sldChg chg="addSp modSp add mod">
        <pc:chgData name="Russell Feldhausen" userId="6cf4ad38-1871-4fbd-a4f6-c7e04f285f14" providerId="ADAL" clId="{F49E7DED-F08D-43AB-A2B3-11A86B357A4C}" dt="2020-04-24T19:53:46.410" v="257" actId="20577"/>
        <pc:sldMkLst>
          <pc:docMk/>
          <pc:sldMk cId="370832248" sldId="260"/>
        </pc:sldMkLst>
        <pc:spChg chg="mod">
          <ac:chgData name="Russell Feldhausen" userId="6cf4ad38-1871-4fbd-a4f6-c7e04f285f14" providerId="ADAL" clId="{F49E7DED-F08D-43AB-A2B3-11A86B357A4C}" dt="2020-04-24T19:38:18.234" v="190" actId="20577"/>
          <ac:spMkLst>
            <pc:docMk/>
            <pc:sldMk cId="370832248" sldId="260"/>
            <ac:spMk id="2" creationId="{4DC778B7-CEE9-4781-B517-5E94175872B2}"/>
          </ac:spMkLst>
        </pc:spChg>
        <pc:spChg chg="mod">
          <ac:chgData name="Russell Feldhausen" userId="6cf4ad38-1871-4fbd-a4f6-c7e04f285f14" providerId="ADAL" clId="{F49E7DED-F08D-43AB-A2B3-11A86B357A4C}" dt="2020-04-24T19:53:46.410" v="257" actId="20577"/>
          <ac:spMkLst>
            <pc:docMk/>
            <pc:sldMk cId="370832248" sldId="260"/>
            <ac:spMk id="3" creationId="{92911CA1-0335-470C-B05A-D7D3C5D10926}"/>
          </ac:spMkLst>
        </pc:spChg>
        <pc:spChg chg="add mod ord">
          <ac:chgData name="Russell Feldhausen" userId="6cf4ad38-1871-4fbd-a4f6-c7e04f285f14" providerId="ADAL" clId="{F49E7DED-F08D-43AB-A2B3-11A86B357A4C}" dt="2020-04-24T19:52:19.971" v="253" actId="14100"/>
          <ac:spMkLst>
            <pc:docMk/>
            <pc:sldMk cId="370832248" sldId="260"/>
            <ac:spMk id="4" creationId="{60341602-D9EE-4DE2-B90C-4A332EA82BD7}"/>
          </ac:spMkLst>
        </pc:spChg>
      </pc:sldChg>
    </pc:docChg>
  </pc:docChgLst>
  <pc:docChgLst>
    <pc:chgData name="Russell Feldhausen" userId="6cf4ad38-1871-4fbd-a4f6-c7e04f285f14" providerId="ADAL" clId="{EB6152F2-6433-49CD-9F63-EA94DD3B423B}"/>
    <pc:docChg chg="modSld modMainMaster">
      <pc:chgData name="Russell Feldhausen" userId="6cf4ad38-1871-4fbd-a4f6-c7e04f285f14" providerId="ADAL" clId="{EB6152F2-6433-49CD-9F63-EA94DD3B423B}" dt="2020-04-21T19:52:11.644" v="15"/>
      <pc:docMkLst>
        <pc:docMk/>
      </pc:docMkLst>
      <pc:sldChg chg="modTransition setBg">
        <pc:chgData name="Russell Feldhausen" userId="6cf4ad38-1871-4fbd-a4f6-c7e04f285f14" providerId="ADAL" clId="{EB6152F2-6433-49CD-9F63-EA94DD3B423B}" dt="2020-04-21T19:52:11.644" v="15"/>
        <pc:sldMkLst>
          <pc:docMk/>
          <pc:sldMk cId="2536516880" sldId="257"/>
        </pc:sldMkLst>
      </pc:sldChg>
      <pc:sldChg chg="addSp">
        <pc:chgData name="Russell Feldhausen" userId="6cf4ad38-1871-4fbd-a4f6-c7e04f285f14" providerId="ADAL" clId="{EB6152F2-6433-49CD-9F63-EA94DD3B423B}" dt="2020-04-21T19:12:50.681" v="13"/>
        <pc:sldMkLst>
          <pc:docMk/>
          <pc:sldMk cId="3116554846" sldId="263"/>
        </pc:sldMkLst>
        <pc:spChg chg="add">
          <ac:chgData name="Russell Feldhausen" userId="6cf4ad38-1871-4fbd-a4f6-c7e04f285f14" providerId="ADAL" clId="{EB6152F2-6433-49CD-9F63-EA94DD3B423B}" dt="2020-04-21T19:12:50.681" v="13"/>
          <ac:spMkLst>
            <pc:docMk/>
            <pc:sldMk cId="3116554846" sldId="263"/>
            <ac:spMk id="6" creationId="{EC928F89-EF5F-4585-B48C-BA4B8A7B0538}"/>
          </ac:spMkLst>
        </pc:spChg>
      </pc:sldChg>
      <pc:sldChg chg="modSp mod">
        <pc:chgData name="Russell Feldhausen" userId="6cf4ad38-1871-4fbd-a4f6-c7e04f285f14" providerId="ADAL" clId="{EB6152F2-6433-49CD-9F63-EA94DD3B423B}" dt="2020-04-21T19:09:23.494" v="12" actId="20577"/>
        <pc:sldMkLst>
          <pc:docMk/>
          <pc:sldMk cId="1398955198" sldId="264"/>
        </pc:sldMkLst>
        <pc:spChg chg="mod">
          <ac:chgData name="Russell Feldhausen" userId="6cf4ad38-1871-4fbd-a4f6-c7e04f285f14" providerId="ADAL" clId="{EB6152F2-6433-49CD-9F63-EA94DD3B423B}" dt="2020-04-21T19:09:23.494" v="12" actId="20577"/>
          <ac:spMkLst>
            <pc:docMk/>
            <pc:sldMk cId="1398955198" sldId="264"/>
            <ac:spMk id="2" creationId="{CD23FF8E-E728-4651-A003-9856AA7A2891}"/>
          </ac:spMkLst>
        </pc:spChg>
      </pc:sldChg>
      <pc:sldMasterChg chg="setBg modSldLayout">
        <pc:chgData name="Russell Feldhausen" userId="6cf4ad38-1871-4fbd-a4f6-c7e04f285f14" providerId="ADAL" clId="{EB6152F2-6433-49CD-9F63-EA94DD3B423B}" dt="2020-04-21T19:52:06.278" v="14"/>
        <pc:sldMasterMkLst>
          <pc:docMk/>
          <pc:sldMasterMk cId="866830952" sldId="2147483660"/>
        </pc:sldMasterMkLst>
        <pc:sldLayoutChg chg="setBg">
          <pc:chgData name="Russell Feldhausen" userId="6cf4ad38-1871-4fbd-a4f6-c7e04f285f14" providerId="ADAL" clId="{EB6152F2-6433-49CD-9F63-EA94DD3B423B}" dt="2020-04-21T19:52:06.278" v="14"/>
          <pc:sldLayoutMkLst>
            <pc:docMk/>
            <pc:sldMasterMk cId="866830952" sldId="2147483660"/>
            <pc:sldLayoutMk cId="1193473446" sldId="2147483661"/>
          </pc:sldLayoutMkLst>
        </pc:sldLayoutChg>
        <pc:sldLayoutChg chg="setBg">
          <pc:chgData name="Russell Feldhausen" userId="6cf4ad38-1871-4fbd-a4f6-c7e04f285f14" providerId="ADAL" clId="{EB6152F2-6433-49CD-9F63-EA94DD3B423B}" dt="2020-04-21T19:52:06.278" v="14"/>
          <pc:sldLayoutMkLst>
            <pc:docMk/>
            <pc:sldMasterMk cId="866830952" sldId="2147483660"/>
            <pc:sldLayoutMk cId="627666589" sldId="2147483662"/>
          </pc:sldLayoutMkLst>
        </pc:sldLayoutChg>
        <pc:sldLayoutChg chg="setBg">
          <pc:chgData name="Russell Feldhausen" userId="6cf4ad38-1871-4fbd-a4f6-c7e04f285f14" providerId="ADAL" clId="{EB6152F2-6433-49CD-9F63-EA94DD3B423B}" dt="2020-04-21T19:52:06.278" v="14"/>
          <pc:sldLayoutMkLst>
            <pc:docMk/>
            <pc:sldMasterMk cId="866830952" sldId="2147483660"/>
            <pc:sldLayoutMk cId="455892024" sldId="2147483663"/>
          </pc:sldLayoutMkLst>
        </pc:sldLayoutChg>
        <pc:sldLayoutChg chg="setBg">
          <pc:chgData name="Russell Feldhausen" userId="6cf4ad38-1871-4fbd-a4f6-c7e04f285f14" providerId="ADAL" clId="{EB6152F2-6433-49CD-9F63-EA94DD3B423B}" dt="2020-04-21T19:52:06.278" v="14"/>
          <pc:sldLayoutMkLst>
            <pc:docMk/>
            <pc:sldMasterMk cId="866830952" sldId="2147483660"/>
            <pc:sldLayoutMk cId="596273626" sldId="2147483664"/>
          </pc:sldLayoutMkLst>
        </pc:sldLayoutChg>
        <pc:sldLayoutChg chg="setBg">
          <pc:chgData name="Russell Feldhausen" userId="6cf4ad38-1871-4fbd-a4f6-c7e04f285f14" providerId="ADAL" clId="{EB6152F2-6433-49CD-9F63-EA94DD3B423B}" dt="2020-04-21T19:52:06.278" v="14"/>
          <pc:sldLayoutMkLst>
            <pc:docMk/>
            <pc:sldMasterMk cId="866830952" sldId="2147483660"/>
            <pc:sldLayoutMk cId="2010620452" sldId="2147483665"/>
          </pc:sldLayoutMkLst>
        </pc:sldLayoutChg>
        <pc:sldLayoutChg chg="setBg">
          <pc:chgData name="Russell Feldhausen" userId="6cf4ad38-1871-4fbd-a4f6-c7e04f285f14" providerId="ADAL" clId="{EB6152F2-6433-49CD-9F63-EA94DD3B423B}" dt="2020-04-21T19:52:06.278" v="14"/>
          <pc:sldLayoutMkLst>
            <pc:docMk/>
            <pc:sldMasterMk cId="866830952" sldId="2147483660"/>
            <pc:sldLayoutMk cId="3710833906" sldId="2147483666"/>
          </pc:sldLayoutMkLst>
        </pc:sldLayoutChg>
        <pc:sldLayoutChg chg="setBg">
          <pc:chgData name="Russell Feldhausen" userId="6cf4ad38-1871-4fbd-a4f6-c7e04f285f14" providerId="ADAL" clId="{EB6152F2-6433-49CD-9F63-EA94DD3B423B}" dt="2020-04-21T19:52:06.278" v="14"/>
          <pc:sldLayoutMkLst>
            <pc:docMk/>
            <pc:sldMasterMk cId="866830952" sldId="2147483660"/>
            <pc:sldLayoutMk cId="2365759119" sldId="2147483667"/>
          </pc:sldLayoutMkLst>
        </pc:sldLayoutChg>
        <pc:sldLayoutChg chg="setBg">
          <pc:chgData name="Russell Feldhausen" userId="6cf4ad38-1871-4fbd-a4f6-c7e04f285f14" providerId="ADAL" clId="{EB6152F2-6433-49CD-9F63-EA94DD3B423B}" dt="2020-04-21T19:52:06.278" v="14"/>
          <pc:sldLayoutMkLst>
            <pc:docMk/>
            <pc:sldMasterMk cId="866830952" sldId="2147483660"/>
            <pc:sldLayoutMk cId="3070692232" sldId="2147483668"/>
          </pc:sldLayoutMkLst>
        </pc:sldLayoutChg>
        <pc:sldLayoutChg chg="setBg">
          <pc:chgData name="Russell Feldhausen" userId="6cf4ad38-1871-4fbd-a4f6-c7e04f285f14" providerId="ADAL" clId="{EB6152F2-6433-49CD-9F63-EA94DD3B423B}" dt="2020-04-21T19:52:06.278" v="14"/>
          <pc:sldLayoutMkLst>
            <pc:docMk/>
            <pc:sldMasterMk cId="866830952" sldId="2147483660"/>
            <pc:sldLayoutMk cId="494034992" sldId="2147483669"/>
          </pc:sldLayoutMkLst>
        </pc:sldLayoutChg>
        <pc:sldLayoutChg chg="setBg">
          <pc:chgData name="Russell Feldhausen" userId="6cf4ad38-1871-4fbd-a4f6-c7e04f285f14" providerId="ADAL" clId="{EB6152F2-6433-49CD-9F63-EA94DD3B423B}" dt="2020-04-21T19:52:06.278" v="14"/>
          <pc:sldLayoutMkLst>
            <pc:docMk/>
            <pc:sldMasterMk cId="866830952" sldId="2147483660"/>
            <pc:sldLayoutMk cId="98659684" sldId="2147483670"/>
          </pc:sldLayoutMkLst>
        </pc:sldLayoutChg>
        <pc:sldLayoutChg chg="setBg">
          <pc:chgData name="Russell Feldhausen" userId="6cf4ad38-1871-4fbd-a4f6-c7e04f285f14" providerId="ADAL" clId="{EB6152F2-6433-49CD-9F63-EA94DD3B423B}" dt="2020-04-21T19:52:06.278" v="14"/>
          <pc:sldLayoutMkLst>
            <pc:docMk/>
            <pc:sldMasterMk cId="866830952" sldId="2147483660"/>
            <pc:sldLayoutMk cId="2766437576" sldId="214748367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65C686-E975-4851-995B-B3B455D4CBEA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44883D-7433-4936-953B-ADB591C14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757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138D14-699C-41C7-9F71-9AB5B6DFBBA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456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104E3-1C7C-409C-8342-658BB880E0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721DC8-CF14-480F-A5F4-B878663CD3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8D464D-ED86-4336-8B26-84E7E5BC2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CC98C-563E-4F7D-9927-73EC4AAC1618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133C7E-997E-4B5D-8683-E025E4C59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AED76-5B99-480B-9062-756DEF54D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F958E-7B8F-4EBF-90B1-6C1DA9F53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473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8654F-89BB-41D7-A595-9B119E702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33299F-1472-4593-8CB1-558189C11E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79A93-E34A-4EA1-8E4E-80DAAFEDA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CC98C-563E-4F7D-9927-73EC4AAC1618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508D0-88CB-4A32-BA8D-322A10A36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4CA5F7-65F2-4C05-BFC9-0ABC1BD6E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F958E-7B8F-4EBF-90B1-6C1DA9F53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59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3BFD89-B3B3-4B4F-94C9-0635017822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DF465C-CEE7-4823-8F13-024803C041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FD2C3C-D457-4216-B169-D06FB453D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CC98C-563E-4F7D-9927-73EC4AAC1618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31284-AA09-45E0-AC63-92C38EFBD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B34F62-4D1E-4F66-82ED-2AB0EDA8A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F958E-7B8F-4EBF-90B1-6C1DA9F53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437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518D2-9324-43A7-9BBB-AEF86E4BB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68CE8-FCDF-47ED-AFD1-9EDB62ECB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1891FD-429E-422B-8000-A7658AC5A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CC98C-563E-4F7D-9927-73EC4AAC1618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0D7F40-6AA0-4732-B458-BEFFAECC5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029E76-DF98-4CDE-B634-254F482C7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F958E-7B8F-4EBF-90B1-6C1DA9F53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666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C9BD4-62DF-4D8A-AC73-7B7B99AE6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A47A3E-DAC6-402C-8A52-20470B1743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78356-A776-449D-8AF7-C5C294EDD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CC98C-563E-4F7D-9927-73EC4AAC1618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62751-05F9-43A7-8FE6-E66A4BE08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7F848-BA2C-431F-B184-A4DCD4408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F958E-7B8F-4EBF-90B1-6C1DA9F53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892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4B0C3-5972-435E-ABBF-0F0B7767E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4E02D-90E6-406B-AA3A-38587F4147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EACEBE-6C1F-48E0-BA5B-18C6B47BE1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72193-7DA4-4103-BB39-ECFCDDE95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CC98C-563E-4F7D-9927-73EC4AAC1618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988808-F6B4-4996-AD17-1EB0FF531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A70704-1554-4964-B7DB-08A8D43E6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F958E-7B8F-4EBF-90B1-6C1DA9F53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273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96D14-D940-4609-85D3-98761FBA4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08B2BB-F6E8-4563-AE83-7FB9D1821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2E996C-9A7C-40C4-B6DF-F9B94C1331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2053C-721C-4122-BB8B-FCFA03E390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6232E0-FCD5-4A75-94DF-293B6350F8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F97165-6094-43A1-8AD8-97F258F73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CC98C-563E-4F7D-9927-73EC4AAC1618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459F5C-59E6-4E02-922C-9F69B92E2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4B26B5-C338-4144-80AE-E23FABE33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F958E-7B8F-4EBF-90B1-6C1DA9F53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620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853C0-C38A-4886-BBFE-C16A2568D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5D7151-EEA9-4F11-B7AB-5672599A9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CC98C-563E-4F7D-9927-73EC4AAC1618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C2E75-58C4-44DD-8A53-1AD83F6E7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7A0F24-559E-4551-8F15-47F854121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F958E-7B8F-4EBF-90B1-6C1DA9F53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833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67101B-6D9C-41F6-ABC1-3538333B2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CC98C-563E-4F7D-9927-73EC4AAC1618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F00F5C-5029-4239-8E71-DC0B11AD0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4FEA6E-530F-4070-8AAE-5A5D7E80F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F958E-7B8F-4EBF-90B1-6C1DA9F53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759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B4B58-A67D-4C1F-8C06-AA67E3343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E9842-B95A-46EB-B98A-E4960191E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6FAECC-5B29-4784-92A4-4DEC9BD29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ED51BD-5559-48EA-9F25-F443B67CC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CC98C-563E-4F7D-9927-73EC4AAC1618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2F858E-CE8A-42A4-A4F0-CF7CC46E7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692012-98F1-48CE-97D1-8E4476F8E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F958E-7B8F-4EBF-90B1-6C1DA9F53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692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AE0A1-D493-441B-8BFC-6AA30E5FC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C32401-F764-4FDB-BC5F-D989C91BDE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D8D3D4-4873-42DD-A5DD-663E55E7C5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90B3A5-7291-4DBC-9848-C617506C0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CC98C-563E-4F7D-9927-73EC4AAC1618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26CF71-2C52-4A4E-B0D0-B8897A60C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9D5335-CDB5-4A3B-94EC-03AA21860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F958E-7B8F-4EBF-90B1-6C1DA9F53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034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C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AE31BB-55D7-422A-B0FC-D5489D194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90F10A-4A03-4A83-91AD-171B7E25AE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F6E54-36F0-48D0-A8FC-7CC5C50004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CC98C-563E-4F7D-9927-73EC4AAC1618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AF3AD2-C245-444A-88AC-AAAAA37507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30A94-BF88-41E4-B45A-0869F752EA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1F958E-7B8F-4EBF-90B1-6C1DA9F53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830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yriad Pro" panose="020B0503030403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yriad Pro" panose="020B0503030403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yriad Pro" panose="020B0503030403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yriad Pro" panose="020B0503030403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yriad Pro" panose="020B0503030403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yriad Pro" panose="020B0503030403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AF1BC-DB19-462B-97BF-A269442C94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08238"/>
            <a:ext cx="9144000" cy="2387600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512888"/>
                </a:solidFill>
                <a:latin typeface="Myriad Pro" panose="020B0503030403020204" pitchFamily="34" charset="0"/>
              </a:rPr>
              <a:t>Java Libraries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6A5337-4A2F-4A36-BCA0-BB15150C2A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87913"/>
            <a:ext cx="9144000" cy="165576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Myriad Pro" panose="020B0503030403020204" pitchFamily="34" charset="0"/>
              </a:rPr>
              <a:t>Computational Core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4AFE65F-16DA-4B5F-AF08-EF450E91D0B1}"/>
              </a:ext>
            </a:extLst>
          </p:cNvPr>
          <p:cNvCxnSpPr>
            <a:cxnSpLocks/>
          </p:cNvCxnSpPr>
          <p:nvPr/>
        </p:nvCxnSpPr>
        <p:spPr>
          <a:xfrm>
            <a:off x="2050991" y="4795838"/>
            <a:ext cx="8067230" cy="0"/>
          </a:xfrm>
          <a:prstGeom prst="line">
            <a:avLst/>
          </a:prstGeom>
          <a:ln w="73025">
            <a:solidFill>
              <a:srgbClr val="5128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3C2D0340-241A-4A75-89B8-7CB43F602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4423" y="693991"/>
            <a:ext cx="5883154" cy="2078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516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5A51273-AD99-439A-8CD3-7619762D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Collections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F317D0-C6C3-4CF6-BA32-12C8E526A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Resizable Array - </a:t>
            </a:r>
            <a:r>
              <a:rPr lang="en-US" sz="3600" dirty="0" err="1">
                <a:latin typeface="Consolas" panose="020B0609020204030204" pitchFamily="49" charset="0"/>
              </a:rPr>
              <a:t>ArrayList</a:t>
            </a:r>
            <a:endParaRPr lang="en-US" sz="3600" dirty="0">
              <a:latin typeface="Consolas" panose="020B0609020204030204" pitchFamily="49" charset="0"/>
            </a:endParaRPr>
          </a:p>
          <a:p>
            <a:r>
              <a:rPr lang="en-US" sz="3600" dirty="0"/>
              <a:t>Linked List - </a:t>
            </a:r>
            <a:r>
              <a:rPr lang="en-US" sz="3600" dirty="0">
                <a:latin typeface="Consolas" panose="020B0609020204030204" pitchFamily="49" charset="0"/>
              </a:rPr>
              <a:t>LinkedList</a:t>
            </a:r>
            <a:r>
              <a:rPr lang="en-US" sz="3600" dirty="0"/>
              <a:t> (Stack &amp; Queue)</a:t>
            </a:r>
          </a:p>
          <a:p>
            <a:r>
              <a:rPr lang="en-US" sz="3600" dirty="0"/>
              <a:t>Hash Table - </a:t>
            </a:r>
            <a:r>
              <a:rPr lang="en-US" sz="3600" dirty="0">
                <a:latin typeface="Consolas" panose="020B0609020204030204" pitchFamily="49" charset="0"/>
              </a:rPr>
              <a:t>HashMap</a:t>
            </a:r>
          </a:p>
          <a:p>
            <a:r>
              <a:rPr lang="en-US" sz="3600" dirty="0"/>
              <a:t>Set – </a:t>
            </a:r>
            <a:r>
              <a:rPr lang="en-US" sz="3600" dirty="0">
                <a:latin typeface="Consolas" panose="020B0609020204030204" pitchFamily="49" charset="0"/>
              </a:rPr>
              <a:t>HashSet</a:t>
            </a:r>
          </a:p>
          <a:p>
            <a:endParaRPr lang="en-US" sz="3600" dirty="0"/>
          </a:p>
          <a:p>
            <a:r>
              <a:rPr lang="en-US" sz="3600" dirty="0"/>
              <a:t>Collections class</a:t>
            </a:r>
          </a:p>
          <a:p>
            <a:r>
              <a:rPr lang="en-US" sz="3600" dirty="0"/>
              <a:t>Arrays class</a:t>
            </a:r>
          </a:p>
        </p:txBody>
      </p:sp>
    </p:spTree>
    <p:extLst>
      <p:ext uri="{BB962C8B-B14F-4D97-AF65-F5344CB8AC3E}">
        <p14:creationId xmlns:p14="http://schemas.microsoft.com/office/powerpoint/2010/main" val="1188448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0341602-D9EE-4DE2-B90C-4A332EA82BD7}"/>
              </a:ext>
            </a:extLst>
          </p:cNvPr>
          <p:cNvSpPr/>
          <p:nvPr/>
        </p:nvSpPr>
        <p:spPr>
          <a:xfrm>
            <a:off x="1503218" y="2912342"/>
            <a:ext cx="9185563" cy="51665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C778B7-CEE9-4781-B517-5E9417587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11CA1-0335-470C-B05A-D7D3C5D10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import </a:t>
            </a:r>
            <a:r>
              <a:rPr lang="en-US" sz="2400" dirty="0" err="1">
                <a:latin typeface="Consolas" panose="020B0609020204030204" pitchFamily="49" charset="0"/>
              </a:rPr>
              <a:t>java.util.ArrayList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public class </a:t>
            </a:r>
            <a:r>
              <a:rPr lang="en-US" sz="2400" dirty="0" err="1">
                <a:latin typeface="Consolas" panose="020B0609020204030204" pitchFamily="49" charset="0"/>
              </a:rPr>
              <a:t>AList</a:t>
            </a:r>
            <a:r>
              <a:rPr lang="en-US" sz="2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public static void main(String[] </a:t>
            </a:r>
            <a:r>
              <a:rPr lang="en-US" sz="2400" dirty="0" err="1">
                <a:latin typeface="Consolas" panose="020B0609020204030204" pitchFamily="49" charset="0"/>
              </a:rPr>
              <a:t>args</a:t>
            </a:r>
            <a:r>
              <a:rPr lang="en-US" sz="2400" dirty="0"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ArrayList</a:t>
            </a:r>
            <a:r>
              <a:rPr lang="en-US" sz="2400" dirty="0">
                <a:latin typeface="Consolas" panose="020B0609020204030204" pitchFamily="49" charset="0"/>
              </a:rPr>
              <a:t>&lt;Integer&gt; </a:t>
            </a:r>
            <a:r>
              <a:rPr lang="en-US" sz="2400" dirty="0" err="1">
                <a:latin typeface="Consolas" panose="020B0609020204030204" pitchFamily="49" charset="0"/>
              </a:rPr>
              <a:t>alist</a:t>
            </a:r>
            <a:r>
              <a:rPr lang="en-US" sz="2400" dirty="0">
                <a:latin typeface="Consolas" panose="020B0609020204030204" pitchFamily="49" charset="0"/>
              </a:rPr>
              <a:t> = new </a:t>
            </a:r>
            <a:r>
              <a:rPr lang="en-US" sz="2400" dirty="0" err="1">
                <a:latin typeface="Consolas" panose="020B0609020204030204" pitchFamily="49" charset="0"/>
              </a:rPr>
              <a:t>ArrayList</a:t>
            </a:r>
            <a:r>
              <a:rPr lang="en-US" sz="2400" dirty="0">
                <a:latin typeface="Consolas" panose="020B0609020204030204" pitchFamily="49" charset="0"/>
              </a:rPr>
              <a:t>&lt;Integer&gt;();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alist.add</a:t>
            </a:r>
            <a:r>
              <a:rPr lang="en-US" sz="2400" dirty="0">
                <a:latin typeface="Consolas" panose="020B0609020204030204" pitchFamily="49" charset="0"/>
              </a:rPr>
              <a:t>(1);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alist.add</a:t>
            </a:r>
            <a:r>
              <a:rPr lang="en-US" sz="2400" dirty="0">
                <a:latin typeface="Consolas" panose="020B0609020204030204" pitchFamily="49" charset="0"/>
              </a:rPr>
              <a:t>(2);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System.out.println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alist.get</a:t>
            </a:r>
            <a:r>
              <a:rPr lang="en-US" sz="2400" dirty="0">
                <a:latin typeface="Consolas" panose="020B0609020204030204" pitchFamily="49" charset="0"/>
              </a:rPr>
              <a:t>(0) + 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	</a:t>
            </a:r>
            <a:r>
              <a:rPr lang="en-US" sz="2400" dirty="0" err="1">
                <a:latin typeface="Consolas" panose="020B0609020204030204" pitchFamily="49" charset="0"/>
              </a:rPr>
              <a:t>alist.get</a:t>
            </a:r>
            <a:r>
              <a:rPr lang="en-US" sz="2400" dirty="0">
                <a:latin typeface="Consolas" panose="020B0609020204030204" pitchFamily="49" charset="0"/>
              </a:rPr>
              <a:t>(1));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32248"/>
      </p:ext>
    </p:extLst>
  </p:cSld>
  <p:clrMapOvr>
    <a:masterClrMapping/>
  </p:clrMapOvr>
</p:sld>
</file>

<file path=ppt/theme/theme1.xml><?xml version="1.0" encoding="utf-8"?>
<a:theme xmlns:a="http://schemas.openxmlformats.org/drawingml/2006/main" name="CC_theme">
  <a:themeElements>
    <a:clrScheme name="Custom 2">
      <a:dk1>
        <a:srgbClr val="512888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C_theme" id="{CCAAECA8-996C-4E60-9256-2F9A9B29BE8B}" vid="{34F56D96-4504-4F58-B49B-68E9416431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3F0F5F090D6FE4C9D66FF879A7CC7B3" ma:contentTypeVersion="9" ma:contentTypeDescription="Create a new document." ma:contentTypeScope="" ma:versionID="606f2283565418712a5a3267706a5f5d">
  <xsd:schema xmlns:xsd="http://www.w3.org/2001/XMLSchema" xmlns:xs="http://www.w3.org/2001/XMLSchema" xmlns:p="http://schemas.microsoft.com/office/2006/metadata/properties" xmlns:ns2="58c44ba5-51a4-40bc-b9f0-9fe2032e2130" targetNamespace="http://schemas.microsoft.com/office/2006/metadata/properties" ma:root="true" ma:fieldsID="0d021ce73d87f7988edb471f4256858c" ns2:_="">
    <xsd:import namespace="58c44ba5-51a4-40bc-b9f0-9fe2032e213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c44ba5-51a4-40bc-b9f0-9fe2032e213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48D2F62-F6F5-4583-B474-10D48BE0C7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8c44ba5-51a4-40bc-b9f0-9fe2032e213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3228D6-D594-4907-8908-B39BE33AC58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36B5C00-A49D-4F91-89B2-E9D01A16B433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CC_theme</Template>
  <TotalTime>1031</TotalTime>
  <Words>104</Words>
  <Application>Microsoft Office PowerPoint</Application>
  <PresentationFormat>Widescreen</PresentationFormat>
  <Paragraphs>22</Paragraphs>
  <Slides>3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Consolas</vt:lpstr>
      <vt:lpstr>Myriad Pro</vt:lpstr>
      <vt:lpstr>CC_theme</vt:lpstr>
      <vt:lpstr>Java Libraries</vt:lpstr>
      <vt:lpstr>Java Collections</vt:lpstr>
      <vt:lpstr>Generics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Stacks</dc:title>
  <dc:creator>Scott DeLoach</dc:creator>
  <cp:lastModifiedBy>Russell Feldhausen</cp:lastModifiedBy>
  <cp:revision>83</cp:revision>
  <dcterms:created xsi:type="dcterms:W3CDTF">2020-02-07T13:53:42Z</dcterms:created>
  <dcterms:modified xsi:type="dcterms:W3CDTF">2020-04-24T19:59:47Z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0x01010083F0F5F090D6FE4C9D66FF879A7CC7B3</vt:lpwstr>
  </property>
</Properties>
</file>