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A8903-3CF2-417B-8A95-03D7B7816A21}" v="3" dt="2020-04-24T20:00:31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58" d="100"/>
          <a:sy n="58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EBFA8903-3CF2-417B-8A95-03D7B7816A21}"/>
    <pc:docChg chg="undo custSel addSld delSld modSld">
      <pc:chgData name="Russell Feldhausen" userId="6cf4ad38-1871-4fbd-a4f6-c7e04f285f14" providerId="ADAL" clId="{EBFA8903-3CF2-417B-8A95-03D7B7816A21}" dt="2020-04-24T20:08:29.993" v="121" actId="20577"/>
      <pc:docMkLst>
        <pc:docMk/>
      </pc:docMkLst>
      <pc:sldChg chg="modSp mod">
        <pc:chgData name="Russell Feldhausen" userId="6cf4ad38-1871-4fbd-a4f6-c7e04f285f14" providerId="ADAL" clId="{EBFA8903-3CF2-417B-8A95-03D7B7816A21}" dt="2020-04-24T19:59:39.205" v="20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EBFA8903-3CF2-417B-8A95-03D7B7816A21}" dt="2020-04-24T19:59:39.205" v="20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modSp add del mod">
        <pc:chgData name="Russell Feldhausen" userId="6cf4ad38-1871-4fbd-a4f6-c7e04f285f14" providerId="ADAL" clId="{EBFA8903-3CF2-417B-8A95-03D7B7816A21}" dt="2020-04-24T20:08:29.993" v="121" actId="20577"/>
        <pc:sldMkLst>
          <pc:docMk/>
          <pc:sldMk cId="1188448299" sldId="259"/>
        </pc:sldMkLst>
        <pc:spChg chg="add">
          <ac:chgData name="Russell Feldhausen" userId="6cf4ad38-1871-4fbd-a4f6-c7e04f285f14" providerId="ADAL" clId="{EBFA8903-3CF2-417B-8A95-03D7B7816A21}" dt="2020-04-24T19:59:23.613" v="0"/>
          <ac:spMkLst>
            <pc:docMk/>
            <pc:sldMk cId="1188448299" sldId="259"/>
            <ac:spMk id="3" creationId="{D695C43D-AFB2-4776-A780-BDD3ED4922D0}"/>
          </ac:spMkLst>
        </pc:spChg>
        <pc:spChg chg="mod">
          <ac:chgData name="Russell Feldhausen" userId="6cf4ad38-1871-4fbd-a4f6-c7e04f285f14" providerId="ADAL" clId="{EBFA8903-3CF2-417B-8A95-03D7B7816A21}" dt="2020-04-24T20:00:43.325" v="59" actId="20577"/>
          <ac:spMkLst>
            <pc:docMk/>
            <pc:sldMk cId="1188448299" sldId="259"/>
            <ac:spMk id="5" creationId="{45A51273-AD99-439A-8CD3-7619762D34A9}"/>
          </ac:spMkLst>
        </pc:spChg>
        <pc:spChg chg="mod">
          <ac:chgData name="Russell Feldhausen" userId="6cf4ad38-1871-4fbd-a4f6-c7e04f285f14" providerId="ADAL" clId="{EBFA8903-3CF2-417B-8A95-03D7B7816A21}" dt="2020-04-24T20:08:29.993" v="121" actId="20577"/>
          <ac:spMkLst>
            <pc:docMk/>
            <pc:sldMk cId="1188448299" sldId="259"/>
            <ac:spMk id="6" creationId="{27F317D0-C6C3-4CF6-BA32-12C8E526A837}"/>
          </ac:spMkLst>
        </pc:spChg>
      </pc:sldChg>
      <pc:sldChg chg="add del">
        <pc:chgData name="Russell Feldhausen" userId="6cf4ad38-1871-4fbd-a4f6-c7e04f285f14" providerId="ADAL" clId="{EBFA8903-3CF2-417B-8A95-03D7B7816A21}" dt="2020-04-24T20:00:33.881" v="22" actId="47"/>
        <pc:sldMkLst>
          <pc:docMk/>
          <pc:sldMk cId="370832248" sldId="260"/>
        </pc:sldMkLst>
      </pc:sldChg>
    </pc:docChg>
  </pc:docChgLst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Python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A51273-AD99-439A-8CD3-7619762D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317D0-C6C3-4CF6-BA32-12C8E526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Tuple</a:t>
            </a:r>
          </a:p>
          <a:p>
            <a:r>
              <a:rPr lang="en-US" sz="3600" dirty="0"/>
              <a:t>Resizable Array - </a:t>
            </a:r>
            <a:r>
              <a:rPr lang="en-US" sz="3600" dirty="0">
                <a:latin typeface="Consolas" panose="020B0609020204030204" pitchFamily="49" charset="0"/>
              </a:rPr>
              <a:t>List</a:t>
            </a:r>
          </a:p>
          <a:p>
            <a:r>
              <a:rPr lang="en-US" sz="3600" dirty="0"/>
              <a:t>Linked List - </a:t>
            </a:r>
            <a:r>
              <a:rPr lang="en-US" sz="3600" dirty="0">
                <a:latin typeface="Consolas" panose="020B0609020204030204" pitchFamily="49" charset="0"/>
              </a:rPr>
              <a:t>Deque</a:t>
            </a:r>
            <a:r>
              <a:rPr lang="en-US" sz="3600" dirty="0"/>
              <a:t> (Stack &amp; Queue)</a:t>
            </a:r>
          </a:p>
          <a:p>
            <a:r>
              <a:rPr lang="en-US" sz="3600" dirty="0"/>
              <a:t>Hash Table - </a:t>
            </a:r>
            <a:r>
              <a:rPr lang="en-US" sz="3600" dirty="0">
                <a:latin typeface="Consolas" panose="020B0609020204030204" pitchFamily="49" charset="0"/>
              </a:rPr>
              <a:t>Dictionary</a:t>
            </a:r>
          </a:p>
          <a:p>
            <a:r>
              <a:rPr lang="en-US" sz="3600" dirty="0"/>
              <a:t>Set – </a:t>
            </a:r>
            <a:r>
              <a:rPr lang="en-US" sz="3600" dirty="0">
                <a:latin typeface="Consolas" panose="020B0609020204030204" pitchFamily="49" charset="0"/>
              </a:rPr>
              <a:t>Set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/>
              <a:t>Type methods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1015</TotalTime>
  <Words>31</Words>
  <Application>Microsoft Office PowerPoint</Application>
  <PresentationFormat>Widescreen</PresentationFormat>
  <Paragraphs>11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Myriad Pro</vt:lpstr>
      <vt:lpstr>CC_theme</vt:lpstr>
      <vt:lpstr>Python Libraries</vt:lpstr>
      <vt:lpstr>Python Standard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2020-04-24T20:08:39Z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