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ermanent Marker"/>
      <p:regular r:id="rId40"/>
    </p:embeddedFon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ermanentMarker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5cba06b7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5cba06b7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cba06b7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5cba06b7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5cba06b7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5cba06b7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5cba06b7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5cba06b7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5cba06b7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5cba06b7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5cba06b7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5cba06b7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cba06b7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cba06b7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5cba06b7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5cba06b7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cba06b7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5cba06b7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5cba06b7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5cba06b7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5cba06b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5cba06b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5cba06b7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5cba06b7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5cba06b7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5cba06b7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5cba06b7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5cba06b7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5cba06b7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5cba06b7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5cba06b7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5cba06b7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5cba06b7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5cba06b7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5cba06b7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5cba06b7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5cba06b7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5cba06b7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5cba06b7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5cba06b7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5cba06b7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5cba06b7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5cba06b7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5cba06b7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5cba06b7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b5cba06b7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5cba06b7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5cba06b7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5cba06b79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5cba06b79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5cba06b7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5cba06b7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5cba06b7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5cba06b7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cba06b7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cba06b7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5cba06b7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5cba06b7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5cba06b7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5cba06b7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5cba06b7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5cba06b7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5cba06b7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5cba06b7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5cba06b7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5cba06b7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241125"/>
            <a:ext cx="601575" cy="9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2275" y="4481775"/>
            <a:ext cx="661725" cy="6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trueachievements.com/game/Celeste/screenshot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Relationship Id="rId4" Type="http://schemas.openxmlformats.org/officeDocument/2006/relationships/hyperlink" Target="https://www.kotaku.com.au/2015/06/super-mario-maker-looks-nu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461200" y="656225"/>
            <a:ext cx="8522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>
                <a:solidFill>
                  <a:srgbClr val="FF99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Austen’s Untitled Platformer</a:t>
            </a:r>
            <a:endParaRPr sz="412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11350" y="182879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An emulation of the smooth and rewarding controls of good 2D Platformers</a:t>
            </a:r>
            <a:endParaRPr sz="1025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048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6096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9144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19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5240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8288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1336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4384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743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0480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3528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6576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9624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267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720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768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50" y="2950750"/>
            <a:ext cx="1461825" cy="21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400" y="45339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325" y="45339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250" y="45339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7350" y="45339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5113700" y="774475"/>
            <a:ext cx="1529100" cy="152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5083925" y="2323500"/>
            <a:ext cx="1449900" cy="92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4011525" y="3197300"/>
            <a:ext cx="3644400" cy="170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6603150" y="506400"/>
            <a:ext cx="1290900" cy="264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475" y="744700"/>
            <a:ext cx="900275" cy="13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2551900" y="2343375"/>
            <a:ext cx="2492400" cy="127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/>
          <p:nvPr/>
        </p:nvSpPr>
        <p:spPr>
          <a:xfrm>
            <a:off x="1225275" y="3475350"/>
            <a:ext cx="1396200" cy="7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>
            <a:off x="3787100" y="258175"/>
            <a:ext cx="1396200" cy="210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675" y="5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2526050" y="625550"/>
            <a:ext cx="1396200" cy="168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050" y="23182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Project?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platforming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emphasis on movement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2575700" y="2323500"/>
            <a:ext cx="1396200" cy="137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/>
          <p:nvPr/>
        </p:nvSpPr>
        <p:spPr>
          <a:xfrm>
            <a:off x="1390125" y="734775"/>
            <a:ext cx="1330500" cy="273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50477" t="0"/>
          <a:stretch/>
        </p:blipFill>
        <p:spPr>
          <a:xfrm>
            <a:off x="1741100" y="350975"/>
            <a:ext cx="502975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1251125" y="3405825"/>
            <a:ext cx="1330500" cy="90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/>
          <p:nvPr/>
        </p:nvSpPr>
        <p:spPr>
          <a:xfrm>
            <a:off x="2532025" y="3713650"/>
            <a:ext cx="1330500" cy="10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4">
            <a:alphaModFix/>
          </a:blip>
          <a:srcRect b="0" l="0" r="50874" t="0"/>
          <a:stretch/>
        </p:blipFill>
        <p:spPr>
          <a:xfrm>
            <a:off x="1815525" y="4156450"/>
            <a:ext cx="2994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75" y="0"/>
            <a:ext cx="64948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/>
          <p:nvPr/>
        </p:nvSpPr>
        <p:spPr>
          <a:xfrm>
            <a:off x="4786025" y="-89375"/>
            <a:ext cx="2949000" cy="10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700" y="366226"/>
            <a:ext cx="5704600" cy="44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Controller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Physics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velocity, acceleration due to gravity, friction with 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Walking/Running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Acceleration if grounded vs not grounded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Animation speeds up as movement gets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 height from horizontal velocity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 down jump for higher jump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Sound ends as jump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Wall-Jumping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things depend on collision with BoundingRectangles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Interacting with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Wall-sliding, wall-jumping, jumping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falling into the 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make a system I was happy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cases are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Biggest problem is collision rectification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Rectification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tried a few ways to fix the collision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Monogame.Extended built-in collision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Monogame.Extended nu-get package is out of date, so it didn’t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Translation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Way too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Settled on </a:t>
            </a:r>
            <a:r>
              <a:rPr lang="en"/>
              <a:t>multi step</a:t>
            </a:r>
            <a:r>
              <a:rPr lang="en"/>
              <a:t>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for collisions with Enemies, Objects, or the Level Collision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 list from closest to furthest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if the collision is still happening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 which direction has the smallest overlap and move in the opposite of that direction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went for this Project…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personally really enjoy 2D platformers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Recently reached over 1000 played levels in Super Mario Maker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Grew up playing Flash and Plug-N-Play platformers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Fireboy and Watergirl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Sonic the Hedgehog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playing modern, more polished versions today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Mario Maker 2, Super Mario Brothers Deluxe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Celeste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75" y="3667628"/>
            <a:ext cx="2923776" cy="14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5510550" y="3435275"/>
            <a:ext cx="208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F0629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Celeste Screenshots (trueachievements.com)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personally tested every aspect of the game until it was at a point I was happy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did not feel right it was fixed or overhauled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Gave to my friend Andrew to see how it felt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broke 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player control variance like ice, wind, or water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enemies and objects with more complicated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Delve deeper into level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challenging platforming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Teaching controls and mechanics with gameplay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I achieved what I wanted from this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Physics-based controls that respond well and match up with sounds and 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design, enemies and objects that show off these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assets created by myself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went for this Project…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these games shared at least one thing: Good and rewarding controls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Visuals that matched up with what the player is doing at that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Sounds that reflect things happening and the environment around the player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Controls that have a good feel to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emulate the elements that make good platformer controls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62" y="3381800"/>
            <a:ext cx="3058775" cy="15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203150" y="48510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F0629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 Mario Maker Looks Nuts (kotaku.com.au)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Product, Must Haves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Strong, Polished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Animations that line up well with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tilemap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or 2 levels showing off mechanics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Stationary obstacles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1.0, Should Haves	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Royalty-Free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Varied movement mechanics(Ice, Wind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obstacles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Enemies with basic movement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2.0, Want to Haves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Better, more complicated level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complicated enemy movement(Throwing/Shooting, Dashes)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725" y="661500"/>
            <a:ext cx="1764024" cy="11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294" y="661501"/>
            <a:ext cx="1285075" cy="12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2000" y="2462527"/>
            <a:ext cx="1932801" cy="9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025" y="2462525"/>
            <a:ext cx="2205050" cy="11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4349" y="3130725"/>
            <a:ext cx="925025" cy="9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62700" y="3880397"/>
            <a:ext cx="3556521" cy="11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