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315" autoAdjust="0"/>
  </p:normalViewPr>
  <p:slideViewPr>
    <p:cSldViewPr snapToGrid="0">
      <p:cViewPr varScale="1">
        <p:scale>
          <a:sx n="50" d="100"/>
          <a:sy n="50" d="100"/>
        </p:scale>
        <p:origin x="14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2E5DA-7841-4CEF-AE28-AA7C63DB6CF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D1961B6-C9E7-4EC1-ACA4-B91CD9697F90}">
      <dgm:prSet/>
      <dgm:spPr/>
      <dgm:t>
        <a:bodyPr/>
        <a:lstStyle/>
        <a:p>
          <a:r>
            <a:rPr lang="en-US"/>
            <a:t>Why FTC</a:t>
          </a:r>
        </a:p>
      </dgm:t>
    </dgm:pt>
    <dgm:pt modelId="{2F39BEC6-C8EC-4B11-8C01-4AAE9BBB8EAE}" type="parTrans" cxnId="{AC86228F-A981-465E-B0F1-F2FDEA72D9E3}">
      <dgm:prSet/>
      <dgm:spPr/>
      <dgm:t>
        <a:bodyPr/>
        <a:lstStyle/>
        <a:p>
          <a:endParaRPr lang="en-US"/>
        </a:p>
      </dgm:t>
    </dgm:pt>
    <dgm:pt modelId="{7C097E92-1735-4DB4-8377-BFA255612C76}" type="sibTrans" cxnId="{AC86228F-A981-465E-B0F1-F2FDEA72D9E3}">
      <dgm:prSet/>
      <dgm:spPr/>
      <dgm:t>
        <a:bodyPr/>
        <a:lstStyle/>
        <a:p>
          <a:endParaRPr lang="en-US"/>
        </a:p>
      </dgm:t>
    </dgm:pt>
    <dgm:pt modelId="{B0F60401-ED24-4CEF-8D0C-C1E5D7D09629}">
      <dgm:prSet/>
      <dgm:spPr/>
      <dgm:t>
        <a:bodyPr/>
        <a:lstStyle/>
        <a:p>
          <a:r>
            <a:rPr lang="en-US"/>
            <a:t>Tools used </a:t>
          </a:r>
        </a:p>
      </dgm:t>
    </dgm:pt>
    <dgm:pt modelId="{154123D2-6AD3-4226-9897-1AB912441915}" type="parTrans" cxnId="{BEF250A2-4C6D-4A16-A147-97C971F7149D}">
      <dgm:prSet/>
      <dgm:spPr/>
      <dgm:t>
        <a:bodyPr/>
        <a:lstStyle/>
        <a:p>
          <a:endParaRPr lang="en-US"/>
        </a:p>
      </dgm:t>
    </dgm:pt>
    <dgm:pt modelId="{E5B31901-8C6C-4674-948A-080F0F81878A}" type="sibTrans" cxnId="{BEF250A2-4C6D-4A16-A147-97C971F7149D}">
      <dgm:prSet/>
      <dgm:spPr/>
      <dgm:t>
        <a:bodyPr/>
        <a:lstStyle/>
        <a:p>
          <a:endParaRPr lang="en-US"/>
        </a:p>
      </dgm:t>
    </dgm:pt>
    <dgm:pt modelId="{8C082BC6-17EE-4C90-A945-A8ABA079BB44}">
      <dgm:prSet/>
      <dgm:spPr/>
      <dgm:t>
        <a:bodyPr/>
        <a:lstStyle/>
        <a:p>
          <a:r>
            <a:rPr lang="en-US"/>
            <a:t>MVP</a:t>
          </a:r>
        </a:p>
      </dgm:t>
    </dgm:pt>
    <dgm:pt modelId="{1DE5BBA4-1E25-4F91-A496-95700A2763D6}" type="parTrans" cxnId="{7BAC963E-9599-4762-B375-6AC4A2CFAB88}">
      <dgm:prSet/>
      <dgm:spPr/>
      <dgm:t>
        <a:bodyPr/>
        <a:lstStyle/>
        <a:p>
          <a:endParaRPr lang="en-US"/>
        </a:p>
      </dgm:t>
    </dgm:pt>
    <dgm:pt modelId="{E27D9B14-6A49-4C4B-86EA-0179D71FD669}" type="sibTrans" cxnId="{7BAC963E-9599-4762-B375-6AC4A2CFAB88}">
      <dgm:prSet/>
      <dgm:spPr/>
      <dgm:t>
        <a:bodyPr/>
        <a:lstStyle/>
        <a:p>
          <a:endParaRPr lang="en-US"/>
        </a:p>
      </dgm:t>
    </dgm:pt>
    <dgm:pt modelId="{2B59AC2D-C7A2-4A2B-AFAA-C7AC7C357519}">
      <dgm:prSet/>
      <dgm:spPr/>
      <dgm:t>
        <a:bodyPr/>
        <a:lstStyle/>
        <a:p>
          <a:r>
            <a:rPr lang="en-US"/>
            <a:t>1.0</a:t>
          </a:r>
        </a:p>
      </dgm:t>
    </dgm:pt>
    <dgm:pt modelId="{3531A6B2-D4A9-4D13-85BB-FDD503D504B2}" type="parTrans" cxnId="{A28B6BD4-BAE4-4936-9FAF-6EE5DC03E43A}">
      <dgm:prSet/>
      <dgm:spPr/>
      <dgm:t>
        <a:bodyPr/>
        <a:lstStyle/>
        <a:p>
          <a:endParaRPr lang="en-US"/>
        </a:p>
      </dgm:t>
    </dgm:pt>
    <dgm:pt modelId="{3989935C-D6BF-4EB4-A3B5-E69D78EED77E}" type="sibTrans" cxnId="{A28B6BD4-BAE4-4936-9FAF-6EE5DC03E43A}">
      <dgm:prSet/>
      <dgm:spPr/>
      <dgm:t>
        <a:bodyPr/>
        <a:lstStyle/>
        <a:p>
          <a:endParaRPr lang="en-US"/>
        </a:p>
      </dgm:t>
    </dgm:pt>
    <dgm:pt modelId="{05BF4FE4-4677-46CE-A5AE-20B9F960E03A}">
      <dgm:prSet/>
      <dgm:spPr/>
      <dgm:t>
        <a:bodyPr/>
        <a:lstStyle/>
        <a:p>
          <a:r>
            <a:rPr lang="en-US"/>
            <a:t>2.0</a:t>
          </a:r>
        </a:p>
      </dgm:t>
    </dgm:pt>
    <dgm:pt modelId="{3D03BDCB-CD81-4472-8CF6-27BBC695D2A8}" type="parTrans" cxnId="{C7C7E716-4B05-476F-A377-6639CF7FF8D8}">
      <dgm:prSet/>
      <dgm:spPr/>
      <dgm:t>
        <a:bodyPr/>
        <a:lstStyle/>
        <a:p>
          <a:endParaRPr lang="en-US"/>
        </a:p>
      </dgm:t>
    </dgm:pt>
    <dgm:pt modelId="{4F56155F-47AC-421D-902C-EFE2098D0996}" type="sibTrans" cxnId="{C7C7E716-4B05-476F-A377-6639CF7FF8D8}">
      <dgm:prSet/>
      <dgm:spPr/>
      <dgm:t>
        <a:bodyPr/>
        <a:lstStyle/>
        <a:p>
          <a:endParaRPr lang="en-US"/>
        </a:p>
      </dgm:t>
    </dgm:pt>
    <dgm:pt modelId="{5250476E-C0D7-4907-80E4-FE60EA100794}">
      <dgm:prSet/>
      <dgm:spPr/>
      <dgm:t>
        <a:bodyPr/>
        <a:lstStyle/>
        <a:p>
          <a:r>
            <a:rPr lang="en-US"/>
            <a:t>TimeLine</a:t>
          </a:r>
        </a:p>
      </dgm:t>
    </dgm:pt>
    <dgm:pt modelId="{98EC136C-BE06-4B23-9FE7-3BCB42203767}" type="parTrans" cxnId="{EBBAD3E4-0ABE-45EA-9FDC-9CA0AECA4800}">
      <dgm:prSet/>
      <dgm:spPr/>
      <dgm:t>
        <a:bodyPr/>
        <a:lstStyle/>
        <a:p>
          <a:endParaRPr lang="en-US"/>
        </a:p>
      </dgm:t>
    </dgm:pt>
    <dgm:pt modelId="{1D82E931-E409-464A-89F1-6B4603644322}" type="sibTrans" cxnId="{EBBAD3E4-0ABE-45EA-9FDC-9CA0AECA4800}">
      <dgm:prSet/>
      <dgm:spPr/>
      <dgm:t>
        <a:bodyPr/>
        <a:lstStyle/>
        <a:p>
          <a:endParaRPr lang="en-US"/>
        </a:p>
      </dgm:t>
    </dgm:pt>
    <dgm:pt modelId="{16B14DDC-ABF8-469A-BF41-D3455CD8B1B0}" type="pres">
      <dgm:prSet presAssocID="{6D12E5DA-7841-4CEF-AE28-AA7C63DB6CFB}" presName="linear" presStyleCnt="0">
        <dgm:presLayoutVars>
          <dgm:dir/>
          <dgm:animLvl val="lvl"/>
          <dgm:resizeHandles val="exact"/>
        </dgm:presLayoutVars>
      </dgm:prSet>
      <dgm:spPr/>
    </dgm:pt>
    <dgm:pt modelId="{140A2857-290B-4A17-B610-8EFEBB23A03A}" type="pres">
      <dgm:prSet presAssocID="{3D1961B6-C9E7-4EC1-ACA4-B91CD9697F90}" presName="parentLin" presStyleCnt="0"/>
      <dgm:spPr/>
    </dgm:pt>
    <dgm:pt modelId="{42014D79-50D2-4102-B92E-9882744A87EA}" type="pres">
      <dgm:prSet presAssocID="{3D1961B6-C9E7-4EC1-ACA4-B91CD9697F90}" presName="parentLeftMargin" presStyleLbl="node1" presStyleIdx="0" presStyleCnt="6"/>
      <dgm:spPr/>
    </dgm:pt>
    <dgm:pt modelId="{3E305DA8-F755-4AFC-8D6E-3AB8E348BCAA}" type="pres">
      <dgm:prSet presAssocID="{3D1961B6-C9E7-4EC1-ACA4-B91CD9697F90}" presName="parentText" presStyleLbl="node1" presStyleIdx="0" presStyleCnt="6">
        <dgm:presLayoutVars>
          <dgm:chMax val="0"/>
          <dgm:bulletEnabled val="1"/>
        </dgm:presLayoutVars>
      </dgm:prSet>
      <dgm:spPr/>
    </dgm:pt>
    <dgm:pt modelId="{F90F54AF-68EE-4BB9-BBA9-B42E49D242FB}" type="pres">
      <dgm:prSet presAssocID="{3D1961B6-C9E7-4EC1-ACA4-B91CD9697F90}" presName="negativeSpace" presStyleCnt="0"/>
      <dgm:spPr/>
    </dgm:pt>
    <dgm:pt modelId="{BBFDD2E1-65CB-4723-854D-C9A21E13F940}" type="pres">
      <dgm:prSet presAssocID="{3D1961B6-C9E7-4EC1-ACA4-B91CD9697F90}" presName="childText" presStyleLbl="conFgAcc1" presStyleIdx="0" presStyleCnt="6">
        <dgm:presLayoutVars>
          <dgm:bulletEnabled val="1"/>
        </dgm:presLayoutVars>
      </dgm:prSet>
      <dgm:spPr/>
    </dgm:pt>
    <dgm:pt modelId="{22F750B3-349D-46EB-939B-507EC8B1CA7C}" type="pres">
      <dgm:prSet presAssocID="{7C097E92-1735-4DB4-8377-BFA255612C76}" presName="spaceBetweenRectangles" presStyleCnt="0"/>
      <dgm:spPr/>
    </dgm:pt>
    <dgm:pt modelId="{AF45012E-5C69-4372-8512-02DC67633895}" type="pres">
      <dgm:prSet presAssocID="{B0F60401-ED24-4CEF-8D0C-C1E5D7D09629}" presName="parentLin" presStyleCnt="0"/>
      <dgm:spPr/>
    </dgm:pt>
    <dgm:pt modelId="{680A8B77-0279-488A-9282-D9D2BC23D866}" type="pres">
      <dgm:prSet presAssocID="{B0F60401-ED24-4CEF-8D0C-C1E5D7D09629}" presName="parentLeftMargin" presStyleLbl="node1" presStyleIdx="0" presStyleCnt="6"/>
      <dgm:spPr/>
    </dgm:pt>
    <dgm:pt modelId="{9038C7DA-40A3-4437-806D-2D796DA2D237}" type="pres">
      <dgm:prSet presAssocID="{B0F60401-ED24-4CEF-8D0C-C1E5D7D09629}" presName="parentText" presStyleLbl="node1" presStyleIdx="1" presStyleCnt="6">
        <dgm:presLayoutVars>
          <dgm:chMax val="0"/>
          <dgm:bulletEnabled val="1"/>
        </dgm:presLayoutVars>
      </dgm:prSet>
      <dgm:spPr/>
    </dgm:pt>
    <dgm:pt modelId="{A635DE81-D600-44ED-A7EA-899C8B83C9EF}" type="pres">
      <dgm:prSet presAssocID="{B0F60401-ED24-4CEF-8D0C-C1E5D7D09629}" presName="negativeSpace" presStyleCnt="0"/>
      <dgm:spPr/>
    </dgm:pt>
    <dgm:pt modelId="{C9EE06DF-127B-4B91-806A-B3BF0C6D9E70}" type="pres">
      <dgm:prSet presAssocID="{B0F60401-ED24-4CEF-8D0C-C1E5D7D09629}" presName="childText" presStyleLbl="conFgAcc1" presStyleIdx="1" presStyleCnt="6">
        <dgm:presLayoutVars>
          <dgm:bulletEnabled val="1"/>
        </dgm:presLayoutVars>
      </dgm:prSet>
      <dgm:spPr/>
    </dgm:pt>
    <dgm:pt modelId="{167E01D9-B2B3-48AC-95CB-930AD6827E10}" type="pres">
      <dgm:prSet presAssocID="{E5B31901-8C6C-4674-948A-080F0F81878A}" presName="spaceBetweenRectangles" presStyleCnt="0"/>
      <dgm:spPr/>
    </dgm:pt>
    <dgm:pt modelId="{46B54784-4058-48B2-BA73-CBB8DA9260BF}" type="pres">
      <dgm:prSet presAssocID="{8C082BC6-17EE-4C90-A945-A8ABA079BB44}" presName="parentLin" presStyleCnt="0"/>
      <dgm:spPr/>
    </dgm:pt>
    <dgm:pt modelId="{D2D50E36-D917-4D9C-8808-D6938FB0EC0C}" type="pres">
      <dgm:prSet presAssocID="{8C082BC6-17EE-4C90-A945-A8ABA079BB44}" presName="parentLeftMargin" presStyleLbl="node1" presStyleIdx="1" presStyleCnt="6"/>
      <dgm:spPr/>
    </dgm:pt>
    <dgm:pt modelId="{691EF8A0-A1FB-48FB-968F-98407D9F937C}" type="pres">
      <dgm:prSet presAssocID="{8C082BC6-17EE-4C90-A945-A8ABA079BB44}" presName="parentText" presStyleLbl="node1" presStyleIdx="2" presStyleCnt="6">
        <dgm:presLayoutVars>
          <dgm:chMax val="0"/>
          <dgm:bulletEnabled val="1"/>
        </dgm:presLayoutVars>
      </dgm:prSet>
      <dgm:spPr/>
    </dgm:pt>
    <dgm:pt modelId="{4B9E949D-51E4-4D7C-B2A5-CF028D5B8046}" type="pres">
      <dgm:prSet presAssocID="{8C082BC6-17EE-4C90-A945-A8ABA079BB44}" presName="negativeSpace" presStyleCnt="0"/>
      <dgm:spPr/>
    </dgm:pt>
    <dgm:pt modelId="{5D640F7E-AF7A-48CD-91A2-75267B77D704}" type="pres">
      <dgm:prSet presAssocID="{8C082BC6-17EE-4C90-A945-A8ABA079BB44}" presName="childText" presStyleLbl="conFgAcc1" presStyleIdx="2" presStyleCnt="6">
        <dgm:presLayoutVars>
          <dgm:bulletEnabled val="1"/>
        </dgm:presLayoutVars>
      </dgm:prSet>
      <dgm:spPr/>
    </dgm:pt>
    <dgm:pt modelId="{621ABD7F-1E63-4838-BA10-3BCD56A3E7D9}" type="pres">
      <dgm:prSet presAssocID="{E27D9B14-6A49-4C4B-86EA-0179D71FD669}" presName="spaceBetweenRectangles" presStyleCnt="0"/>
      <dgm:spPr/>
    </dgm:pt>
    <dgm:pt modelId="{2EEB62CE-C135-415D-B165-4A71EE227B1B}" type="pres">
      <dgm:prSet presAssocID="{2B59AC2D-C7A2-4A2B-AFAA-C7AC7C357519}" presName="parentLin" presStyleCnt="0"/>
      <dgm:spPr/>
    </dgm:pt>
    <dgm:pt modelId="{0FD34B0B-8ED8-45FB-B09D-90A12BA81398}" type="pres">
      <dgm:prSet presAssocID="{2B59AC2D-C7A2-4A2B-AFAA-C7AC7C357519}" presName="parentLeftMargin" presStyleLbl="node1" presStyleIdx="2" presStyleCnt="6"/>
      <dgm:spPr/>
    </dgm:pt>
    <dgm:pt modelId="{2DD146FC-1511-4069-9EBB-8B5E87306956}" type="pres">
      <dgm:prSet presAssocID="{2B59AC2D-C7A2-4A2B-AFAA-C7AC7C357519}" presName="parentText" presStyleLbl="node1" presStyleIdx="3" presStyleCnt="6">
        <dgm:presLayoutVars>
          <dgm:chMax val="0"/>
          <dgm:bulletEnabled val="1"/>
        </dgm:presLayoutVars>
      </dgm:prSet>
      <dgm:spPr/>
    </dgm:pt>
    <dgm:pt modelId="{F656E1B0-BCB4-4002-AD8A-1B6DEE9C456D}" type="pres">
      <dgm:prSet presAssocID="{2B59AC2D-C7A2-4A2B-AFAA-C7AC7C357519}" presName="negativeSpace" presStyleCnt="0"/>
      <dgm:spPr/>
    </dgm:pt>
    <dgm:pt modelId="{872C3D81-A0DF-4FA1-8DDE-A14FC1F661DF}" type="pres">
      <dgm:prSet presAssocID="{2B59AC2D-C7A2-4A2B-AFAA-C7AC7C357519}" presName="childText" presStyleLbl="conFgAcc1" presStyleIdx="3" presStyleCnt="6">
        <dgm:presLayoutVars>
          <dgm:bulletEnabled val="1"/>
        </dgm:presLayoutVars>
      </dgm:prSet>
      <dgm:spPr/>
    </dgm:pt>
    <dgm:pt modelId="{B59745F5-7327-4975-8922-A95D732934DA}" type="pres">
      <dgm:prSet presAssocID="{3989935C-D6BF-4EB4-A3B5-E69D78EED77E}" presName="spaceBetweenRectangles" presStyleCnt="0"/>
      <dgm:spPr/>
    </dgm:pt>
    <dgm:pt modelId="{9BA7491D-D526-4D92-AF6A-DABBE7D5E5F8}" type="pres">
      <dgm:prSet presAssocID="{05BF4FE4-4677-46CE-A5AE-20B9F960E03A}" presName="parentLin" presStyleCnt="0"/>
      <dgm:spPr/>
    </dgm:pt>
    <dgm:pt modelId="{E4D9B972-5371-4623-A8F5-B8D6826CE55F}" type="pres">
      <dgm:prSet presAssocID="{05BF4FE4-4677-46CE-A5AE-20B9F960E03A}" presName="parentLeftMargin" presStyleLbl="node1" presStyleIdx="3" presStyleCnt="6"/>
      <dgm:spPr/>
    </dgm:pt>
    <dgm:pt modelId="{55439AA7-3719-4EF8-A9B3-85590FC2FFB5}" type="pres">
      <dgm:prSet presAssocID="{05BF4FE4-4677-46CE-A5AE-20B9F960E03A}" presName="parentText" presStyleLbl="node1" presStyleIdx="4" presStyleCnt="6">
        <dgm:presLayoutVars>
          <dgm:chMax val="0"/>
          <dgm:bulletEnabled val="1"/>
        </dgm:presLayoutVars>
      </dgm:prSet>
      <dgm:spPr/>
    </dgm:pt>
    <dgm:pt modelId="{A4F71BEB-CD8C-4F4E-8B0B-1F5C47AE867B}" type="pres">
      <dgm:prSet presAssocID="{05BF4FE4-4677-46CE-A5AE-20B9F960E03A}" presName="negativeSpace" presStyleCnt="0"/>
      <dgm:spPr/>
    </dgm:pt>
    <dgm:pt modelId="{7FA5342B-C135-4C6B-901D-615FEE2CA904}" type="pres">
      <dgm:prSet presAssocID="{05BF4FE4-4677-46CE-A5AE-20B9F960E03A}" presName="childText" presStyleLbl="conFgAcc1" presStyleIdx="4" presStyleCnt="6">
        <dgm:presLayoutVars>
          <dgm:bulletEnabled val="1"/>
        </dgm:presLayoutVars>
      </dgm:prSet>
      <dgm:spPr/>
    </dgm:pt>
    <dgm:pt modelId="{0131151A-026C-4EC0-AB13-25058DDE7474}" type="pres">
      <dgm:prSet presAssocID="{4F56155F-47AC-421D-902C-EFE2098D0996}" presName="spaceBetweenRectangles" presStyleCnt="0"/>
      <dgm:spPr/>
    </dgm:pt>
    <dgm:pt modelId="{4883D01A-7E03-439A-B122-875C7AD8624F}" type="pres">
      <dgm:prSet presAssocID="{5250476E-C0D7-4907-80E4-FE60EA100794}" presName="parentLin" presStyleCnt="0"/>
      <dgm:spPr/>
    </dgm:pt>
    <dgm:pt modelId="{A54833C4-66D9-40BB-A89E-20B03B147D3F}" type="pres">
      <dgm:prSet presAssocID="{5250476E-C0D7-4907-80E4-FE60EA100794}" presName="parentLeftMargin" presStyleLbl="node1" presStyleIdx="4" presStyleCnt="6"/>
      <dgm:spPr/>
    </dgm:pt>
    <dgm:pt modelId="{17F6367C-143B-481D-BA70-829B3F286627}" type="pres">
      <dgm:prSet presAssocID="{5250476E-C0D7-4907-80E4-FE60EA100794}" presName="parentText" presStyleLbl="node1" presStyleIdx="5" presStyleCnt="6">
        <dgm:presLayoutVars>
          <dgm:chMax val="0"/>
          <dgm:bulletEnabled val="1"/>
        </dgm:presLayoutVars>
      </dgm:prSet>
      <dgm:spPr/>
    </dgm:pt>
    <dgm:pt modelId="{0F9878F4-DFFF-4CBD-B031-815B1C2853F3}" type="pres">
      <dgm:prSet presAssocID="{5250476E-C0D7-4907-80E4-FE60EA100794}" presName="negativeSpace" presStyleCnt="0"/>
      <dgm:spPr/>
    </dgm:pt>
    <dgm:pt modelId="{DFD2969A-D016-47C4-8F4C-B9489327A663}" type="pres">
      <dgm:prSet presAssocID="{5250476E-C0D7-4907-80E4-FE60EA100794}" presName="childText" presStyleLbl="conFgAcc1" presStyleIdx="5" presStyleCnt="6">
        <dgm:presLayoutVars>
          <dgm:bulletEnabled val="1"/>
        </dgm:presLayoutVars>
      </dgm:prSet>
      <dgm:spPr/>
    </dgm:pt>
  </dgm:ptLst>
  <dgm:cxnLst>
    <dgm:cxn modelId="{C7C7E716-4B05-476F-A377-6639CF7FF8D8}" srcId="{6D12E5DA-7841-4CEF-AE28-AA7C63DB6CFB}" destId="{05BF4FE4-4677-46CE-A5AE-20B9F960E03A}" srcOrd="4" destOrd="0" parTransId="{3D03BDCB-CD81-4472-8CF6-27BBC695D2A8}" sibTransId="{4F56155F-47AC-421D-902C-EFE2098D0996}"/>
    <dgm:cxn modelId="{78453821-B0E4-41AC-8E29-92A1DD759FE9}" type="presOf" srcId="{5250476E-C0D7-4907-80E4-FE60EA100794}" destId="{A54833C4-66D9-40BB-A89E-20B03B147D3F}" srcOrd="0" destOrd="0" presId="urn:microsoft.com/office/officeart/2005/8/layout/list1"/>
    <dgm:cxn modelId="{50D0EE36-968E-47D4-BD63-46E943958DC7}" type="presOf" srcId="{3D1961B6-C9E7-4EC1-ACA4-B91CD9697F90}" destId="{3E305DA8-F755-4AFC-8D6E-3AB8E348BCAA}" srcOrd="1" destOrd="0" presId="urn:microsoft.com/office/officeart/2005/8/layout/list1"/>
    <dgm:cxn modelId="{7BAC963E-9599-4762-B375-6AC4A2CFAB88}" srcId="{6D12E5DA-7841-4CEF-AE28-AA7C63DB6CFB}" destId="{8C082BC6-17EE-4C90-A945-A8ABA079BB44}" srcOrd="2" destOrd="0" parTransId="{1DE5BBA4-1E25-4F91-A496-95700A2763D6}" sibTransId="{E27D9B14-6A49-4C4B-86EA-0179D71FD669}"/>
    <dgm:cxn modelId="{9ECD9468-0AB4-417D-B165-9B2AF30973D3}" type="presOf" srcId="{B0F60401-ED24-4CEF-8D0C-C1E5D7D09629}" destId="{9038C7DA-40A3-4437-806D-2D796DA2D237}" srcOrd="1" destOrd="0" presId="urn:microsoft.com/office/officeart/2005/8/layout/list1"/>
    <dgm:cxn modelId="{C8AE6E81-8577-4BC2-9415-CF9D01B29C57}" type="presOf" srcId="{8C082BC6-17EE-4C90-A945-A8ABA079BB44}" destId="{691EF8A0-A1FB-48FB-968F-98407D9F937C}" srcOrd="1" destOrd="0" presId="urn:microsoft.com/office/officeart/2005/8/layout/list1"/>
    <dgm:cxn modelId="{D004DF85-1CFC-4B61-83CA-C89BC0A463D8}" type="presOf" srcId="{05BF4FE4-4677-46CE-A5AE-20B9F960E03A}" destId="{55439AA7-3719-4EF8-A9B3-85590FC2FFB5}" srcOrd="1" destOrd="0" presId="urn:microsoft.com/office/officeart/2005/8/layout/list1"/>
    <dgm:cxn modelId="{AC86228F-A981-465E-B0F1-F2FDEA72D9E3}" srcId="{6D12E5DA-7841-4CEF-AE28-AA7C63DB6CFB}" destId="{3D1961B6-C9E7-4EC1-ACA4-B91CD9697F90}" srcOrd="0" destOrd="0" parTransId="{2F39BEC6-C8EC-4B11-8C01-4AAE9BBB8EAE}" sibTransId="{7C097E92-1735-4DB4-8377-BFA255612C76}"/>
    <dgm:cxn modelId="{3BB80993-D861-415D-ADF4-48CDE1A9E136}" type="presOf" srcId="{3D1961B6-C9E7-4EC1-ACA4-B91CD9697F90}" destId="{42014D79-50D2-4102-B92E-9882744A87EA}" srcOrd="0" destOrd="0" presId="urn:microsoft.com/office/officeart/2005/8/layout/list1"/>
    <dgm:cxn modelId="{85E5F396-FCED-4601-9851-3F08400BC91B}" type="presOf" srcId="{2B59AC2D-C7A2-4A2B-AFAA-C7AC7C357519}" destId="{0FD34B0B-8ED8-45FB-B09D-90A12BA81398}" srcOrd="0" destOrd="0" presId="urn:microsoft.com/office/officeart/2005/8/layout/list1"/>
    <dgm:cxn modelId="{221A809B-D67F-4394-90CE-2C2317B9105A}" type="presOf" srcId="{5250476E-C0D7-4907-80E4-FE60EA100794}" destId="{17F6367C-143B-481D-BA70-829B3F286627}" srcOrd="1" destOrd="0" presId="urn:microsoft.com/office/officeart/2005/8/layout/list1"/>
    <dgm:cxn modelId="{BEF250A2-4C6D-4A16-A147-97C971F7149D}" srcId="{6D12E5DA-7841-4CEF-AE28-AA7C63DB6CFB}" destId="{B0F60401-ED24-4CEF-8D0C-C1E5D7D09629}" srcOrd="1" destOrd="0" parTransId="{154123D2-6AD3-4226-9897-1AB912441915}" sibTransId="{E5B31901-8C6C-4674-948A-080F0F81878A}"/>
    <dgm:cxn modelId="{567072A2-7B97-4C1B-99C3-7CB7A9DD54A1}" type="presOf" srcId="{8C082BC6-17EE-4C90-A945-A8ABA079BB44}" destId="{D2D50E36-D917-4D9C-8808-D6938FB0EC0C}" srcOrd="0" destOrd="0" presId="urn:microsoft.com/office/officeart/2005/8/layout/list1"/>
    <dgm:cxn modelId="{E9BA3AB5-54BC-414A-92A7-A58D0E96FAF4}" type="presOf" srcId="{B0F60401-ED24-4CEF-8D0C-C1E5D7D09629}" destId="{680A8B77-0279-488A-9282-D9D2BC23D866}" srcOrd="0" destOrd="0" presId="urn:microsoft.com/office/officeart/2005/8/layout/list1"/>
    <dgm:cxn modelId="{45580CBA-E381-44F9-AD96-C386C7400F53}" type="presOf" srcId="{2B59AC2D-C7A2-4A2B-AFAA-C7AC7C357519}" destId="{2DD146FC-1511-4069-9EBB-8B5E87306956}" srcOrd="1" destOrd="0" presId="urn:microsoft.com/office/officeart/2005/8/layout/list1"/>
    <dgm:cxn modelId="{436E78C4-9B61-4045-822B-7183FF3746F8}" type="presOf" srcId="{6D12E5DA-7841-4CEF-AE28-AA7C63DB6CFB}" destId="{16B14DDC-ABF8-469A-BF41-D3455CD8B1B0}" srcOrd="0" destOrd="0" presId="urn:microsoft.com/office/officeart/2005/8/layout/list1"/>
    <dgm:cxn modelId="{A28B6BD4-BAE4-4936-9FAF-6EE5DC03E43A}" srcId="{6D12E5DA-7841-4CEF-AE28-AA7C63DB6CFB}" destId="{2B59AC2D-C7A2-4A2B-AFAA-C7AC7C357519}" srcOrd="3" destOrd="0" parTransId="{3531A6B2-D4A9-4D13-85BB-FDD503D504B2}" sibTransId="{3989935C-D6BF-4EB4-A3B5-E69D78EED77E}"/>
    <dgm:cxn modelId="{EBBAD3E4-0ABE-45EA-9FDC-9CA0AECA4800}" srcId="{6D12E5DA-7841-4CEF-AE28-AA7C63DB6CFB}" destId="{5250476E-C0D7-4907-80E4-FE60EA100794}" srcOrd="5" destOrd="0" parTransId="{98EC136C-BE06-4B23-9FE7-3BCB42203767}" sibTransId="{1D82E931-E409-464A-89F1-6B4603644322}"/>
    <dgm:cxn modelId="{CD3845F6-E78E-4682-8500-447948A3CEB7}" type="presOf" srcId="{05BF4FE4-4677-46CE-A5AE-20B9F960E03A}" destId="{E4D9B972-5371-4623-A8F5-B8D6826CE55F}" srcOrd="0" destOrd="0" presId="urn:microsoft.com/office/officeart/2005/8/layout/list1"/>
    <dgm:cxn modelId="{8ACAEE48-8B4C-45E9-8F9D-A326DC957BDD}" type="presParOf" srcId="{16B14DDC-ABF8-469A-BF41-D3455CD8B1B0}" destId="{140A2857-290B-4A17-B610-8EFEBB23A03A}" srcOrd="0" destOrd="0" presId="urn:microsoft.com/office/officeart/2005/8/layout/list1"/>
    <dgm:cxn modelId="{48C3F2C9-91C1-4C3E-9655-F0A647B48FD1}" type="presParOf" srcId="{140A2857-290B-4A17-B610-8EFEBB23A03A}" destId="{42014D79-50D2-4102-B92E-9882744A87EA}" srcOrd="0" destOrd="0" presId="urn:microsoft.com/office/officeart/2005/8/layout/list1"/>
    <dgm:cxn modelId="{73A88D17-960F-4146-922E-DB3A89D3FA0A}" type="presParOf" srcId="{140A2857-290B-4A17-B610-8EFEBB23A03A}" destId="{3E305DA8-F755-4AFC-8D6E-3AB8E348BCAA}" srcOrd="1" destOrd="0" presId="urn:microsoft.com/office/officeart/2005/8/layout/list1"/>
    <dgm:cxn modelId="{3A537354-71DE-4620-8618-1E542942B0A8}" type="presParOf" srcId="{16B14DDC-ABF8-469A-BF41-D3455CD8B1B0}" destId="{F90F54AF-68EE-4BB9-BBA9-B42E49D242FB}" srcOrd="1" destOrd="0" presId="urn:microsoft.com/office/officeart/2005/8/layout/list1"/>
    <dgm:cxn modelId="{D3937A06-C5A7-4526-B2C8-E23CB64A6E41}" type="presParOf" srcId="{16B14DDC-ABF8-469A-BF41-D3455CD8B1B0}" destId="{BBFDD2E1-65CB-4723-854D-C9A21E13F940}" srcOrd="2" destOrd="0" presId="urn:microsoft.com/office/officeart/2005/8/layout/list1"/>
    <dgm:cxn modelId="{E716D75D-344D-4135-AF1B-81929BB4C567}" type="presParOf" srcId="{16B14DDC-ABF8-469A-BF41-D3455CD8B1B0}" destId="{22F750B3-349D-46EB-939B-507EC8B1CA7C}" srcOrd="3" destOrd="0" presId="urn:microsoft.com/office/officeart/2005/8/layout/list1"/>
    <dgm:cxn modelId="{24ED8C35-0F6E-40D2-9B9A-5687A97855F2}" type="presParOf" srcId="{16B14DDC-ABF8-469A-BF41-D3455CD8B1B0}" destId="{AF45012E-5C69-4372-8512-02DC67633895}" srcOrd="4" destOrd="0" presId="urn:microsoft.com/office/officeart/2005/8/layout/list1"/>
    <dgm:cxn modelId="{710DEDAE-E0CC-4AB4-AA1D-31499A55C5C8}" type="presParOf" srcId="{AF45012E-5C69-4372-8512-02DC67633895}" destId="{680A8B77-0279-488A-9282-D9D2BC23D866}" srcOrd="0" destOrd="0" presId="urn:microsoft.com/office/officeart/2005/8/layout/list1"/>
    <dgm:cxn modelId="{1F7839FB-D520-4DE0-94BC-4386BC383114}" type="presParOf" srcId="{AF45012E-5C69-4372-8512-02DC67633895}" destId="{9038C7DA-40A3-4437-806D-2D796DA2D237}" srcOrd="1" destOrd="0" presId="urn:microsoft.com/office/officeart/2005/8/layout/list1"/>
    <dgm:cxn modelId="{48C276F4-6B7D-474A-AA71-3339F507B07E}" type="presParOf" srcId="{16B14DDC-ABF8-469A-BF41-D3455CD8B1B0}" destId="{A635DE81-D600-44ED-A7EA-899C8B83C9EF}" srcOrd="5" destOrd="0" presId="urn:microsoft.com/office/officeart/2005/8/layout/list1"/>
    <dgm:cxn modelId="{F0198570-0470-46E3-BF43-0001AC9D3245}" type="presParOf" srcId="{16B14DDC-ABF8-469A-BF41-D3455CD8B1B0}" destId="{C9EE06DF-127B-4B91-806A-B3BF0C6D9E70}" srcOrd="6" destOrd="0" presId="urn:microsoft.com/office/officeart/2005/8/layout/list1"/>
    <dgm:cxn modelId="{1EAE9D9D-F06C-4E79-A13D-C184063B7614}" type="presParOf" srcId="{16B14DDC-ABF8-469A-BF41-D3455CD8B1B0}" destId="{167E01D9-B2B3-48AC-95CB-930AD6827E10}" srcOrd="7" destOrd="0" presId="urn:microsoft.com/office/officeart/2005/8/layout/list1"/>
    <dgm:cxn modelId="{19FC8914-56B1-4D87-BDEA-ACEEA7E9EFB5}" type="presParOf" srcId="{16B14DDC-ABF8-469A-BF41-D3455CD8B1B0}" destId="{46B54784-4058-48B2-BA73-CBB8DA9260BF}" srcOrd="8" destOrd="0" presId="urn:microsoft.com/office/officeart/2005/8/layout/list1"/>
    <dgm:cxn modelId="{FAC72D33-2E05-42B0-A80F-96714FB44DC8}" type="presParOf" srcId="{46B54784-4058-48B2-BA73-CBB8DA9260BF}" destId="{D2D50E36-D917-4D9C-8808-D6938FB0EC0C}" srcOrd="0" destOrd="0" presId="urn:microsoft.com/office/officeart/2005/8/layout/list1"/>
    <dgm:cxn modelId="{B3B436FA-1710-4216-9F6D-15E56A5F48BE}" type="presParOf" srcId="{46B54784-4058-48B2-BA73-CBB8DA9260BF}" destId="{691EF8A0-A1FB-48FB-968F-98407D9F937C}" srcOrd="1" destOrd="0" presId="urn:microsoft.com/office/officeart/2005/8/layout/list1"/>
    <dgm:cxn modelId="{1DFD6539-5528-47C9-B6C4-B838ACE35963}" type="presParOf" srcId="{16B14DDC-ABF8-469A-BF41-D3455CD8B1B0}" destId="{4B9E949D-51E4-4D7C-B2A5-CF028D5B8046}" srcOrd="9" destOrd="0" presId="urn:microsoft.com/office/officeart/2005/8/layout/list1"/>
    <dgm:cxn modelId="{8C4CA5AC-7BD2-4885-AD08-7608C08B5C1D}" type="presParOf" srcId="{16B14DDC-ABF8-469A-BF41-D3455CD8B1B0}" destId="{5D640F7E-AF7A-48CD-91A2-75267B77D704}" srcOrd="10" destOrd="0" presId="urn:microsoft.com/office/officeart/2005/8/layout/list1"/>
    <dgm:cxn modelId="{57734A92-4B6F-411A-BBFC-AA49B2FC060A}" type="presParOf" srcId="{16B14DDC-ABF8-469A-BF41-D3455CD8B1B0}" destId="{621ABD7F-1E63-4838-BA10-3BCD56A3E7D9}" srcOrd="11" destOrd="0" presId="urn:microsoft.com/office/officeart/2005/8/layout/list1"/>
    <dgm:cxn modelId="{50E6BDFC-ED4C-4D1C-BBF1-B66C90B1F6AA}" type="presParOf" srcId="{16B14DDC-ABF8-469A-BF41-D3455CD8B1B0}" destId="{2EEB62CE-C135-415D-B165-4A71EE227B1B}" srcOrd="12" destOrd="0" presId="urn:microsoft.com/office/officeart/2005/8/layout/list1"/>
    <dgm:cxn modelId="{9E921F4B-F6C8-4C7C-AEC9-781C9C1E031C}" type="presParOf" srcId="{2EEB62CE-C135-415D-B165-4A71EE227B1B}" destId="{0FD34B0B-8ED8-45FB-B09D-90A12BA81398}" srcOrd="0" destOrd="0" presId="urn:microsoft.com/office/officeart/2005/8/layout/list1"/>
    <dgm:cxn modelId="{4D25B410-4AE7-4536-AB02-71B44EB2B77E}" type="presParOf" srcId="{2EEB62CE-C135-415D-B165-4A71EE227B1B}" destId="{2DD146FC-1511-4069-9EBB-8B5E87306956}" srcOrd="1" destOrd="0" presId="urn:microsoft.com/office/officeart/2005/8/layout/list1"/>
    <dgm:cxn modelId="{D7C89416-0CB9-42FB-89ED-1BD1078D2438}" type="presParOf" srcId="{16B14DDC-ABF8-469A-BF41-D3455CD8B1B0}" destId="{F656E1B0-BCB4-4002-AD8A-1B6DEE9C456D}" srcOrd="13" destOrd="0" presId="urn:microsoft.com/office/officeart/2005/8/layout/list1"/>
    <dgm:cxn modelId="{5F15117E-4A84-4585-A63F-2EA145FC887E}" type="presParOf" srcId="{16B14DDC-ABF8-469A-BF41-D3455CD8B1B0}" destId="{872C3D81-A0DF-4FA1-8DDE-A14FC1F661DF}" srcOrd="14" destOrd="0" presId="urn:microsoft.com/office/officeart/2005/8/layout/list1"/>
    <dgm:cxn modelId="{3F6D4239-20EB-4B8C-AFAC-2CDF041EF837}" type="presParOf" srcId="{16B14DDC-ABF8-469A-BF41-D3455CD8B1B0}" destId="{B59745F5-7327-4975-8922-A95D732934DA}" srcOrd="15" destOrd="0" presId="urn:microsoft.com/office/officeart/2005/8/layout/list1"/>
    <dgm:cxn modelId="{4B242854-F271-4C1A-848C-F72BF7852121}" type="presParOf" srcId="{16B14DDC-ABF8-469A-BF41-D3455CD8B1B0}" destId="{9BA7491D-D526-4D92-AF6A-DABBE7D5E5F8}" srcOrd="16" destOrd="0" presId="urn:microsoft.com/office/officeart/2005/8/layout/list1"/>
    <dgm:cxn modelId="{DB91CE4A-2C36-4996-8655-F9596FE20EA0}" type="presParOf" srcId="{9BA7491D-D526-4D92-AF6A-DABBE7D5E5F8}" destId="{E4D9B972-5371-4623-A8F5-B8D6826CE55F}" srcOrd="0" destOrd="0" presId="urn:microsoft.com/office/officeart/2005/8/layout/list1"/>
    <dgm:cxn modelId="{0428DA02-8E8C-4E8F-AA85-FCBC1ADFACF7}" type="presParOf" srcId="{9BA7491D-D526-4D92-AF6A-DABBE7D5E5F8}" destId="{55439AA7-3719-4EF8-A9B3-85590FC2FFB5}" srcOrd="1" destOrd="0" presId="urn:microsoft.com/office/officeart/2005/8/layout/list1"/>
    <dgm:cxn modelId="{2DCAB369-FC61-458E-A956-F1E5F16D1AC5}" type="presParOf" srcId="{16B14DDC-ABF8-469A-BF41-D3455CD8B1B0}" destId="{A4F71BEB-CD8C-4F4E-8B0B-1F5C47AE867B}" srcOrd="17" destOrd="0" presId="urn:microsoft.com/office/officeart/2005/8/layout/list1"/>
    <dgm:cxn modelId="{4A2CD46E-981F-4C23-AC53-63D9E952CE81}" type="presParOf" srcId="{16B14DDC-ABF8-469A-BF41-D3455CD8B1B0}" destId="{7FA5342B-C135-4C6B-901D-615FEE2CA904}" srcOrd="18" destOrd="0" presId="urn:microsoft.com/office/officeart/2005/8/layout/list1"/>
    <dgm:cxn modelId="{D2E14FC2-E7F7-47FA-9EE3-76C466D4F1FF}" type="presParOf" srcId="{16B14DDC-ABF8-469A-BF41-D3455CD8B1B0}" destId="{0131151A-026C-4EC0-AB13-25058DDE7474}" srcOrd="19" destOrd="0" presId="urn:microsoft.com/office/officeart/2005/8/layout/list1"/>
    <dgm:cxn modelId="{1507764A-C473-4CB7-BBBD-74841E519114}" type="presParOf" srcId="{16B14DDC-ABF8-469A-BF41-D3455CD8B1B0}" destId="{4883D01A-7E03-439A-B122-875C7AD8624F}" srcOrd="20" destOrd="0" presId="urn:microsoft.com/office/officeart/2005/8/layout/list1"/>
    <dgm:cxn modelId="{4A81C86F-F98F-4AD6-B2F9-A0D2454E4C24}" type="presParOf" srcId="{4883D01A-7E03-439A-B122-875C7AD8624F}" destId="{A54833C4-66D9-40BB-A89E-20B03B147D3F}" srcOrd="0" destOrd="0" presId="urn:microsoft.com/office/officeart/2005/8/layout/list1"/>
    <dgm:cxn modelId="{14ED20B5-2A01-4EA9-807D-86420D498F0C}" type="presParOf" srcId="{4883D01A-7E03-439A-B122-875C7AD8624F}" destId="{17F6367C-143B-481D-BA70-829B3F286627}" srcOrd="1" destOrd="0" presId="urn:microsoft.com/office/officeart/2005/8/layout/list1"/>
    <dgm:cxn modelId="{9FE41FA2-4B8A-4AFF-A9D1-D9449C5529FF}" type="presParOf" srcId="{16B14DDC-ABF8-469A-BF41-D3455CD8B1B0}" destId="{0F9878F4-DFFF-4CBD-B031-815B1C2853F3}" srcOrd="21" destOrd="0" presId="urn:microsoft.com/office/officeart/2005/8/layout/list1"/>
    <dgm:cxn modelId="{85A7B6E5-E3F5-40C5-BB84-29D19AEC54BA}" type="presParOf" srcId="{16B14DDC-ABF8-469A-BF41-D3455CD8B1B0}" destId="{DFD2969A-D016-47C4-8F4C-B9489327A66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DD2E1-65CB-4723-854D-C9A21E13F940}">
      <dsp:nvSpPr>
        <dsp:cNvPr id="0" name=""/>
        <dsp:cNvSpPr/>
      </dsp:nvSpPr>
      <dsp:spPr>
        <a:xfrm>
          <a:off x="0" y="2460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305DA8-F755-4AFC-8D6E-3AB8E348BCAA}">
      <dsp:nvSpPr>
        <dsp:cNvPr id="0" name=""/>
        <dsp:cNvSpPr/>
      </dsp:nvSpPr>
      <dsp:spPr>
        <a:xfrm>
          <a:off x="502920" y="24695"/>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Why FTC</a:t>
          </a:r>
        </a:p>
      </dsp:txBody>
      <dsp:txXfrm>
        <a:off x="524536" y="46311"/>
        <a:ext cx="6997648" cy="399568"/>
      </dsp:txXfrm>
    </dsp:sp>
    <dsp:sp modelId="{C9EE06DF-127B-4B91-806A-B3BF0C6D9E70}">
      <dsp:nvSpPr>
        <dsp:cNvPr id="0" name=""/>
        <dsp:cNvSpPr/>
      </dsp:nvSpPr>
      <dsp:spPr>
        <a:xfrm>
          <a:off x="0" y="9264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38C7DA-40A3-4437-806D-2D796DA2D237}">
      <dsp:nvSpPr>
        <dsp:cNvPr id="0" name=""/>
        <dsp:cNvSpPr/>
      </dsp:nvSpPr>
      <dsp:spPr>
        <a:xfrm>
          <a:off x="502920" y="705096"/>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Tools used </a:t>
          </a:r>
        </a:p>
      </dsp:txBody>
      <dsp:txXfrm>
        <a:off x="524536" y="726712"/>
        <a:ext cx="6997648" cy="399568"/>
      </dsp:txXfrm>
    </dsp:sp>
    <dsp:sp modelId="{5D640F7E-AF7A-48CD-91A2-75267B77D704}">
      <dsp:nvSpPr>
        <dsp:cNvPr id="0" name=""/>
        <dsp:cNvSpPr/>
      </dsp:nvSpPr>
      <dsp:spPr>
        <a:xfrm>
          <a:off x="0" y="16068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1EF8A0-A1FB-48FB-968F-98407D9F937C}">
      <dsp:nvSpPr>
        <dsp:cNvPr id="0" name=""/>
        <dsp:cNvSpPr/>
      </dsp:nvSpPr>
      <dsp:spPr>
        <a:xfrm>
          <a:off x="502920" y="1385496"/>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MVP</a:t>
          </a:r>
        </a:p>
      </dsp:txBody>
      <dsp:txXfrm>
        <a:off x="524536" y="1407112"/>
        <a:ext cx="6997648" cy="399568"/>
      </dsp:txXfrm>
    </dsp:sp>
    <dsp:sp modelId="{872C3D81-A0DF-4FA1-8DDE-A14FC1F661DF}">
      <dsp:nvSpPr>
        <dsp:cNvPr id="0" name=""/>
        <dsp:cNvSpPr/>
      </dsp:nvSpPr>
      <dsp:spPr>
        <a:xfrm>
          <a:off x="0" y="22872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146FC-1511-4069-9EBB-8B5E87306956}">
      <dsp:nvSpPr>
        <dsp:cNvPr id="0" name=""/>
        <dsp:cNvSpPr/>
      </dsp:nvSpPr>
      <dsp:spPr>
        <a:xfrm>
          <a:off x="502920" y="2065896"/>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1.0</a:t>
          </a:r>
        </a:p>
      </dsp:txBody>
      <dsp:txXfrm>
        <a:off x="524536" y="2087512"/>
        <a:ext cx="6997648" cy="399568"/>
      </dsp:txXfrm>
    </dsp:sp>
    <dsp:sp modelId="{7FA5342B-C135-4C6B-901D-615FEE2CA904}">
      <dsp:nvSpPr>
        <dsp:cNvPr id="0" name=""/>
        <dsp:cNvSpPr/>
      </dsp:nvSpPr>
      <dsp:spPr>
        <a:xfrm>
          <a:off x="0" y="29676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439AA7-3719-4EF8-A9B3-85590FC2FFB5}">
      <dsp:nvSpPr>
        <dsp:cNvPr id="0" name=""/>
        <dsp:cNvSpPr/>
      </dsp:nvSpPr>
      <dsp:spPr>
        <a:xfrm>
          <a:off x="502920" y="2746296"/>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2.0</a:t>
          </a:r>
        </a:p>
      </dsp:txBody>
      <dsp:txXfrm>
        <a:off x="524536" y="2767912"/>
        <a:ext cx="6997648" cy="399568"/>
      </dsp:txXfrm>
    </dsp:sp>
    <dsp:sp modelId="{DFD2969A-D016-47C4-8F4C-B9489327A663}">
      <dsp:nvSpPr>
        <dsp:cNvPr id="0" name=""/>
        <dsp:cNvSpPr/>
      </dsp:nvSpPr>
      <dsp:spPr>
        <a:xfrm>
          <a:off x="0" y="3648096"/>
          <a:ext cx="10058399"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6367C-143B-481D-BA70-829B3F286627}">
      <dsp:nvSpPr>
        <dsp:cNvPr id="0" name=""/>
        <dsp:cNvSpPr/>
      </dsp:nvSpPr>
      <dsp:spPr>
        <a:xfrm>
          <a:off x="502920" y="3426696"/>
          <a:ext cx="70408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66750">
            <a:lnSpc>
              <a:spcPct val="90000"/>
            </a:lnSpc>
            <a:spcBef>
              <a:spcPct val="0"/>
            </a:spcBef>
            <a:spcAft>
              <a:spcPct val="35000"/>
            </a:spcAft>
            <a:buNone/>
          </a:pPr>
          <a:r>
            <a:rPr lang="en-US" sz="1500" kern="1200"/>
            <a:t>TimeLine</a:t>
          </a:r>
        </a:p>
      </dsp:txBody>
      <dsp:txXfrm>
        <a:off x="524536" y="3448312"/>
        <a:ext cx="699764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E9814-F91E-47C8-9D87-6B802EBA680F}"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F62A2-F603-4512-8B7D-18FBF46A0CDF}" type="slidenum">
              <a:rPr lang="en-US" smtClean="0"/>
              <a:t>‹#›</a:t>
            </a:fld>
            <a:endParaRPr lang="en-US"/>
          </a:p>
        </p:txBody>
      </p:sp>
    </p:spTree>
    <p:extLst>
      <p:ext uri="{BB962C8B-B14F-4D97-AF65-F5344CB8AC3E}">
        <p14:creationId xmlns:p14="http://schemas.microsoft.com/office/powerpoint/2010/main" val="24541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4F62A2-F603-4512-8B7D-18FBF46A0CDF}" type="slidenum">
              <a:rPr lang="en-US" smtClean="0"/>
              <a:t>1</a:t>
            </a:fld>
            <a:endParaRPr lang="en-US"/>
          </a:p>
        </p:txBody>
      </p:sp>
    </p:spTree>
    <p:extLst>
      <p:ext uri="{BB962C8B-B14F-4D97-AF65-F5344CB8AC3E}">
        <p14:creationId xmlns:p14="http://schemas.microsoft.com/office/powerpoint/2010/main" val="48367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data since it looked interesting when I first looked at it, and because I wanted to incorporate big data somehow into my project. Not only did I choose this dataset for those reasons, but I also chose this dataset since it helps the common people to understand the world in a better place. I mean by visualizing showing the data I can allow the people to see what is traded in the world, and if use this with the current we can see how dreadful or delightful the current news is to the world.  </a:t>
            </a:r>
          </a:p>
        </p:txBody>
      </p:sp>
      <p:sp>
        <p:nvSpPr>
          <p:cNvPr id="4" name="Slide Number Placeholder 3"/>
          <p:cNvSpPr>
            <a:spLocks noGrp="1"/>
          </p:cNvSpPr>
          <p:nvPr>
            <p:ph type="sldNum" sz="quarter" idx="5"/>
          </p:nvPr>
        </p:nvSpPr>
        <p:spPr/>
        <p:txBody>
          <a:bodyPr/>
          <a:lstStyle/>
          <a:p>
            <a:fld id="{D44F62A2-F603-4512-8B7D-18FBF46A0CDF}" type="slidenum">
              <a:rPr lang="en-US" smtClean="0"/>
              <a:t>3</a:t>
            </a:fld>
            <a:endParaRPr lang="en-US"/>
          </a:p>
        </p:txBody>
      </p:sp>
    </p:spTree>
    <p:extLst>
      <p:ext uri="{BB962C8B-B14F-4D97-AF65-F5344CB8AC3E}">
        <p14:creationId xmlns:p14="http://schemas.microsoft.com/office/powerpoint/2010/main" val="18696040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1AEE8-C96A-4F0B-B48E-033023CAABC6}"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513C8F0-3B53-44AE-850F-711BC03BFA4A}" type="slidenum">
              <a:rPr lang="en-US" smtClean="0"/>
              <a:t>‹#›</a:t>
            </a:fld>
            <a:endParaRPr lang="en-US"/>
          </a:p>
        </p:txBody>
      </p:sp>
    </p:spTree>
    <p:extLst>
      <p:ext uri="{BB962C8B-B14F-4D97-AF65-F5344CB8AC3E}">
        <p14:creationId xmlns:p14="http://schemas.microsoft.com/office/powerpoint/2010/main" val="37917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1AEE8-C96A-4F0B-B48E-033023CAABC6}"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323650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1AEE8-C96A-4F0B-B48E-033023CAABC6}"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360311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1AEE8-C96A-4F0B-B48E-033023CAABC6}"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393914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41AEE8-C96A-4F0B-B48E-033023CAABC6}" type="datetimeFigureOut">
              <a:rPr lang="en-US" smtClean="0"/>
              <a:t>3/8/2023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513C8F0-3B53-44AE-850F-711BC03BFA4A}" type="slidenum">
              <a:rPr lang="en-US" smtClean="0"/>
              <a:t>‹#›</a:t>
            </a:fld>
            <a:endParaRPr lang="en-US"/>
          </a:p>
        </p:txBody>
      </p:sp>
    </p:spTree>
    <p:extLst>
      <p:ext uri="{BB962C8B-B14F-4D97-AF65-F5344CB8AC3E}">
        <p14:creationId xmlns:p14="http://schemas.microsoft.com/office/powerpoint/2010/main" val="103786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1AEE8-C96A-4F0B-B48E-033023CAABC6}"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64694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1AEE8-C96A-4F0B-B48E-033023CAABC6}"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116321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1AEE8-C96A-4F0B-B48E-033023CAABC6}"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1620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1AEE8-C96A-4F0B-B48E-033023CAABC6}"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309545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1AEE8-C96A-4F0B-B48E-033023CAABC6}"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247329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1AEE8-C96A-4F0B-B48E-033023CAABC6}" type="datetimeFigureOut">
              <a:rPr lang="en-US" smtClean="0"/>
              <a:t>3/8/2023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513C8F0-3B53-44AE-850F-711BC03BFA4A}" type="slidenum">
              <a:rPr lang="en-US" smtClean="0"/>
              <a:t>‹#›</a:t>
            </a:fld>
            <a:endParaRPr lang="en-US"/>
          </a:p>
        </p:txBody>
      </p:sp>
    </p:spTree>
    <p:extLst>
      <p:ext uri="{BB962C8B-B14F-4D97-AF65-F5344CB8AC3E}">
        <p14:creationId xmlns:p14="http://schemas.microsoft.com/office/powerpoint/2010/main" val="11879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41AEE8-C96A-4F0B-B48E-033023CAABC6}" type="datetimeFigureOut">
              <a:rPr lang="en-US" smtClean="0"/>
              <a:t>3/8/2023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513C8F0-3B53-44AE-850F-711BC03BFA4A}" type="slidenum">
              <a:rPr lang="en-US" smtClean="0"/>
              <a:t>‹#›</a:t>
            </a:fld>
            <a:endParaRPr lang="en-US"/>
          </a:p>
        </p:txBody>
      </p:sp>
    </p:spTree>
    <p:extLst>
      <p:ext uri="{BB962C8B-B14F-4D97-AF65-F5344CB8AC3E}">
        <p14:creationId xmlns:p14="http://schemas.microsoft.com/office/powerpoint/2010/main" val="50671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7C1F-9C93-681D-3C5A-C0052BB1A981}"/>
              </a:ext>
            </a:extLst>
          </p:cNvPr>
          <p:cNvSpPr>
            <a:spLocks noGrp="1"/>
          </p:cNvSpPr>
          <p:nvPr>
            <p:ph type="ctrTitle"/>
          </p:nvPr>
        </p:nvSpPr>
        <p:spPr/>
        <p:txBody>
          <a:bodyPr/>
          <a:lstStyle/>
          <a:p>
            <a:pPr algn="ctr"/>
            <a:r>
              <a:rPr lang="en-US" dirty="0"/>
              <a:t>FTC Web App</a:t>
            </a:r>
          </a:p>
        </p:txBody>
      </p:sp>
      <p:sp>
        <p:nvSpPr>
          <p:cNvPr id="3" name="Subtitle 2">
            <a:extLst>
              <a:ext uri="{FF2B5EF4-FFF2-40B4-BE49-F238E27FC236}">
                <a16:creationId xmlns:a16="http://schemas.microsoft.com/office/drawing/2014/main" id="{6FE41AA7-B473-174D-F78F-8E1F9A65090A}"/>
              </a:ext>
            </a:extLst>
          </p:cNvPr>
          <p:cNvSpPr>
            <a:spLocks noGrp="1"/>
          </p:cNvSpPr>
          <p:nvPr>
            <p:ph type="subTitle" idx="1"/>
          </p:nvPr>
        </p:nvSpPr>
        <p:spPr/>
        <p:txBody>
          <a:bodyPr/>
          <a:lstStyle/>
          <a:p>
            <a:pPr algn="ctr"/>
            <a:r>
              <a:rPr lang="en-US" dirty="0"/>
              <a:t>By: Rana Chevuru </a:t>
            </a:r>
          </a:p>
        </p:txBody>
      </p:sp>
    </p:spTree>
    <p:extLst>
      <p:ext uri="{BB962C8B-B14F-4D97-AF65-F5344CB8AC3E}">
        <p14:creationId xmlns:p14="http://schemas.microsoft.com/office/powerpoint/2010/main" val="116773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705D-F47E-561D-6180-32EE11C55A45}"/>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C525DF28-D56F-F475-1745-E8F76627D9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594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723C-A70E-A280-C840-60485CDDA16C}"/>
              </a:ext>
            </a:extLst>
          </p:cNvPr>
          <p:cNvSpPr>
            <a:spLocks noGrp="1"/>
          </p:cNvSpPr>
          <p:nvPr>
            <p:ph type="title"/>
          </p:nvPr>
        </p:nvSpPr>
        <p:spPr/>
        <p:txBody>
          <a:bodyPr/>
          <a:lstStyle/>
          <a:p>
            <a:pPr algn="ctr"/>
            <a:r>
              <a:rPr lang="en-US" dirty="0"/>
              <a:t>Discussion Topics </a:t>
            </a:r>
          </a:p>
        </p:txBody>
      </p:sp>
      <p:graphicFrame>
        <p:nvGraphicFramePr>
          <p:cNvPr id="5" name="Content Placeholder 2">
            <a:extLst>
              <a:ext uri="{FF2B5EF4-FFF2-40B4-BE49-F238E27FC236}">
                <a16:creationId xmlns:a16="http://schemas.microsoft.com/office/drawing/2014/main" id="{D432B366-ED3E-56AD-F45B-4D693E62EF6C}"/>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50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6220-83D2-78FA-DDE9-603857F73F43}"/>
              </a:ext>
            </a:extLst>
          </p:cNvPr>
          <p:cNvSpPr>
            <a:spLocks noGrp="1"/>
          </p:cNvSpPr>
          <p:nvPr>
            <p:ph type="title"/>
          </p:nvPr>
        </p:nvSpPr>
        <p:spPr/>
        <p:txBody>
          <a:bodyPr/>
          <a:lstStyle/>
          <a:p>
            <a:pPr algn="ctr"/>
            <a:r>
              <a:rPr lang="en-US" dirty="0"/>
              <a:t>Why did I choose this data</a:t>
            </a:r>
          </a:p>
        </p:txBody>
      </p:sp>
      <p:pic>
        <p:nvPicPr>
          <p:cNvPr id="3" name="Content Placeholder 2">
            <a:extLst>
              <a:ext uri="{FF2B5EF4-FFF2-40B4-BE49-F238E27FC236}">
                <a16:creationId xmlns:a16="http://schemas.microsoft.com/office/drawing/2014/main" id="{94E39F36-DCA9-60E0-BC8F-4DA152C0CCC6}"/>
              </a:ext>
            </a:extLst>
          </p:cNvPr>
          <p:cNvPicPr>
            <a:picLocks noGrp="1" noChangeAspect="1"/>
          </p:cNvPicPr>
          <p:nvPr>
            <p:ph idx="1"/>
          </p:nvPr>
        </p:nvPicPr>
        <p:blipFill>
          <a:blip r:embed="rId3"/>
          <a:stretch>
            <a:fillRect/>
          </a:stretch>
        </p:blipFill>
        <p:spPr>
          <a:xfrm>
            <a:off x="2858134" y="1733581"/>
            <a:ext cx="7101791" cy="4438619"/>
          </a:xfrm>
          <a:prstGeom prst="rect">
            <a:avLst/>
          </a:prstGeom>
        </p:spPr>
      </p:pic>
    </p:spTree>
    <p:extLst>
      <p:ext uri="{BB962C8B-B14F-4D97-AF65-F5344CB8AC3E}">
        <p14:creationId xmlns:p14="http://schemas.microsoft.com/office/powerpoint/2010/main" val="124889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C6BB-53BA-666A-7E57-094D447F7439}"/>
              </a:ext>
            </a:extLst>
          </p:cNvPr>
          <p:cNvSpPr>
            <a:spLocks noGrp="1"/>
          </p:cNvSpPr>
          <p:nvPr>
            <p:ph type="title"/>
          </p:nvPr>
        </p:nvSpPr>
        <p:spPr>
          <a:xfrm>
            <a:off x="1153551" y="306962"/>
            <a:ext cx="8947052" cy="1139248"/>
          </a:xfrm>
        </p:spPr>
        <p:txBody>
          <a:bodyPr>
            <a:normAutofit fontScale="90000"/>
          </a:bodyPr>
          <a:lstStyle/>
          <a:p>
            <a:pPr algn="ctr"/>
            <a:r>
              <a:rPr lang="en-US" dirty="0"/>
              <a:t>How I am planning to visualize the data </a:t>
            </a:r>
          </a:p>
        </p:txBody>
      </p:sp>
      <p:pic>
        <p:nvPicPr>
          <p:cNvPr id="5" name="Picture 4">
            <a:extLst>
              <a:ext uri="{FF2B5EF4-FFF2-40B4-BE49-F238E27FC236}">
                <a16:creationId xmlns:a16="http://schemas.microsoft.com/office/drawing/2014/main" id="{6E1F29F3-5309-6C11-15A6-7E41F5A806A3}"/>
              </a:ext>
            </a:extLst>
          </p:cNvPr>
          <p:cNvPicPr>
            <a:picLocks noChangeAspect="1"/>
          </p:cNvPicPr>
          <p:nvPr/>
        </p:nvPicPr>
        <p:blipFill>
          <a:blip r:embed="rId2"/>
          <a:stretch>
            <a:fillRect/>
          </a:stretch>
        </p:blipFill>
        <p:spPr>
          <a:xfrm>
            <a:off x="4199929" y="1446210"/>
            <a:ext cx="2038350" cy="2238375"/>
          </a:xfrm>
          <a:prstGeom prst="rect">
            <a:avLst/>
          </a:prstGeom>
        </p:spPr>
      </p:pic>
      <p:pic>
        <p:nvPicPr>
          <p:cNvPr id="8" name="Picture 7">
            <a:extLst>
              <a:ext uri="{FF2B5EF4-FFF2-40B4-BE49-F238E27FC236}">
                <a16:creationId xmlns:a16="http://schemas.microsoft.com/office/drawing/2014/main" id="{CE8D7C12-5EC4-DA96-3CE4-2CEF1B95C9EF}"/>
              </a:ext>
            </a:extLst>
          </p:cNvPr>
          <p:cNvPicPr>
            <a:picLocks noChangeAspect="1"/>
          </p:cNvPicPr>
          <p:nvPr/>
        </p:nvPicPr>
        <p:blipFill>
          <a:blip r:embed="rId3"/>
          <a:stretch>
            <a:fillRect/>
          </a:stretch>
        </p:blipFill>
        <p:spPr>
          <a:xfrm>
            <a:off x="902639" y="1678538"/>
            <a:ext cx="2279099" cy="2038527"/>
          </a:xfrm>
          <a:prstGeom prst="rect">
            <a:avLst/>
          </a:prstGeom>
        </p:spPr>
      </p:pic>
      <p:pic>
        <p:nvPicPr>
          <p:cNvPr id="9" name="Picture 8">
            <a:extLst>
              <a:ext uri="{FF2B5EF4-FFF2-40B4-BE49-F238E27FC236}">
                <a16:creationId xmlns:a16="http://schemas.microsoft.com/office/drawing/2014/main" id="{926ECCEA-A3BE-1392-8B5C-AFBBC1778CB3}"/>
              </a:ext>
            </a:extLst>
          </p:cNvPr>
          <p:cNvPicPr>
            <a:picLocks noChangeAspect="1"/>
          </p:cNvPicPr>
          <p:nvPr/>
        </p:nvPicPr>
        <p:blipFill>
          <a:blip r:embed="rId4"/>
          <a:stretch>
            <a:fillRect/>
          </a:stretch>
        </p:blipFill>
        <p:spPr>
          <a:xfrm>
            <a:off x="145394" y="4419602"/>
            <a:ext cx="5598285" cy="1519720"/>
          </a:xfrm>
          <a:prstGeom prst="rect">
            <a:avLst/>
          </a:prstGeom>
        </p:spPr>
      </p:pic>
      <p:pic>
        <p:nvPicPr>
          <p:cNvPr id="12" name="Picture 11">
            <a:extLst>
              <a:ext uri="{FF2B5EF4-FFF2-40B4-BE49-F238E27FC236}">
                <a16:creationId xmlns:a16="http://schemas.microsoft.com/office/drawing/2014/main" id="{4CA582EA-88D0-4DB0-9E63-85C16E0025B9}"/>
              </a:ext>
            </a:extLst>
          </p:cNvPr>
          <p:cNvPicPr>
            <a:picLocks noChangeAspect="1"/>
          </p:cNvPicPr>
          <p:nvPr/>
        </p:nvPicPr>
        <p:blipFill>
          <a:blip r:embed="rId5"/>
          <a:stretch>
            <a:fillRect/>
          </a:stretch>
        </p:blipFill>
        <p:spPr>
          <a:xfrm>
            <a:off x="5920961" y="4677429"/>
            <a:ext cx="1260104" cy="1004066"/>
          </a:xfrm>
          <a:prstGeom prst="rect">
            <a:avLst/>
          </a:prstGeom>
        </p:spPr>
      </p:pic>
      <p:pic>
        <p:nvPicPr>
          <p:cNvPr id="13" name="Picture 12">
            <a:extLst>
              <a:ext uri="{FF2B5EF4-FFF2-40B4-BE49-F238E27FC236}">
                <a16:creationId xmlns:a16="http://schemas.microsoft.com/office/drawing/2014/main" id="{C320159A-17AC-03CE-C502-7D68D3E05FF8}"/>
              </a:ext>
            </a:extLst>
          </p:cNvPr>
          <p:cNvPicPr>
            <a:picLocks noChangeAspect="1"/>
          </p:cNvPicPr>
          <p:nvPr/>
        </p:nvPicPr>
        <p:blipFill>
          <a:blip r:embed="rId6"/>
          <a:stretch>
            <a:fillRect/>
          </a:stretch>
        </p:blipFill>
        <p:spPr>
          <a:xfrm>
            <a:off x="7130511" y="1446210"/>
            <a:ext cx="1772851" cy="1772851"/>
          </a:xfrm>
          <a:prstGeom prst="rect">
            <a:avLst/>
          </a:prstGeom>
        </p:spPr>
      </p:pic>
      <p:pic>
        <p:nvPicPr>
          <p:cNvPr id="14" name="Picture 13">
            <a:extLst>
              <a:ext uri="{FF2B5EF4-FFF2-40B4-BE49-F238E27FC236}">
                <a16:creationId xmlns:a16="http://schemas.microsoft.com/office/drawing/2014/main" id="{5DAAE208-C34B-846B-EB44-DAB4ECF29DD4}"/>
              </a:ext>
            </a:extLst>
          </p:cNvPr>
          <p:cNvPicPr>
            <a:picLocks noChangeAspect="1"/>
          </p:cNvPicPr>
          <p:nvPr/>
        </p:nvPicPr>
        <p:blipFill>
          <a:blip r:embed="rId7"/>
          <a:stretch>
            <a:fillRect/>
          </a:stretch>
        </p:blipFill>
        <p:spPr>
          <a:xfrm>
            <a:off x="7453745" y="3442537"/>
            <a:ext cx="4292525" cy="1423485"/>
          </a:xfrm>
          <a:prstGeom prst="rect">
            <a:avLst/>
          </a:prstGeom>
        </p:spPr>
      </p:pic>
    </p:spTree>
    <p:extLst>
      <p:ext uri="{BB962C8B-B14F-4D97-AF65-F5344CB8AC3E}">
        <p14:creationId xmlns:p14="http://schemas.microsoft.com/office/powerpoint/2010/main" val="37152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B933-23ED-1229-49C3-A7BC2EE42E22}"/>
              </a:ext>
            </a:extLst>
          </p:cNvPr>
          <p:cNvSpPr>
            <a:spLocks noGrp="1"/>
          </p:cNvSpPr>
          <p:nvPr>
            <p:ph type="title"/>
          </p:nvPr>
        </p:nvSpPr>
        <p:spPr/>
        <p:txBody>
          <a:bodyPr/>
          <a:lstStyle/>
          <a:p>
            <a:pPr algn="ctr"/>
            <a:r>
              <a:rPr lang="en-US" dirty="0"/>
              <a:t>Design Layout </a:t>
            </a:r>
          </a:p>
        </p:txBody>
      </p:sp>
      <p:pic>
        <p:nvPicPr>
          <p:cNvPr id="8" name="Content Placeholder 7">
            <a:extLst>
              <a:ext uri="{FF2B5EF4-FFF2-40B4-BE49-F238E27FC236}">
                <a16:creationId xmlns:a16="http://schemas.microsoft.com/office/drawing/2014/main" id="{72096027-FDE1-F2DC-CF5D-949653546FF7}"/>
              </a:ext>
            </a:extLst>
          </p:cNvPr>
          <p:cNvPicPr>
            <a:picLocks noGrp="1" noChangeAspect="1"/>
          </p:cNvPicPr>
          <p:nvPr>
            <p:ph idx="1"/>
          </p:nvPr>
        </p:nvPicPr>
        <p:blipFill>
          <a:blip r:embed="rId2"/>
          <a:stretch>
            <a:fillRect/>
          </a:stretch>
        </p:blipFill>
        <p:spPr>
          <a:xfrm>
            <a:off x="2172232" y="2120900"/>
            <a:ext cx="7853885" cy="4051300"/>
          </a:xfrm>
          <a:prstGeom prst="rect">
            <a:avLst/>
          </a:prstGeom>
        </p:spPr>
      </p:pic>
    </p:spTree>
    <p:extLst>
      <p:ext uri="{BB962C8B-B14F-4D97-AF65-F5344CB8AC3E}">
        <p14:creationId xmlns:p14="http://schemas.microsoft.com/office/powerpoint/2010/main" val="54410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FB4B-28EF-393A-361D-EE9557B5F5DB}"/>
              </a:ext>
            </a:extLst>
          </p:cNvPr>
          <p:cNvSpPr>
            <a:spLocks noGrp="1"/>
          </p:cNvSpPr>
          <p:nvPr>
            <p:ph type="title"/>
          </p:nvPr>
        </p:nvSpPr>
        <p:spPr/>
        <p:txBody>
          <a:bodyPr/>
          <a:lstStyle/>
          <a:p>
            <a:pPr algn="ctr"/>
            <a:r>
              <a:rPr lang="en-US" dirty="0"/>
              <a:t>MVP </a:t>
            </a:r>
          </a:p>
        </p:txBody>
      </p:sp>
      <p:sp>
        <p:nvSpPr>
          <p:cNvPr id="3" name="Content Placeholder 2">
            <a:extLst>
              <a:ext uri="{FF2B5EF4-FFF2-40B4-BE49-F238E27FC236}">
                <a16:creationId xmlns:a16="http://schemas.microsoft.com/office/drawing/2014/main" id="{E230C696-CAB4-6830-0D38-1BE36F00D8A7}"/>
              </a:ext>
            </a:extLst>
          </p:cNvPr>
          <p:cNvSpPr>
            <a:spLocks noGrp="1"/>
          </p:cNvSpPr>
          <p:nvPr>
            <p:ph idx="1"/>
          </p:nvPr>
        </p:nvSpPr>
        <p:spPr/>
        <p:txBody>
          <a:bodyPr/>
          <a:lstStyle/>
          <a:p>
            <a:r>
              <a:rPr lang="en-US" dirty="0"/>
              <a:t>Display the world map</a:t>
            </a:r>
          </a:p>
          <a:p>
            <a:endParaRPr lang="en-US" dirty="0"/>
          </a:p>
          <a:p>
            <a:r>
              <a:rPr lang="en-US" dirty="0"/>
              <a:t>Have inputs filters (country, product, Restriction, and country partners)  </a:t>
            </a:r>
          </a:p>
          <a:p>
            <a:endParaRPr lang="en-US" dirty="0"/>
          </a:p>
          <a:p>
            <a:r>
              <a:rPr lang="en-US" dirty="0"/>
              <a:t>Make a popup screen</a:t>
            </a:r>
          </a:p>
          <a:p>
            <a:endParaRPr lang="en-US" dirty="0"/>
          </a:p>
          <a:p>
            <a:r>
              <a:rPr lang="en-US" dirty="0"/>
              <a:t>Display the countries being traded </a:t>
            </a:r>
          </a:p>
          <a:p>
            <a:endParaRPr lang="en-US" dirty="0"/>
          </a:p>
        </p:txBody>
      </p:sp>
    </p:spTree>
    <p:extLst>
      <p:ext uri="{BB962C8B-B14F-4D97-AF65-F5344CB8AC3E}">
        <p14:creationId xmlns:p14="http://schemas.microsoft.com/office/powerpoint/2010/main" val="400688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2FD9-8B2B-9258-731B-FE1F42C90E5E}"/>
              </a:ext>
            </a:extLst>
          </p:cNvPr>
          <p:cNvSpPr>
            <a:spLocks noGrp="1"/>
          </p:cNvSpPr>
          <p:nvPr>
            <p:ph type="title"/>
          </p:nvPr>
        </p:nvSpPr>
        <p:spPr/>
        <p:txBody>
          <a:bodyPr/>
          <a:lstStyle/>
          <a:p>
            <a:pPr algn="ctr"/>
            <a:r>
              <a:rPr lang="en-US" dirty="0"/>
              <a:t>1.0 </a:t>
            </a:r>
          </a:p>
        </p:txBody>
      </p:sp>
      <p:sp>
        <p:nvSpPr>
          <p:cNvPr id="3" name="Content Placeholder 2">
            <a:extLst>
              <a:ext uri="{FF2B5EF4-FFF2-40B4-BE49-F238E27FC236}">
                <a16:creationId xmlns:a16="http://schemas.microsoft.com/office/drawing/2014/main" id="{1AE76FB7-4D26-8C16-5620-4B0612679718}"/>
              </a:ext>
            </a:extLst>
          </p:cNvPr>
          <p:cNvSpPr>
            <a:spLocks noGrp="1"/>
          </p:cNvSpPr>
          <p:nvPr>
            <p:ph idx="1"/>
          </p:nvPr>
        </p:nvSpPr>
        <p:spPr/>
        <p:txBody>
          <a:bodyPr/>
          <a:lstStyle/>
          <a:p>
            <a:r>
              <a:rPr lang="en-US" dirty="0"/>
              <a:t>Implement intensity of trade</a:t>
            </a:r>
          </a:p>
          <a:p>
            <a:endParaRPr lang="en-US" dirty="0"/>
          </a:p>
          <a:p>
            <a:r>
              <a:rPr lang="en-US" dirty="0"/>
              <a:t>Create a visual for the products being traded by each country   </a:t>
            </a:r>
          </a:p>
          <a:p>
            <a:endParaRPr lang="en-US" dirty="0"/>
          </a:p>
          <a:p>
            <a:r>
              <a:rPr lang="en-US" dirty="0"/>
              <a:t>Adding restrictions </a:t>
            </a:r>
          </a:p>
          <a:p>
            <a:endParaRPr lang="en-US" dirty="0"/>
          </a:p>
        </p:txBody>
      </p:sp>
    </p:spTree>
    <p:extLst>
      <p:ext uri="{BB962C8B-B14F-4D97-AF65-F5344CB8AC3E}">
        <p14:creationId xmlns:p14="http://schemas.microsoft.com/office/powerpoint/2010/main" val="309951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AA4-FDBA-8C42-3084-A739F12F840A}"/>
              </a:ext>
            </a:extLst>
          </p:cNvPr>
          <p:cNvSpPr>
            <a:spLocks noGrp="1"/>
          </p:cNvSpPr>
          <p:nvPr>
            <p:ph type="title"/>
          </p:nvPr>
        </p:nvSpPr>
        <p:spPr/>
        <p:txBody>
          <a:bodyPr/>
          <a:lstStyle/>
          <a:p>
            <a:pPr algn="ctr"/>
            <a:r>
              <a:rPr lang="en-US" dirty="0"/>
              <a:t>2.0 </a:t>
            </a:r>
          </a:p>
        </p:txBody>
      </p:sp>
      <p:sp>
        <p:nvSpPr>
          <p:cNvPr id="3" name="Content Placeholder 2">
            <a:extLst>
              <a:ext uri="{FF2B5EF4-FFF2-40B4-BE49-F238E27FC236}">
                <a16:creationId xmlns:a16="http://schemas.microsoft.com/office/drawing/2014/main" id="{55FEB6CB-2716-D16C-31DB-1F923872E835}"/>
              </a:ext>
            </a:extLst>
          </p:cNvPr>
          <p:cNvSpPr>
            <a:spLocks noGrp="1"/>
          </p:cNvSpPr>
          <p:nvPr>
            <p:ph idx="1"/>
          </p:nvPr>
        </p:nvSpPr>
        <p:spPr/>
        <p:txBody>
          <a:bodyPr/>
          <a:lstStyle/>
          <a:p>
            <a:r>
              <a:rPr lang="en-US" dirty="0"/>
              <a:t>Add React</a:t>
            </a:r>
          </a:p>
          <a:p>
            <a:endParaRPr lang="en-US" dirty="0"/>
          </a:p>
          <a:p>
            <a:r>
              <a:rPr lang="en-US" dirty="0"/>
              <a:t>Clean the Web App</a:t>
            </a:r>
          </a:p>
          <a:p>
            <a:endParaRPr lang="en-US" dirty="0"/>
          </a:p>
          <a:p>
            <a:r>
              <a:rPr lang="en-US" dirty="0"/>
              <a:t>Do AI classification </a:t>
            </a:r>
          </a:p>
          <a:p>
            <a:endParaRPr lang="en-US" dirty="0"/>
          </a:p>
          <a:p>
            <a:r>
              <a:rPr lang="en-US" dirty="0"/>
              <a:t>Web App accessible from phone </a:t>
            </a:r>
          </a:p>
        </p:txBody>
      </p:sp>
    </p:spTree>
    <p:extLst>
      <p:ext uri="{BB962C8B-B14F-4D97-AF65-F5344CB8AC3E}">
        <p14:creationId xmlns:p14="http://schemas.microsoft.com/office/powerpoint/2010/main" val="373038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F42A-79A5-C359-8907-AF8CD3BCF9AD}"/>
              </a:ext>
            </a:extLst>
          </p:cNvPr>
          <p:cNvSpPr>
            <a:spLocks noGrp="1"/>
          </p:cNvSpPr>
          <p:nvPr>
            <p:ph type="title"/>
          </p:nvPr>
        </p:nvSpPr>
        <p:spPr/>
        <p:txBody>
          <a:bodyPr/>
          <a:lstStyle/>
          <a:p>
            <a:pPr algn="ctr"/>
            <a:r>
              <a:rPr lang="en-US" dirty="0"/>
              <a:t>Timeline </a:t>
            </a:r>
          </a:p>
        </p:txBody>
      </p:sp>
      <p:cxnSp>
        <p:nvCxnSpPr>
          <p:cNvPr id="5" name="Straight Connector 4">
            <a:extLst>
              <a:ext uri="{FF2B5EF4-FFF2-40B4-BE49-F238E27FC236}">
                <a16:creationId xmlns:a16="http://schemas.microsoft.com/office/drawing/2014/main" id="{2B22932F-36CD-DAAE-F48F-275A3304B0B0}"/>
              </a:ext>
            </a:extLst>
          </p:cNvPr>
          <p:cNvCxnSpPr>
            <a:cxnSpLocks/>
          </p:cNvCxnSpPr>
          <p:nvPr/>
        </p:nvCxnSpPr>
        <p:spPr>
          <a:xfrm>
            <a:off x="1316023" y="3760236"/>
            <a:ext cx="962919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3AE14D-E2AE-13A5-F1F4-A21DA57CEAB2}"/>
              </a:ext>
            </a:extLst>
          </p:cNvPr>
          <p:cNvSpPr txBox="1"/>
          <p:nvPr/>
        </p:nvSpPr>
        <p:spPr>
          <a:xfrm>
            <a:off x="4235662" y="3431346"/>
            <a:ext cx="1895910" cy="369332"/>
          </a:xfrm>
          <a:prstGeom prst="rect">
            <a:avLst/>
          </a:prstGeom>
          <a:noFill/>
        </p:spPr>
        <p:txBody>
          <a:bodyPr wrap="square" rtlCol="0">
            <a:spAutoFit/>
          </a:bodyPr>
          <a:lstStyle/>
          <a:p>
            <a:pPr algn="ctr"/>
            <a:r>
              <a:rPr lang="en-US" dirty="0"/>
              <a:t>Week 9</a:t>
            </a:r>
          </a:p>
        </p:txBody>
      </p:sp>
      <p:cxnSp>
        <p:nvCxnSpPr>
          <p:cNvPr id="10" name="Straight Connector 9">
            <a:extLst>
              <a:ext uri="{FF2B5EF4-FFF2-40B4-BE49-F238E27FC236}">
                <a16:creationId xmlns:a16="http://schemas.microsoft.com/office/drawing/2014/main" id="{D7864AD4-6FCE-024E-D83E-8348A0BCD7D9}"/>
              </a:ext>
            </a:extLst>
          </p:cNvPr>
          <p:cNvCxnSpPr/>
          <p:nvPr/>
        </p:nvCxnSpPr>
        <p:spPr>
          <a:xfrm>
            <a:off x="5202315" y="3760237"/>
            <a:ext cx="0" cy="29685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77C055-9E25-D650-0F46-D04B5CFE1535}"/>
              </a:ext>
            </a:extLst>
          </p:cNvPr>
          <p:cNvSpPr txBox="1"/>
          <p:nvPr/>
        </p:nvSpPr>
        <p:spPr>
          <a:xfrm>
            <a:off x="4648940" y="4057095"/>
            <a:ext cx="1447060" cy="369332"/>
          </a:xfrm>
          <a:prstGeom prst="rect">
            <a:avLst/>
          </a:prstGeom>
          <a:noFill/>
        </p:spPr>
        <p:txBody>
          <a:bodyPr wrap="square" rtlCol="0">
            <a:spAutoFit/>
          </a:bodyPr>
          <a:lstStyle/>
          <a:p>
            <a:pPr algn="ctr"/>
            <a:r>
              <a:rPr lang="en-US" dirty="0"/>
              <a:t>MVP Done</a:t>
            </a:r>
          </a:p>
        </p:txBody>
      </p:sp>
      <p:cxnSp>
        <p:nvCxnSpPr>
          <p:cNvPr id="13" name="Straight Connector 12">
            <a:extLst>
              <a:ext uri="{FF2B5EF4-FFF2-40B4-BE49-F238E27FC236}">
                <a16:creationId xmlns:a16="http://schemas.microsoft.com/office/drawing/2014/main" id="{BAA2368B-E0B2-9570-C54E-B0943C2BD80A}"/>
              </a:ext>
            </a:extLst>
          </p:cNvPr>
          <p:cNvCxnSpPr/>
          <p:nvPr/>
        </p:nvCxnSpPr>
        <p:spPr>
          <a:xfrm flipV="1">
            <a:off x="6747551" y="3275860"/>
            <a:ext cx="0" cy="4843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11E1A84-DCFC-D49D-9717-29736A316096}"/>
              </a:ext>
            </a:extLst>
          </p:cNvPr>
          <p:cNvSpPr txBox="1"/>
          <p:nvPr/>
        </p:nvSpPr>
        <p:spPr>
          <a:xfrm>
            <a:off x="6166585" y="3760236"/>
            <a:ext cx="1161932" cy="369332"/>
          </a:xfrm>
          <a:prstGeom prst="rect">
            <a:avLst/>
          </a:prstGeom>
          <a:noFill/>
        </p:spPr>
        <p:txBody>
          <a:bodyPr wrap="square" rtlCol="0">
            <a:spAutoFit/>
          </a:bodyPr>
          <a:lstStyle/>
          <a:p>
            <a:pPr algn="ctr"/>
            <a:r>
              <a:rPr lang="en-US" dirty="0"/>
              <a:t>Week 10</a:t>
            </a:r>
          </a:p>
        </p:txBody>
      </p:sp>
      <p:sp>
        <p:nvSpPr>
          <p:cNvPr id="16" name="TextBox 15">
            <a:extLst>
              <a:ext uri="{FF2B5EF4-FFF2-40B4-BE49-F238E27FC236}">
                <a16:creationId xmlns:a16="http://schemas.microsoft.com/office/drawing/2014/main" id="{98EDBF2C-EB7A-6B36-A8ED-1FA4A856510A}"/>
              </a:ext>
            </a:extLst>
          </p:cNvPr>
          <p:cNvSpPr txBox="1"/>
          <p:nvPr/>
        </p:nvSpPr>
        <p:spPr>
          <a:xfrm>
            <a:off x="5868741" y="2695022"/>
            <a:ext cx="1447060" cy="646331"/>
          </a:xfrm>
          <a:prstGeom prst="rect">
            <a:avLst/>
          </a:prstGeom>
          <a:noFill/>
        </p:spPr>
        <p:txBody>
          <a:bodyPr wrap="square" rtlCol="0">
            <a:spAutoFit/>
          </a:bodyPr>
          <a:lstStyle/>
          <a:p>
            <a:pPr algn="ctr"/>
            <a:r>
              <a:rPr lang="en-US" dirty="0"/>
              <a:t>Start on version 1.0</a:t>
            </a:r>
          </a:p>
        </p:txBody>
      </p:sp>
      <p:cxnSp>
        <p:nvCxnSpPr>
          <p:cNvPr id="18" name="Straight Connector 17">
            <a:extLst>
              <a:ext uri="{FF2B5EF4-FFF2-40B4-BE49-F238E27FC236}">
                <a16:creationId xmlns:a16="http://schemas.microsoft.com/office/drawing/2014/main" id="{A62B1B95-81DE-D408-90B4-91793161C65B}"/>
              </a:ext>
            </a:extLst>
          </p:cNvPr>
          <p:cNvCxnSpPr/>
          <p:nvPr/>
        </p:nvCxnSpPr>
        <p:spPr>
          <a:xfrm>
            <a:off x="9845336" y="3760236"/>
            <a:ext cx="0" cy="48152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3C0C4E-8A6E-E6F3-84B8-EA505D3EFD42}"/>
              </a:ext>
            </a:extLst>
          </p:cNvPr>
          <p:cNvSpPr txBox="1"/>
          <p:nvPr/>
        </p:nvSpPr>
        <p:spPr>
          <a:xfrm>
            <a:off x="8531441" y="4241761"/>
            <a:ext cx="3080551" cy="369332"/>
          </a:xfrm>
          <a:prstGeom prst="rect">
            <a:avLst/>
          </a:prstGeom>
          <a:noFill/>
        </p:spPr>
        <p:txBody>
          <a:bodyPr wrap="square" rtlCol="0">
            <a:spAutoFit/>
          </a:bodyPr>
          <a:lstStyle/>
          <a:p>
            <a:pPr algn="ctr"/>
            <a:r>
              <a:rPr lang="en-US" dirty="0"/>
              <a:t>Version 1.0 Done/clean up</a:t>
            </a:r>
          </a:p>
        </p:txBody>
      </p:sp>
      <p:sp>
        <p:nvSpPr>
          <p:cNvPr id="20" name="TextBox 19">
            <a:extLst>
              <a:ext uri="{FF2B5EF4-FFF2-40B4-BE49-F238E27FC236}">
                <a16:creationId xmlns:a16="http://schemas.microsoft.com/office/drawing/2014/main" id="{B9C13F15-33D0-017E-9842-2FFEBF89CCE7}"/>
              </a:ext>
            </a:extLst>
          </p:cNvPr>
          <p:cNvSpPr txBox="1"/>
          <p:nvPr/>
        </p:nvSpPr>
        <p:spPr>
          <a:xfrm>
            <a:off x="9331109" y="3299503"/>
            <a:ext cx="1282824" cy="369332"/>
          </a:xfrm>
          <a:prstGeom prst="rect">
            <a:avLst/>
          </a:prstGeom>
          <a:noFill/>
        </p:spPr>
        <p:txBody>
          <a:bodyPr wrap="square" rtlCol="0">
            <a:spAutoFit/>
          </a:bodyPr>
          <a:lstStyle/>
          <a:p>
            <a:pPr algn="ctr"/>
            <a:r>
              <a:rPr lang="en-US" dirty="0"/>
              <a:t>Week 15</a:t>
            </a:r>
          </a:p>
        </p:txBody>
      </p:sp>
    </p:spTree>
    <p:extLst>
      <p:ext uri="{BB962C8B-B14F-4D97-AF65-F5344CB8AC3E}">
        <p14:creationId xmlns:p14="http://schemas.microsoft.com/office/powerpoint/2010/main" val="1526239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137</TotalTime>
  <Words>219</Words>
  <Application>Microsoft Office PowerPoint</Application>
  <PresentationFormat>Widescreen</PresentationFormat>
  <Paragraphs>45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Rockwell</vt:lpstr>
      <vt:lpstr>Rockwell Condensed</vt:lpstr>
      <vt:lpstr>Wingdings</vt:lpstr>
      <vt:lpstr>Wood Type</vt:lpstr>
      <vt:lpstr>FTC Web App</vt:lpstr>
      <vt:lpstr>Discussion Topics </vt:lpstr>
      <vt:lpstr>Why did I choose this data</vt:lpstr>
      <vt:lpstr>How I am planning to visualize the data </vt:lpstr>
      <vt:lpstr>Design Layout </vt:lpstr>
      <vt:lpstr>MVP </vt:lpstr>
      <vt:lpstr>1.0 </vt:lpstr>
      <vt:lpstr>2.0 </vt:lpstr>
      <vt:lpstr>Timeline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Web App</dc:title>
  <dc:creator>Rana Chevuru</dc:creator>
  <cp:lastModifiedBy>Rana Chevuru</cp:lastModifiedBy>
  <cp:revision>6</cp:revision>
  <dcterms:created xsi:type="dcterms:W3CDTF">2023-03-08T16:28:55Z</dcterms:created>
  <dcterms:modified xsi:type="dcterms:W3CDTF">2023-03-08T22:22:15Z</dcterms:modified>
</cp:coreProperties>
</file>