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918F-D910-4F71-BCD8-EAE1D1126E7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BA04-11FB-42F1-9CCD-2A26F046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918F-D910-4F71-BCD8-EAE1D1126E7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BA04-11FB-42F1-9CCD-2A26F046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6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918F-D910-4F71-BCD8-EAE1D1126E7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BA04-11FB-42F1-9CCD-2A26F046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0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918F-D910-4F71-BCD8-EAE1D1126E7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BA04-11FB-42F1-9CCD-2A26F046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9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918F-D910-4F71-BCD8-EAE1D1126E7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BA04-11FB-42F1-9CCD-2A26F046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0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918F-D910-4F71-BCD8-EAE1D1126E7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BA04-11FB-42F1-9CCD-2A26F046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3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918F-D910-4F71-BCD8-EAE1D1126E7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BA04-11FB-42F1-9CCD-2A26F046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918F-D910-4F71-BCD8-EAE1D1126E7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BA04-11FB-42F1-9CCD-2A26F046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918F-D910-4F71-BCD8-EAE1D1126E7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BA04-11FB-42F1-9CCD-2A26F046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918F-D910-4F71-BCD8-EAE1D1126E7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BA04-11FB-42F1-9CCD-2A26F046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918F-D910-4F71-BCD8-EAE1D1126E7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BA04-11FB-42F1-9CCD-2A26F046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8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918F-D910-4F71-BCD8-EAE1D1126E7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4BA04-11FB-42F1-9CCD-2A26F046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5DFF05-864F-62C7-8EC2-1CD7F10AE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5DB4C9-7163-B998-23BD-AEB9A733074A}"/>
              </a:ext>
            </a:extLst>
          </p:cNvPr>
          <p:cNvSpPr txBox="1"/>
          <p:nvPr/>
        </p:nvSpPr>
        <p:spPr>
          <a:xfrm>
            <a:off x="5943600" y="477078"/>
            <a:ext cx="6500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Interactions Between Nations Though Trade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5BC40-D68D-8E42-1494-3C521799B4C2}"/>
              </a:ext>
            </a:extLst>
          </p:cNvPr>
          <p:cNvSpPr txBox="1"/>
          <p:nvPr/>
        </p:nvSpPr>
        <p:spPr>
          <a:xfrm>
            <a:off x="6659217" y="8260495"/>
            <a:ext cx="4969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By: Rana Chevuru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E086B7-279C-F9E9-0D03-CC91A3876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9" y="6233992"/>
            <a:ext cx="2857500" cy="2857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F5F68B-F1C8-62F0-4F58-2472BA94E9FB}"/>
              </a:ext>
            </a:extLst>
          </p:cNvPr>
          <p:cNvSpPr txBox="1"/>
          <p:nvPr/>
        </p:nvSpPr>
        <p:spPr>
          <a:xfrm>
            <a:off x="178904" y="9486756"/>
            <a:ext cx="6907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i="0" dirty="0">
                <a:solidFill>
                  <a:schemeClr val="bg1"/>
                </a:solidFill>
                <a:effectLst/>
              </a:rPr>
              <a:t>May 10, 2023 </a:t>
            </a:r>
            <a:r>
              <a:rPr lang="en-US" sz="3600" b="0" i="0">
                <a:solidFill>
                  <a:schemeClr val="bg1"/>
                </a:solidFill>
                <a:effectLst/>
              </a:rPr>
              <a:t>@ 10:15 am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67B65-5CF4-9D47-03F2-ADFB82849A31}"/>
              </a:ext>
            </a:extLst>
          </p:cNvPr>
          <p:cNvSpPr txBox="1"/>
          <p:nvPr/>
        </p:nvSpPr>
        <p:spPr>
          <a:xfrm>
            <a:off x="13735879" y="9486755"/>
            <a:ext cx="4373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Location: DUE 2168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E3B2CF-4A3D-0690-8C78-83645974A804}"/>
              </a:ext>
            </a:extLst>
          </p:cNvPr>
          <p:cNvSpPr txBox="1"/>
          <p:nvPr/>
        </p:nvSpPr>
        <p:spPr>
          <a:xfrm>
            <a:off x="934278" y="564542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Link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9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21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 Chevuru</dc:creator>
  <cp:lastModifiedBy>Rana Chevuru</cp:lastModifiedBy>
  <cp:revision>4</cp:revision>
  <dcterms:created xsi:type="dcterms:W3CDTF">2023-04-28T21:31:17Z</dcterms:created>
  <dcterms:modified xsi:type="dcterms:W3CDTF">2023-04-28T23:50:58Z</dcterms:modified>
</cp:coreProperties>
</file>