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2B2C-AE18-4C23-A4D8-8E549BF3BA7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55E0-7FE5-45C9-BA78-C7208023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1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know my project is very conveniently named FTC Web App, which describes my project. I am using Flask, Python, Bootstrap, Pandas, HTML, and </a:t>
            </a:r>
            <a:r>
              <a:rPr lang="en-US" dirty="0" err="1"/>
              <a:t>Plotly</a:t>
            </a:r>
            <a:r>
              <a:rPr lang="en-US" dirty="0"/>
              <a:t> to display my data for the web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55E0-7FE5-45C9-BA78-C7208023C3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2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glob </a:t>
            </a:r>
            <a:r>
              <a:rPr lang="en-US" dirty="0" err="1"/>
              <a:t>glob</a:t>
            </a:r>
            <a:r>
              <a:rPr lang="en-US" dirty="0"/>
              <a:t> and </a:t>
            </a:r>
            <a:r>
              <a:rPr lang="en-US" dirty="0" err="1"/>
              <a:t>os</a:t>
            </a:r>
            <a:r>
              <a:rPr lang="en-US" dirty="0"/>
              <a:t> path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55E0-7FE5-45C9-BA78-C7208023C3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7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using a </a:t>
            </a:r>
            <a:r>
              <a:rPr lang="en-US" dirty="0" err="1"/>
              <a:t>db</a:t>
            </a:r>
            <a:r>
              <a:rPr lang="en-US" dirty="0"/>
              <a:t> for this project. I am just doing a </a:t>
            </a:r>
            <a:r>
              <a:rPr lang="en-US" dirty="0" err="1"/>
              <a:t>df</a:t>
            </a:r>
            <a:r>
              <a:rPr lang="en-US" dirty="0"/>
              <a:t>, but I am treating it has a db. Therefore, I am just representing it like this. Also, the joining of this is not that simple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55E0-7FE5-45C9-BA78-C7208023C3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9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with these… My test cases are written down so I can test them, but they are not </a:t>
            </a:r>
            <a:r>
              <a:rPr lang="en-US" dirty="0" err="1"/>
              <a:t>unix</a:t>
            </a:r>
            <a:r>
              <a:rPr lang="en-US" dirty="0"/>
              <a:t> test cases.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55E0-7FE5-45C9-BA78-C7208023C3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4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1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8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21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48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47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9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0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6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4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5AE4D-2931-43C2-93F4-382038BBBB1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DE91-260A-466E-AA79-242E97FC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29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80FE-CFF5-F725-98C8-AD9BFD1D9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FTC Web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A373-FB9A-E057-2307-8B86B6B0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Rana Chevuru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F1A1-6AAA-18CD-6820-CF83B76B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59AF-3785-A552-3841-64ADC6F5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  <a:p>
            <a:endParaRPr lang="en-US" dirty="0"/>
          </a:p>
          <a:p>
            <a:r>
              <a:rPr lang="en-US" dirty="0"/>
              <a:t>User Testing </a:t>
            </a:r>
          </a:p>
          <a:p>
            <a:endParaRPr lang="en-US" dirty="0"/>
          </a:p>
          <a:p>
            <a:r>
              <a:rPr lang="en-US" dirty="0"/>
              <a:t>Browser Testing</a:t>
            </a:r>
          </a:p>
        </p:txBody>
      </p:sp>
    </p:spTree>
    <p:extLst>
      <p:ext uri="{BB962C8B-B14F-4D97-AF65-F5344CB8AC3E}">
        <p14:creationId xmlns:p14="http://schemas.microsoft.com/office/powerpoint/2010/main" val="217495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919-CACC-A02A-94C7-6624D7EA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3A07-DF66-847C-3595-1FC2D4F6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Brief Overview </a:t>
            </a:r>
          </a:p>
          <a:p>
            <a:endParaRPr lang="en-US"/>
          </a:p>
          <a:p>
            <a:r>
              <a:rPr lang="en-US"/>
              <a:t>Fun diagrams </a:t>
            </a:r>
          </a:p>
          <a:p>
            <a:endParaRPr lang="en-US"/>
          </a:p>
          <a:p>
            <a:r>
              <a:rPr lang="en-US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8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BCF-2A48-695D-39D4-6818E63D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Overview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1158A1-FA0A-828A-2AA5-09F6813EC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8103" y="1532340"/>
            <a:ext cx="1714500" cy="153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A9FD9-06CD-DCF5-57A4-EF2EC45F3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53" y="3662629"/>
            <a:ext cx="2038350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D95D2-69A1-1823-F306-CF6C5BCC9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657" y="1797069"/>
            <a:ext cx="1260104" cy="100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064F4-5BC1-67F3-BC59-43A40B042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657" y="3662629"/>
            <a:ext cx="1772851" cy="1772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E37B13-36DB-485A-8E57-912ED8629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540" y="1671723"/>
            <a:ext cx="4292525" cy="1423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FE5B5-936E-A093-A97E-EE2E091225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3562" y="3613861"/>
            <a:ext cx="1357934" cy="18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6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3BD4-43AA-147C-812C-9C7EED60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Fun Diagrams </a:t>
            </a:r>
          </a:p>
        </p:txBody>
      </p:sp>
    </p:spTree>
    <p:extLst>
      <p:ext uri="{BB962C8B-B14F-4D97-AF65-F5344CB8AC3E}">
        <p14:creationId xmlns:p14="http://schemas.microsoft.com/office/powerpoint/2010/main" val="29413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2E98-C3CB-04DA-BAC7-75DF503B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 for whole Project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CC70D8-1392-CFE5-8732-54F7E5CEE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91" y="2193925"/>
            <a:ext cx="6743218" cy="4024313"/>
          </a:xfrm>
        </p:spPr>
      </p:pic>
    </p:spTree>
    <p:extLst>
      <p:ext uri="{BB962C8B-B14F-4D97-AF65-F5344CB8AC3E}">
        <p14:creationId xmlns:p14="http://schemas.microsoft.com/office/powerpoint/2010/main" val="254431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078E-F177-08C8-E9B3-20866CB9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826ED-5DCF-6254-9765-A3DFAD5D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55" y="2247093"/>
            <a:ext cx="32004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8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907757-DCC8-8864-7AD6-03F828CF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 Diagram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0B0A6BE-6DDE-01DD-4CA2-B55CA6DDD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97" y="2193925"/>
            <a:ext cx="4622406" cy="4024313"/>
          </a:xfrm>
        </p:spPr>
      </p:pic>
    </p:spTree>
    <p:extLst>
      <p:ext uri="{BB962C8B-B14F-4D97-AF65-F5344CB8AC3E}">
        <p14:creationId xmlns:p14="http://schemas.microsoft.com/office/powerpoint/2010/main" val="275833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EBF1-E500-3E4D-9D51-7629CB38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A902CD6-A2C4-B6D8-D43D-D4B16020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2772569"/>
            <a:ext cx="7629525" cy="2867025"/>
          </a:xfrm>
        </p:spPr>
      </p:pic>
    </p:spTree>
    <p:extLst>
      <p:ext uri="{BB962C8B-B14F-4D97-AF65-F5344CB8AC3E}">
        <p14:creationId xmlns:p14="http://schemas.microsoft.com/office/powerpoint/2010/main" val="58516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1092-40DE-97F2-08CA-DD52C376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Site Map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944902-DB19-4B9E-F5B7-94267D03D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2820194"/>
            <a:ext cx="4962525" cy="2771775"/>
          </a:xfrm>
        </p:spPr>
      </p:pic>
    </p:spTree>
    <p:extLst>
      <p:ext uri="{BB962C8B-B14F-4D97-AF65-F5344CB8AC3E}">
        <p14:creationId xmlns:p14="http://schemas.microsoft.com/office/powerpoint/2010/main" val="41257836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300</TotalTime>
  <Words>160</Words>
  <Application>Microsoft Office PowerPoint</Application>
  <PresentationFormat>Widescreen</PresentationFormat>
  <Paragraphs>29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FTC Web App</vt:lpstr>
      <vt:lpstr>Agenda</vt:lpstr>
      <vt:lpstr>Quick Overview </vt:lpstr>
      <vt:lpstr>Fun Diagrams </vt:lpstr>
      <vt:lpstr>Component Diagram for whole Project</vt:lpstr>
      <vt:lpstr>Component Diagram </vt:lpstr>
      <vt:lpstr>DB Diagram </vt:lpstr>
      <vt:lpstr>Sequence Diagram </vt:lpstr>
      <vt:lpstr>Site Map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Web App</dc:title>
  <dc:creator>Rana Chevuru</dc:creator>
  <cp:lastModifiedBy>Rana Chevuru</cp:lastModifiedBy>
  <cp:revision>4</cp:revision>
  <dcterms:created xsi:type="dcterms:W3CDTF">2023-04-25T13:18:58Z</dcterms:created>
  <dcterms:modified xsi:type="dcterms:W3CDTF">2023-04-26T20:28:52Z</dcterms:modified>
</cp:coreProperties>
</file>