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3a7360b0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3a7360b0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3a7360b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3a7360b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3a7360b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3a7360b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3a7360b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3a7360b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3a7360b0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3a7360b0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90ba63109_1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90ba63109_1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0dff6200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0dff6200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0dff62004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0dff62004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0dff6200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0dff6200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90ba63109_1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90ba63109_1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f485e6db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f485e6db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90ba631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90ba631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0dff620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0dff620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3a7360b0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3a7360b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3a7360b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3a7360b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0dff6200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0dff6200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376d0e7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376d0e7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90ba63109_1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90ba63109_1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www.loom.com/share/634cbbec12414c2f8d163737bb1d6fea?sid=c404088c-594f-484d-9720-5c9f9a73ec5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loom.com/share/8e05a4dafef24de9996e6a3a123da3fc?sid=3e2f00a1-4e98-47f7-88fa-0706c16775ec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www.loom.com/share/54067ef90759429fada002be1d4db814?sid=796f6fbe-1b51-45c7-a926-4f2666494a36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www.loom.com/share/94175a6b7d2f4dc49bae177cf7005b4c?sid=1f089165-ddf6-4397-af16-b770b9f9a31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loom.com/share/c79f4010b3bb4978809684544b8f0b36?sid=8b25c523-9255-4291-a19b-9fd1ae0208a2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www.loom.com/share/77dd17f4cbc9464b97815e4997a62de7?sid=601beb9d-293e-454b-be65-531c2e2b638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GrooveMapper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Sean Hackenberg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Russ Feldhausen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950" y="122525"/>
            <a:ext cx="2694900" cy="197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to Genre Overlap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075" y="421475"/>
            <a:ext cx="5502449" cy="351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0" y="0"/>
            <a:ext cx="3000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Genre 1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Genre 2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Query Plan: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 Genre nodes and Filter tracks between them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Return most popular tracks belonging to both genres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 Endpoints: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/genre_overlap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[POST, GET]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https://www.loom.com/share/634cbbec12414c2f8d163737bb1d6fea?sid=c404088c-594f-484d-9720-5c9f9a73ec5a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to Artist Pathfinding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0" y="0"/>
            <a:ext cx="3000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Artist 1 Name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Artist 2 Name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Query Plan: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shortest path algorithm on input artists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 Endpoints: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/artist_path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[POST, GET]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https://www.loom.com/share/8e05a4dafef24de9996e6a3a123da3fc?sid=3e2f00a1-4e98-47f7-88fa-0706c16775ec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625" y="42151"/>
            <a:ext cx="4781614" cy="4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“Essential” Track Analysis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00" y="0"/>
            <a:ext cx="6321812" cy="4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8425" y="8425"/>
            <a:ext cx="28137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Artist Name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Query Plan: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 artist and artist’s tracks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artist track centroid from track features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Return tracks nearest to track centroid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 Endpoints: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/essential_song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[POST, GET]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https://www.loom.com/share/54067ef90759429fada002be1d4db814?sid=796f6fbe-1b51-45c7-a926-4f2666494a36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Recommendations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800" y="185085"/>
            <a:ext cx="6776201" cy="402533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0" y="0"/>
            <a:ext cx="24699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Artist Name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Query Plan: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 artist and get track centroid data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Return artists with similar centroid data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 Endpoints: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/artist_recommender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[POST, GET]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https://www.loom.com/share/94175a6b7d2f4dc49bae177cf7005b4c?sid=1f089165-ddf6-4397-af16-b770b9f9a31f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Recommendations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0" y="0"/>
            <a:ext cx="35061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Track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Artist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Track Structure List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Track Feature List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Query Plan: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 track and get values of track structures and track features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Filter tracks from track features and track structures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Return tracks most similar to input track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 Endpoints: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/track_recommender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[POST, GET]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https://www.loom.com/share/c79f4010b3bb4978809684544b8f0b36?sid=8b25c523-9255-4291-a19b-9fd1ae0208a2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150" y="0"/>
            <a:ext cx="4796682" cy="43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636800" y="522438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Pytest for testing flask routes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Created tests for each query pages post request, and error messages if relevant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Created example graph data for each test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Testing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5" y="-1"/>
            <a:ext cx="896503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Project Direction</a:t>
            </a:r>
            <a:endParaRPr sz="17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Pivot from data science project</a:t>
            </a:r>
            <a:endParaRPr sz="15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Spotify API Data Structure</a:t>
            </a:r>
            <a:endParaRPr sz="17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Chaining together API calls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API rate limiting</a:t>
            </a:r>
            <a:endParaRPr sz="15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Dataset Limitations</a:t>
            </a:r>
            <a:endParaRPr sz="17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Genres tied to artists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Artist Features stored in Track Titles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Database load times</a:t>
            </a:r>
            <a:endParaRPr sz="15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Learning Neo4j</a:t>
            </a:r>
            <a:endParaRPr sz="17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Creating an efficient Graph Data Model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Improved UI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Host Application on Server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Improvements</a:t>
            </a:r>
            <a:endParaRPr sz="17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Cloud Neo4j Database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Accurate artist features on tracks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More data for better analytics</a:t>
            </a:r>
            <a:endParaRPr sz="15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Spotify User Analytics</a:t>
            </a:r>
            <a:endParaRPr sz="17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Spotify User Login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User based queries/playlist analytics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16850" y="1298100"/>
            <a:ext cx="9127200" cy="3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GrooveMapper: Web Application for Graph Exploration of Spotify Data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Tools and Frameworks: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Python, Neo4j, Pyvis, Flask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Query Pages: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Genre Overlap, Shortest Path, Essential Track, Artist Recommendation, Track Recommendation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 API data flow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Data, Neo4j, Spotify API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Future work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Improved UI, Spotify Login Integration, Dataset Enhancements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Introduction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Background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Tools and Frameworks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 Cases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Versions and Goals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Project Design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Project Implementation/Demos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Testing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Challenges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Future Work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GrooveMapper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Analyze </a:t>
            </a:r>
            <a:r>
              <a:rPr lang="en" sz="1900"/>
              <a:t>Spotify music data using a graph database in Neo4j to explore relationships between artists, tracks, genres, and albums.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Find new songs, artists, genres and more by leveraging graph queries.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Personal Interest in Music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Spotify Wrapped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Receiptify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Graph Experience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Graph Focused Classes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Neo4j Exposure from Internships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Opportunity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Create a graph application for music exploration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Frameworks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Spotify API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Neo4j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Arrows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Python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Spotipy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PyVis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Flask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Neo4j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Draw.io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650" y="206598"/>
            <a:ext cx="1445424" cy="14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3175" y="2119475"/>
            <a:ext cx="2295474" cy="8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2200" y="3157400"/>
            <a:ext cx="1828874" cy="18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13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Genre to Genre Overlap</a:t>
            </a:r>
            <a:endParaRPr sz="1900"/>
          </a:p>
          <a:p>
            <a:pPr indent="-3130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Find tracks that overlap between multiple genres</a:t>
            </a:r>
            <a:endParaRPr sz="1900"/>
          </a:p>
          <a:p>
            <a:pPr indent="-313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Artist to Artist Pathfinding</a:t>
            </a:r>
            <a:endParaRPr sz="1900"/>
          </a:p>
          <a:p>
            <a:pPr indent="-3130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Find paths between artists through artist features on songs</a:t>
            </a:r>
            <a:endParaRPr sz="1900"/>
          </a:p>
          <a:p>
            <a:pPr indent="-313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Artist “essential” track analysis</a:t>
            </a:r>
            <a:endParaRPr sz="1900"/>
          </a:p>
          <a:p>
            <a:pPr indent="-3130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Find an artist’s essential track</a:t>
            </a:r>
            <a:endParaRPr sz="1900"/>
          </a:p>
          <a:p>
            <a:pPr indent="-313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Artist recommendations</a:t>
            </a:r>
            <a:endParaRPr sz="1900"/>
          </a:p>
          <a:p>
            <a:pPr indent="-3130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Find similar artists to a specified artist</a:t>
            </a:r>
            <a:endParaRPr sz="1900"/>
          </a:p>
          <a:p>
            <a:pPr indent="-313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Track recommendations</a:t>
            </a:r>
            <a:endParaRPr sz="1900"/>
          </a:p>
          <a:p>
            <a:pPr indent="-3130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Find similar tracks through a specified track and track features/structures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Versions and Goals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25" y="1518450"/>
            <a:ext cx="2435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45"/>
              <a:t>MVP</a:t>
            </a:r>
            <a:endParaRPr sz="1945"/>
          </a:p>
          <a:p>
            <a:pPr indent="-322103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●"/>
            </a:pPr>
            <a:r>
              <a:rPr lang="en" sz="1900">
                <a:solidFill>
                  <a:srgbClr val="38761D"/>
                </a:solidFill>
              </a:rPr>
              <a:t>Download Spotify Data and Load into Neo4j Graph</a:t>
            </a:r>
            <a:endParaRPr sz="1900">
              <a:solidFill>
                <a:srgbClr val="38761D"/>
              </a:solidFill>
            </a:endParaRPr>
          </a:p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●"/>
            </a:pPr>
            <a:r>
              <a:rPr lang="en" sz="1900">
                <a:solidFill>
                  <a:srgbClr val="38761D"/>
                </a:solidFill>
              </a:rPr>
              <a:t>Visualize Graph with PyVis and Flask</a:t>
            </a:r>
            <a:endParaRPr sz="1900">
              <a:solidFill>
                <a:srgbClr val="38761D"/>
              </a:solidFill>
            </a:endParaRPr>
          </a:p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●"/>
            </a:pPr>
            <a:r>
              <a:rPr lang="en" sz="1900">
                <a:solidFill>
                  <a:srgbClr val="38761D"/>
                </a:solidFill>
              </a:rPr>
              <a:t>Artist “essential” track analysis</a:t>
            </a:r>
            <a:endParaRPr sz="1900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072025" y="1518450"/>
            <a:ext cx="30000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Version 1.0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Artist to Artist path finding</a:t>
            </a:r>
            <a:endParaRPr sz="145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Song Recommendation</a:t>
            </a:r>
            <a:endParaRPr sz="145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Genre Overlap</a:t>
            </a:r>
            <a:endParaRPr sz="145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Artist Recommendation</a:t>
            </a:r>
            <a:endParaRPr sz="145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144000" y="1518450"/>
            <a:ext cx="30000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Version 2.0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Improved UI</a:t>
            </a:r>
            <a:endParaRPr sz="145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Playlist Analysis</a:t>
            </a:r>
            <a:endParaRPr sz="145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User listening history analysis</a:t>
            </a:r>
            <a:endParaRPr sz="145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UML Diagram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44450"/>
            <a:ext cx="8703590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4294967295" type="title"/>
          </p:nvPr>
        </p:nvSpPr>
        <p:spPr>
          <a:xfrm>
            <a:off x="459300" y="1789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GrooveMapper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Model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330"/>
            <a:ext cx="8520602" cy="489684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435975" y="4695875"/>
            <a:ext cx="5574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Demo: 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https://www.loom.com/share/77dd17f4cbc9464b97815e4997a62de7?sid=601beb9d-293e-454b-be65-531c2e2b638b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