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080602a9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080602a9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080602a9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080602a9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080602a9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080602a9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080602a9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080602a9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080602a9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080602a9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080602a9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080602a9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080602a9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080602a9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080602a9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080602a9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080602a9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080602a9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Displaying number in the Seven Segment Display and Designing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a User Defined Protocol using Arduino and IR Remote Control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1878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1527"/>
            <a:ext cx="9144000" cy="20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3603287" y="1418012"/>
            <a:ext cx="2069576" cy="52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Instruments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25" y="1307800"/>
            <a:ext cx="3116601" cy="13495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1295150" y="2756875"/>
            <a:ext cx="16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Nano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4675" y="1113150"/>
            <a:ext cx="951600" cy="17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4051250" y="2851975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Remote Control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1975" y="3252175"/>
            <a:ext cx="1148361" cy="17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9744" y="1075825"/>
            <a:ext cx="1518013" cy="17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6352550" y="2851975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Receiver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282250" y="3913475"/>
            <a:ext cx="22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Seven Segment Display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Diagram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75" y="1332825"/>
            <a:ext cx="8082801" cy="34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the Number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Source Code (link)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Output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53175" y="162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 Mapping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53175" y="7767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*******Pin map from Seven Segment Display to Arduino**********</a:t>
            </a:r>
            <a:endParaRPr sz="9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Seven Segment Display pin 1 to Arduino pin D6</a:t>
            </a:r>
            <a:endParaRPr sz="9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Seven Segment Display pin 2 to Arduino pin D5</a:t>
            </a:r>
            <a:endParaRPr sz="9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Seven Segment Display pin 3 to GND with a resistor</a:t>
            </a:r>
            <a:endParaRPr sz="9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Seven Segment Display pin 4 to Arduino pin D4</a:t>
            </a:r>
            <a:endParaRPr sz="9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Seven Segment Display pin 6 to Arduino pin D3</a:t>
            </a:r>
            <a:endParaRPr sz="9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Seven Segment Display pin 7 to Arduino pin D2</a:t>
            </a:r>
            <a:endParaRPr sz="9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Seven Segment Display pin 8 to GND with a resistor</a:t>
            </a:r>
            <a:endParaRPr sz="9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Seven Segment Display pin 9 to Arduino pin D8</a:t>
            </a:r>
            <a:endParaRPr sz="9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Seven Segment Display pin 9 to Arduino pin D9</a:t>
            </a:r>
            <a:endParaRPr sz="9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****Pin map from IR Receiver to Arduino**********</a:t>
            </a:r>
            <a:endParaRPr sz="9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IR Receiver pin G to GND</a:t>
            </a:r>
            <a:endParaRPr sz="9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IR Receiver pin R to Vcc</a:t>
            </a:r>
            <a:endParaRPr sz="9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IR Receiver pin S to Arduino pin A0</a:t>
            </a:r>
            <a:endParaRPr sz="9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 Design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Source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Output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175" y="2090750"/>
            <a:ext cx="6822049" cy="23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Digit Seven Segment Display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700" y="1360063"/>
            <a:ext cx="4518900" cy="242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2465075" y="3943475"/>
            <a:ext cx="47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Pin Diagram of 4 Digit Seven Segment Display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Diagram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75" y="1152425"/>
            <a:ext cx="7425149" cy="33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61500" y="171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 Mapping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61500" y="760150"/>
            <a:ext cx="8520600" cy="4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1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*******Pin map from Seven Segment Display to Arduino**********</a:t>
            </a:r>
            <a:endParaRPr sz="11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1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Seven Segment Display pin 1 to Arduino pin D10</a:t>
            </a:r>
            <a:endParaRPr sz="11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1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Seven Segment Display pin 2 to Arduino pin D9</a:t>
            </a:r>
            <a:endParaRPr sz="11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1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Seven Segment Display pin 3 to Arduino pin D13</a:t>
            </a:r>
            <a:endParaRPr sz="11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Seven Segment Display pin 4 to Arduino pin D8</a:t>
            </a:r>
            <a:endParaRPr sz="11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Seven Segment Display pin 5 to Arduino pin D12</a:t>
            </a:r>
            <a:endParaRPr sz="11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1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Seven Segment Display pin 6 to Arduino pin D5</a:t>
            </a:r>
            <a:endParaRPr sz="11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1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Seven Segment Display pin 7 to Arduino pin D7</a:t>
            </a:r>
            <a:endParaRPr sz="11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1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Seven Segment Display pin 8 to Arduino pin D4</a:t>
            </a:r>
            <a:endParaRPr sz="11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1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Seven Segment Display pin 9 to Arduino pin D3</a:t>
            </a:r>
            <a:endParaRPr sz="11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Seven Segment Display pin 10 to Arduino pin D11</a:t>
            </a:r>
            <a:endParaRPr sz="11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 Seven Segment Display pin 11 to Arduino pin D16</a:t>
            </a:r>
            <a:endParaRPr sz="11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 Seven Segment Display pin 12 to Arduino pin D2</a:t>
            </a:r>
            <a:endParaRPr sz="11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