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edit the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title text 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A61F5A5-4698-423A-9592-1598355D7F2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Times New Roman"/>
              </a:rPr>
              <a:t>ROS Command</a:t>
            </a:r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920240" y="731520"/>
            <a:ext cx="7817400" cy="400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645920" y="156960"/>
            <a:ext cx="8257680" cy="54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28800" y="182880"/>
            <a:ext cx="7498080" cy="5029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Arial"/>
              </a:rPr>
              <a:t>Ubuntu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103120" y="1188720"/>
            <a:ext cx="2286000" cy="109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ROS Core Workspace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(sudo apt install ros**)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2103120" y="3108960"/>
            <a:ext cx="2743200" cy="109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Custom Workspace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(user define [catkin make*])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5943600" y="2011680"/>
            <a:ext cx="2286000" cy="109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Package List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(nano ~/.bashrc)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source /opt/ros/melodic/setup.bash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source /home/helium/Documents/ros_ws/devel/setup.bash</a:t>
            </a:r>
            <a:endParaRPr b="0" lang="en-US" sz="1300" spc="-1" strike="noStrike">
              <a:latin typeface="Arial"/>
            </a:endParaRPr>
          </a:p>
          <a:p>
            <a:pPr algn="ctr"/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Line 5"/>
          <p:cNvSpPr/>
          <p:nvPr/>
        </p:nvSpPr>
        <p:spPr>
          <a:xfrm>
            <a:off x="4389120" y="1828800"/>
            <a:ext cx="8229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6"/>
          <p:cNvSpPr/>
          <p:nvPr/>
        </p:nvSpPr>
        <p:spPr>
          <a:xfrm flipV="1">
            <a:off x="4846320" y="2834640"/>
            <a:ext cx="82296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6126480" y="3931920"/>
            <a:ext cx="2286000" cy="109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Do Something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Line 8"/>
          <p:cNvSpPr/>
          <p:nvPr/>
        </p:nvSpPr>
        <p:spPr>
          <a:xfrm>
            <a:off x="7315200" y="320040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9"/>
          <p:cNvSpPr/>
          <p:nvPr/>
        </p:nvSpPr>
        <p:spPr>
          <a:xfrm flipV="1">
            <a:off x="7315200" y="310896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0"/>
          <p:cNvSpPr txBox="1"/>
          <p:nvPr/>
        </p:nvSpPr>
        <p:spPr>
          <a:xfrm>
            <a:off x="7498080" y="3291840"/>
            <a:ext cx="168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Find Packages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20240" y="731520"/>
            <a:ext cx="7817400" cy="400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737360" y="457200"/>
            <a:ext cx="5212080" cy="46634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latin typeface="Arial"/>
              </a:rPr>
              <a:t>roscore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7223760" y="1188720"/>
            <a:ext cx="219456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Custom Workspace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7223760" y="2468880"/>
            <a:ext cx="2194560" cy="9144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Core Workspace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2011680" y="1188720"/>
            <a:ext cx="2468880" cy="6400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rosrun turtlesim turtlesim_node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2011680" y="2011680"/>
            <a:ext cx="2468880" cy="6400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rosrun turtlesim turtle_teleop_key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>
            <a:off x="2011680" y="2834640"/>
            <a:ext cx="2468880" cy="64008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rosrun rqt_graph rqt_graph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1" name="CustomShape 9"/>
          <p:cNvSpPr/>
          <p:nvPr/>
        </p:nvSpPr>
        <p:spPr>
          <a:xfrm>
            <a:off x="5120640" y="1280160"/>
            <a:ext cx="1280160" cy="11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200" spc="-1" strike="noStrike">
                <a:latin typeface="Arial"/>
              </a:rPr>
              <a:t>turtlesim?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turtlesim_node?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turtle_teleop_key?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2" name="Line 10"/>
          <p:cNvSpPr/>
          <p:nvPr/>
        </p:nvSpPr>
        <p:spPr>
          <a:xfrm>
            <a:off x="4480560" y="1463040"/>
            <a:ext cx="5486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1"/>
          <p:cNvSpPr/>
          <p:nvPr/>
        </p:nvSpPr>
        <p:spPr>
          <a:xfrm flipV="1">
            <a:off x="4572000" y="1920240"/>
            <a:ext cx="4572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2"/>
          <p:cNvSpPr/>
          <p:nvPr/>
        </p:nvSpPr>
        <p:spPr>
          <a:xfrm flipV="1">
            <a:off x="6400800" y="155448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13"/>
          <p:cNvSpPr/>
          <p:nvPr/>
        </p:nvSpPr>
        <p:spPr>
          <a:xfrm>
            <a:off x="8412480" y="21945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14"/>
          <p:cNvSpPr/>
          <p:nvPr/>
        </p:nvSpPr>
        <p:spPr>
          <a:xfrm>
            <a:off x="8321040" y="3474720"/>
            <a:ext cx="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5"/>
          <p:cNvSpPr/>
          <p:nvPr/>
        </p:nvSpPr>
        <p:spPr>
          <a:xfrm flipH="1">
            <a:off x="6217920" y="4297680"/>
            <a:ext cx="210312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6"/>
          <p:cNvSpPr/>
          <p:nvPr/>
        </p:nvSpPr>
        <p:spPr>
          <a:xfrm>
            <a:off x="5120640" y="2651760"/>
            <a:ext cx="1280160" cy="11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2200" spc="-1" strike="noStrike">
                <a:latin typeface="Arial"/>
              </a:rPr>
              <a:t>rqt_graph?</a:t>
            </a:r>
            <a:endParaRPr b="0" lang="en-US" sz="22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rqt_graph?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9" name="Line 17"/>
          <p:cNvSpPr/>
          <p:nvPr/>
        </p:nvSpPr>
        <p:spPr>
          <a:xfrm>
            <a:off x="4572000" y="3108960"/>
            <a:ext cx="4572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8"/>
          <p:cNvSpPr/>
          <p:nvPr/>
        </p:nvSpPr>
        <p:spPr>
          <a:xfrm flipV="1">
            <a:off x="6492240" y="1737360"/>
            <a:ext cx="640080" cy="1554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9"/>
          <p:cNvSpPr/>
          <p:nvPr/>
        </p:nvSpPr>
        <p:spPr>
          <a:xfrm>
            <a:off x="5303520" y="4023360"/>
            <a:ext cx="822960" cy="822960"/>
          </a:xfrm>
          <a:prstGeom prst="smileyFace">
            <a:avLst>
              <a:gd name="adj" fmla="val 928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2020-02-10T09:03:16Z</dcterms:created>
  <dc:creator/>
  <dc:description/>
  <dc:language>en-US</dc:language>
  <cp:lastModifiedBy/>
  <dcterms:modified xsi:type="dcterms:W3CDTF">2020-02-10T10:23:26Z</dcterms:modified>
  <cp:revision>2</cp:revision>
  <dc:subject/>
  <dc:title>DNA</dc:title>
</cp:coreProperties>
</file>