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74DC-20DA-439B-8442-366B27A36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0657F-73F2-4A90-A66A-AF8525C8D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Instuction</a:t>
            </a:r>
            <a:r>
              <a:rPr lang="en-US" dirty="0"/>
              <a:t> </a:t>
            </a:r>
            <a:r>
              <a:rPr lang="en-US" dirty="0" err="1"/>
              <a:t>maunal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135B4-5CC7-46EA-8F62-A2085EFD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243" y="0"/>
            <a:ext cx="113919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6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D8AF-BCAE-498B-ACC9-780D9576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FC0A-CFAB-47BF-832B-D122A49F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you need for racing in this arcade clash</a:t>
            </a:r>
          </a:p>
          <a:p>
            <a:endParaRPr lang="en-US" dirty="0"/>
          </a:p>
          <a:p>
            <a:r>
              <a:rPr lang="en-US" dirty="0"/>
              <a:t>Challenge other drivers in the race for first</a:t>
            </a:r>
          </a:p>
        </p:txBody>
      </p:sp>
    </p:spTree>
    <p:extLst>
      <p:ext uri="{BB962C8B-B14F-4D97-AF65-F5344CB8AC3E}">
        <p14:creationId xmlns:p14="http://schemas.microsoft.com/office/powerpoint/2010/main" val="421058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FA5F-B0AE-498D-8C48-F3C82413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80AA-5672-41C2-83D5-9D565B8B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Mouse: direction of car movement</a:t>
            </a:r>
          </a:p>
          <a:p>
            <a:endParaRPr lang="en-US" dirty="0"/>
          </a:p>
          <a:p>
            <a:r>
              <a:rPr lang="en-US" dirty="0"/>
              <a:t>Click/hold: accelerate vehicle</a:t>
            </a:r>
          </a:p>
        </p:txBody>
      </p:sp>
    </p:spTree>
    <p:extLst>
      <p:ext uri="{BB962C8B-B14F-4D97-AF65-F5344CB8AC3E}">
        <p14:creationId xmlns:p14="http://schemas.microsoft.com/office/powerpoint/2010/main" val="90966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2C4B-04C8-4E82-9EE7-03775E83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BE96-4181-405C-8A40-DF3EB2D9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defeat the other racers to obtain victory</a:t>
            </a:r>
          </a:p>
          <a:p>
            <a:endParaRPr lang="en-US" dirty="0"/>
          </a:p>
          <a:p>
            <a:r>
              <a:rPr lang="en-US" dirty="0"/>
              <a:t>Gather coins to better score for bragging rights</a:t>
            </a:r>
          </a:p>
          <a:p>
            <a:endParaRPr lang="en-US" dirty="0"/>
          </a:p>
          <a:p>
            <a:r>
              <a:rPr lang="en-US" dirty="0"/>
              <a:t>Once done, you time/score is saved and you return to the lobby</a:t>
            </a:r>
          </a:p>
        </p:txBody>
      </p:sp>
    </p:spTree>
    <p:extLst>
      <p:ext uri="{BB962C8B-B14F-4D97-AF65-F5344CB8AC3E}">
        <p14:creationId xmlns:p14="http://schemas.microsoft.com/office/powerpoint/2010/main" val="162031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6B29-2C8D-40B7-8006-09C0238B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3EDC-12AA-41B1-A357-2ACCD627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top speed is not always the fastest</a:t>
            </a:r>
          </a:p>
          <a:p>
            <a:endParaRPr lang="en-US" dirty="0"/>
          </a:p>
          <a:p>
            <a:r>
              <a:rPr lang="en-US" dirty="0"/>
              <a:t>Avoid the sand as it slows you down greatly</a:t>
            </a:r>
          </a:p>
          <a:p>
            <a:endParaRPr lang="en-US" dirty="0"/>
          </a:p>
          <a:p>
            <a:r>
              <a:rPr lang="en-US" dirty="0"/>
              <a:t>If stuck behind obstacle, move mouse out of the way and </a:t>
            </a:r>
            <a:r>
              <a:rPr lang="en-US"/>
              <a:t>turn out</a:t>
            </a:r>
          </a:p>
        </p:txBody>
      </p:sp>
    </p:spTree>
    <p:extLst>
      <p:ext uri="{BB962C8B-B14F-4D97-AF65-F5344CB8AC3E}">
        <p14:creationId xmlns:p14="http://schemas.microsoft.com/office/powerpoint/2010/main" val="10567356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</TotalTime>
  <Words>98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PowerPoint Presentation</vt:lpstr>
      <vt:lpstr>background</vt:lpstr>
      <vt:lpstr>movement</vt:lpstr>
      <vt:lpstr>objective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Taylor</dc:creator>
  <cp:lastModifiedBy>Eric Taylor</cp:lastModifiedBy>
  <cp:revision>1</cp:revision>
  <dcterms:created xsi:type="dcterms:W3CDTF">2019-12-04T17:24:44Z</dcterms:created>
  <dcterms:modified xsi:type="dcterms:W3CDTF">2019-12-04T17:29:13Z</dcterms:modified>
</cp:coreProperties>
</file>