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52E3-67EC-4B8B-9CAA-94510571C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UNO Iteration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EBDA9-160F-42A3-8EE1-DF325A721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leader Eric </a:t>
            </a:r>
            <a:r>
              <a:rPr lang="en-US" dirty="0" err="1"/>
              <a:t>taylor</a:t>
            </a:r>
            <a:endParaRPr lang="en-US" dirty="0"/>
          </a:p>
          <a:p>
            <a:r>
              <a:rPr lang="en-US" dirty="0"/>
              <a:t>Members </a:t>
            </a:r>
            <a:r>
              <a:rPr lang="en-US" dirty="0" err="1"/>
              <a:t>noah</a:t>
            </a:r>
            <a:r>
              <a:rPr lang="en-US" dirty="0"/>
              <a:t> </a:t>
            </a:r>
            <a:r>
              <a:rPr lang="en-US" dirty="0" err="1"/>
              <a:t>lin</a:t>
            </a:r>
            <a:r>
              <a:rPr lang="en-US" dirty="0"/>
              <a:t> and sierra reed</a:t>
            </a:r>
          </a:p>
        </p:txBody>
      </p:sp>
    </p:spTree>
    <p:extLst>
      <p:ext uri="{BB962C8B-B14F-4D97-AF65-F5344CB8AC3E}">
        <p14:creationId xmlns:p14="http://schemas.microsoft.com/office/powerpoint/2010/main" val="390204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6070-7935-4C07-9B73-13E3F6EE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DAC1D4-7F29-4CC7-A674-611281B23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0" b="21339"/>
          <a:stretch/>
        </p:blipFill>
        <p:spPr>
          <a:xfrm>
            <a:off x="1847322" y="2052638"/>
            <a:ext cx="7430028" cy="33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0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5F06-5E9A-4F1D-A12E-FCE2851C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243E53-B111-47F8-8268-2207FEE21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27" b="20885"/>
          <a:stretch/>
        </p:blipFill>
        <p:spPr>
          <a:xfrm>
            <a:off x="2133350" y="1928351"/>
            <a:ext cx="9329913" cy="429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0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F62C-6EEB-4DA3-928C-78C9C908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EAA815-289B-463D-B864-42CE036CB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84" b="25425"/>
          <a:stretch/>
        </p:blipFill>
        <p:spPr>
          <a:xfrm>
            <a:off x="1847322" y="2052638"/>
            <a:ext cx="7363353" cy="31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58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7702-CDD2-40A9-85F0-25226368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FBAE5-BE7D-4302-9DC0-7E6CCB752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67" b="15437"/>
          <a:stretch/>
        </p:blipFill>
        <p:spPr>
          <a:xfrm>
            <a:off x="1847322" y="2052638"/>
            <a:ext cx="7334778" cy="35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2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A086-44F5-41C7-AC3F-147572BD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0D1307-03D0-4185-8513-F7303FA48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756"/>
          <a:stretch/>
        </p:blipFill>
        <p:spPr>
          <a:xfrm>
            <a:off x="1847322" y="2052638"/>
            <a:ext cx="7459132" cy="357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54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DDFE-C252-470F-8853-C59342CD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9B52D9-B6C0-45D1-AB8F-C9C72B6CD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97"/>
          <a:stretch/>
        </p:blipFill>
        <p:spPr>
          <a:xfrm>
            <a:off x="1847322" y="2052638"/>
            <a:ext cx="7459132" cy="373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45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F446-2EC8-4BE0-8DB8-65D87CB7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A028-5034-465E-9ED9-367A592A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Consult our </a:t>
            </a:r>
            <a:r>
              <a:rPr lang="en-US" dirty="0" err="1"/>
              <a:t>github</a:t>
            </a:r>
            <a:r>
              <a:rPr lang="en-US" dirty="0"/>
              <a:t> repository:</a:t>
            </a:r>
          </a:p>
          <a:p>
            <a:endParaRPr lang="en-US" dirty="0"/>
          </a:p>
          <a:p>
            <a:r>
              <a:rPr lang="en-US" dirty="0"/>
              <a:t>https://github.com/ksu-cs-robotics/fall-2019-gdp-main-project-arcadedream/tree/team1-1</a:t>
            </a:r>
          </a:p>
        </p:txBody>
      </p:sp>
    </p:spTree>
    <p:extLst>
      <p:ext uri="{BB962C8B-B14F-4D97-AF65-F5344CB8AC3E}">
        <p14:creationId xmlns:p14="http://schemas.microsoft.com/office/powerpoint/2010/main" val="297547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94CF-E72B-49B4-A7DA-069C8BF7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515AD-145B-4606-8FEA-FEA51857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Design for our </a:t>
            </a:r>
            <a:r>
              <a:rPr lang="en-US" dirty="0" err="1"/>
              <a:t>Acade</a:t>
            </a:r>
            <a:r>
              <a:rPr lang="en-US" dirty="0"/>
              <a:t> Dream Sub Game					(design document)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Provide UI for Sub Game (Game Start, game score, game dash)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Provide UI for Arcade Dream (Settings, arcade play, user)</a:t>
            </a:r>
          </a:p>
          <a:p>
            <a:endParaRPr lang="en-US" dirty="0"/>
          </a:p>
          <a:p>
            <a:r>
              <a:rPr lang="en-US" dirty="0"/>
              <a:t>Layout of Arcade(Design Doc)</a:t>
            </a:r>
          </a:p>
        </p:txBody>
      </p:sp>
    </p:spTree>
    <p:extLst>
      <p:ext uri="{BB962C8B-B14F-4D97-AF65-F5344CB8AC3E}">
        <p14:creationId xmlns:p14="http://schemas.microsoft.com/office/powerpoint/2010/main" val="358243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9CA6-4527-4DC5-9AAE-3602C667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Tickets Assigned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51D7C7-E326-46B8-8E9A-F6702B510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988136"/>
              </p:ext>
            </p:extLst>
          </p:nvPr>
        </p:nvGraphicFramePr>
        <p:xfrm>
          <a:off x="1428981" y="1359127"/>
          <a:ext cx="7838982" cy="4360344"/>
        </p:xfrm>
        <a:graphic>
          <a:graphicData uri="http://schemas.openxmlformats.org/drawingml/2006/table">
            <a:tbl>
              <a:tblPr/>
              <a:tblGrid>
                <a:gridCol w="842888">
                  <a:extLst>
                    <a:ext uri="{9D8B030D-6E8A-4147-A177-3AD203B41FA5}">
                      <a16:colId xmlns:a16="http://schemas.microsoft.com/office/drawing/2014/main" val="2235575316"/>
                    </a:ext>
                  </a:extLst>
                </a:gridCol>
                <a:gridCol w="6996094">
                  <a:extLst>
                    <a:ext uri="{9D8B030D-6E8A-4147-A177-3AD203B41FA5}">
                      <a16:colId xmlns:a16="http://schemas.microsoft.com/office/drawing/2014/main" val="3772118900"/>
                    </a:ext>
                  </a:extLst>
                </a:gridCol>
              </a:tblGrid>
              <a:tr h="131922">
                <a:tc>
                  <a:txBody>
                    <a:bodyPr/>
                    <a:lstStyle/>
                    <a:p>
                      <a:pPr fontAlgn="t"/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- #105 High Score UI</a:t>
                      </a:r>
                    </a:p>
                    <a:p>
                      <a:endParaRPr lang="en-US" sz="1800" dirty="0"/>
                    </a:p>
                  </a:txBody>
                  <a:tcPr marL="45116" marR="45116" marT="22558" marB="22558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86385049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Assigned: Noah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018309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Time: 2-3 days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858264"/>
                  </a:ext>
                </a:extLst>
              </a:tr>
              <a:tr h="315810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- #127 Add menu music from Team 3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097673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 dirty="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Time: 1 minute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510091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- #91 Create UI for login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28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r" fontAlgn="t"/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806802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Time: 2 days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656748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- #22 Make Design Doc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606761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Assigned: Noah, Eric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137994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Time: n/a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671620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- #39 Arcade Game UI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52397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r" fontAlgn="t"/>
                      <a:endParaRPr lang="en-US" sz="900" dirty="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249061"/>
                  </a:ext>
                </a:extLst>
              </a:tr>
              <a:tr h="180463">
                <a:tc>
                  <a:txBody>
                    <a:bodyPr/>
                    <a:lstStyle/>
                    <a:p>
                      <a:pPr algn="r" fontAlgn="t"/>
                      <a:endParaRPr lang="en-US" sz="900">
                        <a:effectLst/>
                        <a:latin typeface="SFMono-Regular"/>
                      </a:endParaRP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Time: 2 days</a:t>
                      </a:r>
                    </a:p>
                  </a:txBody>
                  <a:tcPr marL="37596" marR="37596" marT="22558" marB="225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62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85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8770-3424-4F86-B9AF-F2605E7E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3F70D2-9303-4200-900F-9F4CFB7C9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343119"/>
              </p:ext>
            </p:extLst>
          </p:nvPr>
        </p:nvGraphicFramePr>
        <p:xfrm>
          <a:off x="1884627" y="1378683"/>
          <a:ext cx="7803472" cy="4864050"/>
        </p:xfrm>
        <a:graphic>
          <a:graphicData uri="http://schemas.openxmlformats.org/drawingml/2006/table">
            <a:tbl>
              <a:tblPr/>
              <a:tblGrid>
                <a:gridCol w="839069">
                  <a:extLst>
                    <a:ext uri="{9D8B030D-6E8A-4147-A177-3AD203B41FA5}">
                      <a16:colId xmlns:a16="http://schemas.microsoft.com/office/drawing/2014/main" val="289993921"/>
                    </a:ext>
                  </a:extLst>
                </a:gridCol>
                <a:gridCol w="6964403">
                  <a:extLst>
                    <a:ext uri="{9D8B030D-6E8A-4147-A177-3AD203B41FA5}">
                      <a16:colId xmlns:a16="http://schemas.microsoft.com/office/drawing/2014/main" val="2571537433"/>
                    </a:ext>
                  </a:extLst>
                </a:gridCol>
              </a:tblGrid>
              <a:tr h="219457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- #108 Setting UI</a:t>
                      </a:r>
                    </a:p>
                  </a:txBody>
                  <a:tcPr marL="49950" marR="49950" marT="24975" marB="24975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93853446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Assigned: Sierra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057574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Time: 1 day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001402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- #120 Start Screen UI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74157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Assigned: Noah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115446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Time: 30 minutes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335087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- #121 Victory UI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915298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Assigned: Noah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826916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Time: 30 minutes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743274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- #122 Level Clear UI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40274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Assigned: Noah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10288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Time: 30 minutes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000383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- #123 Highscore UI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2327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Assigned: Noah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084313"/>
                  </a:ext>
                </a:extLst>
              </a:tr>
              <a:tr h="199798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Time: 30 minutes</a:t>
                      </a:r>
                    </a:p>
                  </a:txBody>
                  <a:tcPr marL="41625" marR="41625" marT="24975" marB="249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87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84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C875-E740-4CD2-8A0D-FF69BEA3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62B9E2-95C5-47DE-ACEF-781A342E1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844788"/>
              </p:ext>
            </p:extLst>
          </p:nvPr>
        </p:nvGraphicFramePr>
        <p:xfrm>
          <a:off x="1539036" y="1152983"/>
          <a:ext cx="8620217" cy="4057560"/>
        </p:xfrm>
        <a:graphic>
          <a:graphicData uri="http://schemas.openxmlformats.org/drawingml/2006/table">
            <a:tbl>
              <a:tblPr/>
              <a:tblGrid>
                <a:gridCol w="926892">
                  <a:extLst>
                    <a:ext uri="{9D8B030D-6E8A-4147-A177-3AD203B41FA5}">
                      <a16:colId xmlns:a16="http://schemas.microsoft.com/office/drawing/2014/main" val="352524453"/>
                    </a:ext>
                  </a:extLst>
                </a:gridCol>
                <a:gridCol w="7693325">
                  <a:extLst>
                    <a:ext uri="{9D8B030D-6E8A-4147-A177-3AD203B41FA5}">
                      <a16:colId xmlns:a16="http://schemas.microsoft.com/office/drawing/2014/main" val="2314602358"/>
                    </a:ext>
                  </a:extLst>
                </a:gridCol>
              </a:tblGrid>
              <a:tr h="214498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- #124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Gameover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 UI</a:t>
                      </a:r>
                    </a:p>
                  </a:txBody>
                  <a:tcPr marL="37800" marR="37800" marT="18900" marB="1890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9092084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Assigned: Noah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05298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Time: 30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minutes - #125 Game UI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041343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Assigned: Noah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167135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Time: 30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minutes - #126 Saving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Highscore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 UI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616128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Assigned: Noah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873949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Time: 30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minutes - #64 Level Planning of Space Shooter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418184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Assigned: Eric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529925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Time: 1-2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Weeks - #66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Xeonic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 Fleet UI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53966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Assigned: Eric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157213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Time: 1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week - #67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Xeonic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 Fleet Design Document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50746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Assigned: Eric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752000"/>
                  </a:ext>
                </a:extLst>
              </a:tr>
              <a:tr h="151199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Time: 1-2 weeks</a:t>
                      </a:r>
                    </a:p>
                  </a:txBody>
                  <a:tcPr marL="31500" marR="31500" marT="18900" marB="1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2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44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AF71-7FAB-4DD5-A698-A315ADAE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Tickets Remaining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C2952C-D0B1-4ED7-862A-9C4168E9F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752918"/>
              </p:ext>
            </p:extLst>
          </p:nvPr>
        </p:nvGraphicFramePr>
        <p:xfrm>
          <a:off x="1713391" y="2052637"/>
          <a:ext cx="8975324" cy="2050325"/>
        </p:xfrm>
        <a:graphic>
          <a:graphicData uri="http://schemas.openxmlformats.org/drawingml/2006/table">
            <a:tbl>
              <a:tblPr/>
              <a:tblGrid>
                <a:gridCol w="965072">
                  <a:extLst>
                    <a:ext uri="{9D8B030D-6E8A-4147-A177-3AD203B41FA5}">
                      <a16:colId xmlns:a16="http://schemas.microsoft.com/office/drawing/2014/main" val="2988409191"/>
                    </a:ext>
                  </a:extLst>
                </a:gridCol>
                <a:gridCol w="8010252">
                  <a:extLst>
                    <a:ext uri="{9D8B030D-6E8A-4147-A177-3AD203B41FA5}">
                      <a16:colId xmlns:a16="http://schemas.microsoft.com/office/drawing/2014/main" val="108642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51419" marR="51419" marT="30851" marB="30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-#38 Create UI for joining lobby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1702" marR="61702" marT="30851" marB="30851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02719704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51419" marR="51419" marT="30851" marB="30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-#75 Make overarching storyline</a:t>
                      </a:r>
                    </a:p>
                  </a:txBody>
                  <a:tcPr marL="51419" marR="51419" marT="30851" marB="30851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609482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51419" marR="51419" marT="30851" marB="30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-#93 Chat system ui</a:t>
                      </a:r>
                    </a:p>
                  </a:txBody>
                  <a:tcPr marL="51419" marR="51419" marT="30851" marB="30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188601"/>
                  </a:ext>
                </a:extLst>
              </a:tr>
              <a:tr h="246810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51419" marR="51419" marT="30851" marB="30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-#106 waitng for players ui</a:t>
                      </a:r>
                    </a:p>
                  </a:txBody>
                  <a:tcPr marL="51419" marR="51419" marT="30851" marB="30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65971"/>
                  </a:ext>
                </a:extLst>
              </a:tr>
              <a:tr h="431917">
                <a:tc>
                  <a:txBody>
                    <a:bodyPr/>
                    <a:lstStyle/>
                    <a:p>
                      <a:pPr algn="r" fontAlgn="t"/>
                      <a:endParaRPr lang="en-US" sz="180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51419" marR="51419" marT="30851" marB="30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-#109 new high score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achivement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ui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51419" marR="51419" marT="30851" marB="308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8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9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3C29-8473-4C9F-A189-067BA48B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B8D44-577D-422B-9916-24BA75C84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https://github.com/ksu-cs-robotics/fall-2019-gdp-main-project-arcadedream/blob/master/doc/Team1/9-25%20Iteration%20risk%20of%20team%20UNO</a:t>
            </a:r>
          </a:p>
        </p:txBody>
      </p:sp>
    </p:spTree>
    <p:extLst>
      <p:ext uri="{BB962C8B-B14F-4D97-AF65-F5344CB8AC3E}">
        <p14:creationId xmlns:p14="http://schemas.microsoft.com/office/powerpoint/2010/main" val="40640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DDF2-10ED-4374-8382-403355B4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F873C-7E19-492E-AE06-527D5753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issues (Setting UI-week 2 sept 16)</a:t>
            </a:r>
          </a:p>
          <a:p>
            <a:endParaRPr lang="en-US" dirty="0"/>
          </a:p>
          <a:p>
            <a:r>
              <a:rPr lang="en-US" dirty="0"/>
              <a:t>General code errors (UI week 2-3)</a:t>
            </a:r>
          </a:p>
          <a:p>
            <a:endParaRPr lang="en-US" dirty="0"/>
          </a:p>
          <a:p>
            <a:r>
              <a:rPr lang="en-US" dirty="0"/>
              <a:t>Integration delay (week 3 sept 25-27)</a:t>
            </a:r>
          </a:p>
        </p:txBody>
      </p:sp>
    </p:spTree>
    <p:extLst>
      <p:ext uri="{BB962C8B-B14F-4D97-AF65-F5344CB8AC3E}">
        <p14:creationId xmlns:p14="http://schemas.microsoft.com/office/powerpoint/2010/main" val="106366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5D21-8198-47D1-8E83-CF01F545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A313-3B2F-409D-AF38-E1CB3AEA5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Docs:</a:t>
            </a:r>
          </a:p>
          <a:p>
            <a:endParaRPr lang="en-US" dirty="0"/>
          </a:p>
          <a:p>
            <a:r>
              <a:rPr lang="en-US" dirty="0"/>
              <a:t>https://docs.google.com/document/d/1Fh1FsN2_J-OcjyJvD1ss-3hdCnPutHxBKkPFkc85DL4/edit#heading=h.54piadpum7p7</a:t>
            </a:r>
          </a:p>
          <a:p>
            <a:endParaRPr lang="en-US" dirty="0"/>
          </a:p>
          <a:p>
            <a:r>
              <a:rPr lang="en-US" dirty="0"/>
              <a:t>https://github.com/ksu-cs-robotics/fall-2019-gdp-main-project-arcadedream/blob/team1-1/doc/ArcadeGame1/Xeonic%20Fleet%20Design%20Document.docx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71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</TotalTime>
  <Words>321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SFMono-Regular</vt:lpstr>
      <vt:lpstr>Wingdings 3</vt:lpstr>
      <vt:lpstr>Ion</vt:lpstr>
      <vt:lpstr>Team UNO Iteration 1</vt:lpstr>
      <vt:lpstr>Iteration Goals</vt:lpstr>
      <vt:lpstr>Tickets Assigned</vt:lpstr>
      <vt:lpstr>Cont.</vt:lpstr>
      <vt:lpstr>Cont.</vt:lpstr>
      <vt:lpstr>Tickets Remaining</vt:lpstr>
      <vt:lpstr>Risk doc</vt:lpstr>
      <vt:lpstr>Issues</vt:lpstr>
      <vt:lpstr>Work</vt:lpstr>
      <vt:lpstr>cont</vt:lpstr>
      <vt:lpstr>cont</vt:lpstr>
      <vt:lpstr>cont</vt:lpstr>
      <vt:lpstr>cont</vt:lpstr>
      <vt:lpstr>cont</vt:lpstr>
      <vt:lpstr>cont</vt:lpstr>
      <vt:lpstr>Additional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UNO Iteration 1</dc:title>
  <dc:creator>Eric Taylor</dc:creator>
  <cp:lastModifiedBy>student</cp:lastModifiedBy>
  <cp:revision>12</cp:revision>
  <dcterms:created xsi:type="dcterms:W3CDTF">2019-09-30T14:16:49Z</dcterms:created>
  <dcterms:modified xsi:type="dcterms:W3CDTF">2019-09-30T18:34:04Z</dcterms:modified>
</cp:coreProperties>
</file>