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E8B9-322D-447F-BBA1-D8A4C517D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B790C-A1A1-48EA-B314-8EF38A8F8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Instuction</a:t>
            </a:r>
            <a:r>
              <a:rPr lang="en-US" dirty="0"/>
              <a:t> manual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E8DB3-1005-4EC5-90DA-F3BED3E1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40036"/>
            <a:ext cx="7483876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9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19C-209C-4C85-993B-E9194130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6EF0-B613-44AD-8B71-4A96B74A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are in an abstraction of the Victorian era</a:t>
            </a:r>
          </a:p>
          <a:p>
            <a:endParaRPr lang="en-US" dirty="0"/>
          </a:p>
          <a:p>
            <a:r>
              <a:rPr lang="en-US" dirty="0"/>
              <a:t>Reach the goal to escape this prison before some else does</a:t>
            </a:r>
          </a:p>
        </p:txBody>
      </p:sp>
    </p:spTree>
    <p:extLst>
      <p:ext uri="{BB962C8B-B14F-4D97-AF65-F5344CB8AC3E}">
        <p14:creationId xmlns:p14="http://schemas.microsoft.com/office/powerpoint/2010/main" val="102374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711A-A995-4BF6-9D50-D7698647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9280-83D3-4449-8599-E01FCFDC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a/d: move character left and right</a:t>
            </a:r>
          </a:p>
          <a:p>
            <a:endParaRPr lang="en-US" dirty="0"/>
          </a:p>
          <a:p>
            <a:r>
              <a:rPr lang="en-US" dirty="0"/>
              <a:t>Space: jump/jump off things/jump twice</a:t>
            </a:r>
          </a:p>
          <a:p>
            <a:endParaRPr lang="en-US" dirty="0"/>
          </a:p>
          <a:p>
            <a:r>
              <a:rPr lang="en-US" dirty="0"/>
              <a:t>Mouse click: aim and fire coin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9C79-2E1A-4D96-964E-FA5A548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4AC0-BA9D-46CA-8A42-6CE5573C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Pipe: obtrusive objects that can be destroyed by money and lift you away</a:t>
            </a:r>
          </a:p>
          <a:p>
            <a:endParaRPr lang="en-US" dirty="0"/>
          </a:p>
          <a:p>
            <a:r>
              <a:rPr lang="en-US" dirty="0"/>
              <a:t>Balconies: rotating platforms that you can climb and hinder others with a shot</a:t>
            </a:r>
          </a:p>
          <a:p>
            <a:endParaRPr lang="en-US" dirty="0"/>
          </a:p>
          <a:p>
            <a:r>
              <a:rPr lang="en-US" dirty="0"/>
              <a:t>Doors: seal off you means of escaping, destroy them!</a:t>
            </a:r>
          </a:p>
          <a:p>
            <a:endParaRPr lang="en-US" dirty="0"/>
          </a:p>
          <a:p>
            <a:r>
              <a:rPr lang="en-US" dirty="0"/>
              <a:t>Sludge blocks: window like objects that hold sludge to hinder your opponents movement, including you if you let it!</a:t>
            </a:r>
          </a:p>
        </p:txBody>
      </p:sp>
    </p:spTree>
    <p:extLst>
      <p:ext uri="{BB962C8B-B14F-4D97-AF65-F5344CB8AC3E}">
        <p14:creationId xmlns:p14="http://schemas.microsoft.com/office/powerpoint/2010/main" val="29835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46B7-BC97-447A-BD18-CF18F5C2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4CEF-012A-4A3F-A29C-B463E98A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start, advance you character as far as you can</a:t>
            </a:r>
          </a:p>
          <a:p>
            <a:endParaRPr lang="en-US" dirty="0"/>
          </a:p>
          <a:p>
            <a:r>
              <a:rPr lang="en-US" dirty="0" err="1"/>
              <a:t>Youll</a:t>
            </a:r>
            <a:r>
              <a:rPr lang="en-US" dirty="0"/>
              <a:t> know if you reach the end by the distance meter</a:t>
            </a:r>
          </a:p>
          <a:p>
            <a:endParaRPr lang="en-US" dirty="0"/>
          </a:p>
          <a:p>
            <a:r>
              <a:rPr lang="en-US" dirty="0"/>
              <a:t>You have infinite tries to win until someone finishes the race</a:t>
            </a:r>
          </a:p>
          <a:p>
            <a:endParaRPr lang="en-US" dirty="0"/>
          </a:p>
          <a:p>
            <a:r>
              <a:rPr lang="en-US" dirty="0"/>
              <a:t>Once done, the time is saved and you return to the lobby</a:t>
            </a:r>
          </a:p>
        </p:txBody>
      </p:sp>
    </p:spTree>
    <p:extLst>
      <p:ext uri="{BB962C8B-B14F-4D97-AF65-F5344CB8AC3E}">
        <p14:creationId xmlns:p14="http://schemas.microsoft.com/office/powerpoint/2010/main" val="366802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A123-669B-455C-A905-8BF9D7C5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4A76-04DC-4798-BEF3-04EB57A5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paths can be more effective then others</a:t>
            </a:r>
          </a:p>
          <a:p>
            <a:endParaRPr lang="en-US" dirty="0"/>
          </a:p>
          <a:p>
            <a:r>
              <a:rPr lang="en-US" dirty="0"/>
              <a:t>Jumping off walls is better when not moving anywhere, just jump</a:t>
            </a:r>
          </a:p>
          <a:p>
            <a:endParaRPr lang="en-US" dirty="0"/>
          </a:p>
          <a:p>
            <a:r>
              <a:rPr lang="en-US" dirty="0"/>
              <a:t>Pipes have various strength when using them, so try to maximize them by casually entering them with little movement </a:t>
            </a:r>
            <a:r>
              <a:rPr lang="en-US"/>
              <a:t>once launched</a:t>
            </a:r>
          </a:p>
        </p:txBody>
      </p:sp>
    </p:spTree>
    <p:extLst>
      <p:ext uri="{BB962C8B-B14F-4D97-AF65-F5344CB8AC3E}">
        <p14:creationId xmlns:p14="http://schemas.microsoft.com/office/powerpoint/2010/main" val="39788694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204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Background</vt:lpstr>
      <vt:lpstr>movement</vt:lpstr>
      <vt:lpstr>obstacles</vt:lpstr>
      <vt:lpstr>Gameplay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Taylor</dc:creator>
  <cp:lastModifiedBy>Eric Taylor</cp:lastModifiedBy>
  <cp:revision>2</cp:revision>
  <dcterms:created xsi:type="dcterms:W3CDTF">2019-12-04T17:15:02Z</dcterms:created>
  <dcterms:modified xsi:type="dcterms:W3CDTF">2019-12-04T17:24:35Z</dcterms:modified>
</cp:coreProperties>
</file>