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D54A-494F-42BC-BA07-1B6BA9A0E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4: Sad </a:t>
            </a:r>
            <a:r>
              <a:rPr lang="en-US" dirty="0" err="1"/>
              <a:t>Netwokers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172EA-4B0A-4FF6-82CF-7689C9F07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Lead: Bryce | Member: Connor | Member: PJ</a:t>
            </a:r>
          </a:p>
        </p:txBody>
      </p:sp>
    </p:spTree>
    <p:extLst>
      <p:ext uri="{BB962C8B-B14F-4D97-AF65-F5344CB8AC3E}">
        <p14:creationId xmlns:p14="http://schemas.microsoft.com/office/powerpoint/2010/main" val="41916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837B-724C-4BC7-9846-38F55098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EA52-4493-49CA-9C44-CDBFAADA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art, models, and sounds based off the design document provided by the Code Crushers</a:t>
            </a:r>
          </a:p>
          <a:p>
            <a:r>
              <a:rPr lang="en-US" dirty="0"/>
              <a:t>Models: The Pong paddles and Ball</a:t>
            </a:r>
          </a:p>
          <a:p>
            <a:r>
              <a:rPr lang="en-US" dirty="0"/>
              <a:t>Art: Title screen, background</a:t>
            </a:r>
          </a:p>
          <a:p>
            <a:r>
              <a:rPr lang="en-US" dirty="0"/>
              <a:t>Sounds: the ball bouncing, starting the game, and music for the game</a:t>
            </a:r>
          </a:p>
        </p:txBody>
      </p:sp>
    </p:spTree>
    <p:extLst>
      <p:ext uri="{BB962C8B-B14F-4D97-AF65-F5344CB8AC3E}">
        <p14:creationId xmlns:p14="http://schemas.microsoft.com/office/powerpoint/2010/main" val="83280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F92F-4780-4CBB-BB9A-02F6FCDA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Bryce’s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BF65-F3EA-40C3-9E73-F943DAEC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Week 1</a:t>
            </a:r>
          </a:p>
          <a:p>
            <a:pPr lvl="1"/>
            <a:r>
              <a:rPr lang="en-US" dirty="0"/>
              <a:t>Change Database attributes to fit team 2 design #208</a:t>
            </a:r>
          </a:p>
          <a:p>
            <a:pPr lvl="1"/>
            <a:r>
              <a:rPr lang="en-US" dirty="0"/>
              <a:t>Hook up the database #207</a:t>
            </a:r>
          </a:p>
          <a:p>
            <a:pPr lvl="1"/>
            <a:r>
              <a:rPr lang="en-US" dirty="0"/>
              <a:t>Create or find the background music for the game #163</a:t>
            </a:r>
          </a:p>
          <a:p>
            <a:pPr lvl="1"/>
            <a:r>
              <a:rPr lang="en-US" dirty="0"/>
              <a:t>Create or find music for the starting screen #164</a:t>
            </a:r>
          </a:p>
          <a:p>
            <a:pPr lvl="1"/>
            <a:r>
              <a:rPr lang="en-US" dirty="0"/>
              <a:t>Fix bug where one player can control both ships #211</a:t>
            </a:r>
          </a:p>
          <a:p>
            <a:pPr lvl="1"/>
            <a:r>
              <a:rPr lang="en-US" dirty="0"/>
              <a:t>Create Networking Documentation #166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Change Perms hash and item hash attributes in database #227</a:t>
            </a:r>
          </a:p>
          <a:p>
            <a:pPr lvl="1"/>
            <a:r>
              <a:rPr lang="en-US" dirty="0"/>
              <a:t>Network Enemies #223</a:t>
            </a:r>
          </a:p>
          <a:p>
            <a:pPr lvl="1"/>
            <a:r>
              <a:rPr lang="en-US" dirty="0"/>
              <a:t>Create different effects for the power-ups #160</a:t>
            </a:r>
          </a:p>
          <a:p>
            <a:pPr lvl="1"/>
            <a:r>
              <a:rPr lang="en-US" dirty="0"/>
              <a:t>Model or find a model for the ball #156</a:t>
            </a:r>
          </a:p>
          <a:p>
            <a:pPr lvl="1"/>
            <a:r>
              <a:rPr lang="en-US" dirty="0"/>
              <a:t>Create Networking Documentation #166</a:t>
            </a:r>
          </a:p>
        </p:txBody>
      </p:sp>
    </p:spTree>
    <p:extLst>
      <p:ext uri="{BB962C8B-B14F-4D97-AF65-F5344CB8AC3E}">
        <p14:creationId xmlns:p14="http://schemas.microsoft.com/office/powerpoint/2010/main" val="375084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24C7-7C58-4C24-8783-E09364C5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Bryce’s Work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B238-3F2C-4AAC-85E7-ACD418CA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pPr lvl="1"/>
            <a:r>
              <a:rPr lang="en-US" dirty="0"/>
              <a:t>Model or find a model for the ball #156</a:t>
            </a:r>
          </a:p>
          <a:p>
            <a:pPr lvl="1"/>
            <a:r>
              <a:rPr lang="en-US" dirty="0"/>
              <a:t>Create different effects for the power-ups #160</a:t>
            </a:r>
          </a:p>
          <a:p>
            <a:pPr lvl="1"/>
            <a:r>
              <a:rPr lang="en-US" dirty="0"/>
              <a:t>Create Networking Documentation #166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0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0E31-CE67-4DA0-84E1-77136D42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Connor’s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95AC-8F0D-4237-B471-85393B3E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Week 1</a:t>
            </a:r>
          </a:p>
          <a:p>
            <a:pPr lvl="1"/>
            <a:r>
              <a:rPr lang="en-US" dirty="0"/>
              <a:t>Hook up the database #207</a:t>
            </a:r>
          </a:p>
          <a:p>
            <a:pPr lvl="1"/>
            <a:r>
              <a:rPr lang="en-US" dirty="0"/>
              <a:t>Edit Database Scripts to contain the server IP address #209</a:t>
            </a:r>
          </a:p>
          <a:p>
            <a:pPr lvl="1"/>
            <a:r>
              <a:rPr lang="en-US" dirty="0"/>
              <a:t>Create Database Pull scripts #216</a:t>
            </a:r>
          </a:p>
          <a:p>
            <a:pPr lvl="1"/>
            <a:r>
              <a:rPr lang="en-US" dirty="0"/>
              <a:t>Create or find sound of bouncing ball #157</a:t>
            </a:r>
          </a:p>
          <a:p>
            <a:pPr lvl="1"/>
            <a:r>
              <a:rPr lang="en-US" dirty="0"/>
              <a:t>Create or find basic sounds for the game #165</a:t>
            </a:r>
          </a:p>
          <a:p>
            <a:pPr lvl="1"/>
            <a:r>
              <a:rPr lang="en-US" dirty="0"/>
              <a:t>Create Networking Documentation #166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Edit Database Scripts to contain the server IP address #209</a:t>
            </a:r>
          </a:p>
          <a:p>
            <a:pPr lvl="1"/>
            <a:r>
              <a:rPr lang="en-US" dirty="0"/>
              <a:t>Create Database Pull scripts #216</a:t>
            </a:r>
          </a:p>
          <a:p>
            <a:pPr lvl="1"/>
            <a:r>
              <a:rPr lang="en-US" dirty="0"/>
              <a:t>Network Power-Ups #220</a:t>
            </a:r>
          </a:p>
          <a:p>
            <a:pPr lvl="1"/>
            <a:r>
              <a:rPr lang="en-US" dirty="0"/>
              <a:t>Create different effects for the power-ups #160</a:t>
            </a:r>
          </a:p>
          <a:p>
            <a:pPr lvl="1"/>
            <a:r>
              <a:rPr lang="en-US" dirty="0"/>
              <a:t>Create or find a model for the paddles #159</a:t>
            </a:r>
          </a:p>
          <a:p>
            <a:pPr lvl="1"/>
            <a:r>
              <a:rPr lang="en-US" dirty="0"/>
              <a:t>Create Networking Documentation #166</a:t>
            </a:r>
          </a:p>
        </p:txBody>
      </p:sp>
    </p:spTree>
    <p:extLst>
      <p:ext uri="{BB962C8B-B14F-4D97-AF65-F5344CB8AC3E}">
        <p14:creationId xmlns:p14="http://schemas.microsoft.com/office/powerpoint/2010/main" val="278569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62A3-0F9F-444B-971E-67B3BF5F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Connor’s work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021C-C5B3-47F3-8302-636CAFA74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pPr lvl="1"/>
            <a:r>
              <a:rPr lang="en-US" dirty="0"/>
              <a:t>Create or find a model for the paddles #159</a:t>
            </a:r>
          </a:p>
          <a:p>
            <a:pPr lvl="1"/>
            <a:r>
              <a:rPr lang="en-US" dirty="0"/>
              <a:t>Network Power-Ups #220</a:t>
            </a:r>
          </a:p>
          <a:p>
            <a:pPr lvl="1"/>
            <a:r>
              <a:rPr lang="en-US" dirty="0"/>
              <a:t>Create different effects for the power-ups #160</a:t>
            </a:r>
          </a:p>
          <a:p>
            <a:pPr lvl="1"/>
            <a:r>
              <a:rPr lang="en-US" dirty="0"/>
              <a:t>Create Networking Documentation #166</a:t>
            </a:r>
          </a:p>
        </p:txBody>
      </p:sp>
    </p:spTree>
    <p:extLst>
      <p:ext uri="{BB962C8B-B14F-4D97-AF65-F5344CB8AC3E}">
        <p14:creationId xmlns:p14="http://schemas.microsoft.com/office/powerpoint/2010/main" val="2744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7F45-CEBA-4C35-9FFB-5A7116A0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PJ’s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F77-E2BE-489F-BC52-503DF84E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Week 1</a:t>
            </a:r>
          </a:p>
          <a:p>
            <a:pPr lvl="1"/>
            <a:r>
              <a:rPr lang="en-US" dirty="0"/>
              <a:t>Hook up the database #207</a:t>
            </a:r>
          </a:p>
          <a:p>
            <a:pPr lvl="1"/>
            <a:r>
              <a:rPr lang="en-US" dirty="0"/>
              <a:t>Merge in lost files to master #199</a:t>
            </a:r>
          </a:p>
          <a:p>
            <a:pPr lvl="1"/>
            <a:r>
              <a:rPr lang="en-US" dirty="0"/>
              <a:t>Create title screen art #162</a:t>
            </a:r>
          </a:p>
          <a:p>
            <a:pPr lvl="1"/>
            <a:r>
              <a:rPr lang="en-US" dirty="0"/>
              <a:t>Create or find a background #155</a:t>
            </a:r>
          </a:p>
          <a:p>
            <a:pPr lvl="1"/>
            <a:r>
              <a:rPr lang="en-US" dirty="0"/>
              <a:t>Convert and test </a:t>
            </a:r>
            <a:r>
              <a:rPr lang="en-US" dirty="0" err="1"/>
              <a:t>network.Instantiate</a:t>
            </a:r>
            <a:r>
              <a:rPr lang="en-US" dirty="0"/>
              <a:t> on all prefabs #210</a:t>
            </a:r>
          </a:p>
          <a:p>
            <a:pPr lvl="1"/>
            <a:r>
              <a:rPr lang="en-US" dirty="0"/>
              <a:t>Create Networking Documentation #166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Host can't see other clients #221</a:t>
            </a:r>
          </a:p>
          <a:p>
            <a:pPr lvl="1"/>
            <a:r>
              <a:rPr lang="en-US" dirty="0"/>
              <a:t>Network Enemies #223</a:t>
            </a:r>
          </a:p>
          <a:p>
            <a:pPr lvl="1"/>
            <a:r>
              <a:rPr lang="en-US" dirty="0"/>
              <a:t>Investigate how to spawn stuff on server and client #210</a:t>
            </a:r>
          </a:p>
          <a:p>
            <a:pPr lvl="1"/>
            <a:r>
              <a:rPr lang="en-US" dirty="0"/>
              <a:t>Investigate how to spawn stuff on server and client #210</a:t>
            </a:r>
          </a:p>
          <a:p>
            <a:pPr lvl="1"/>
            <a:r>
              <a:rPr lang="en-US" dirty="0"/>
              <a:t>Network Bullets #222</a:t>
            </a:r>
          </a:p>
          <a:p>
            <a:pPr lvl="1"/>
            <a:r>
              <a:rPr lang="en-US" dirty="0"/>
              <a:t>Create title screen art #162</a:t>
            </a:r>
          </a:p>
          <a:p>
            <a:pPr lvl="1"/>
            <a:r>
              <a:rPr lang="en-US" dirty="0"/>
              <a:t>Create or find a background #155</a:t>
            </a:r>
          </a:p>
          <a:p>
            <a:pPr lvl="1"/>
            <a:r>
              <a:rPr lang="en-US" dirty="0"/>
              <a:t>Create or find a model for the goalie #158</a:t>
            </a:r>
          </a:p>
          <a:p>
            <a:pPr lvl="1"/>
            <a:r>
              <a:rPr lang="en-US" dirty="0"/>
              <a:t>Create Networking Documentation #166</a:t>
            </a:r>
          </a:p>
        </p:txBody>
      </p:sp>
    </p:spTree>
    <p:extLst>
      <p:ext uri="{BB962C8B-B14F-4D97-AF65-F5344CB8AC3E}">
        <p14:creationId xmlns:p14="http://schemas.microsoft.com/office/powerpoint/2010/main" val="369854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6AE-2F07-4E70-A8AC-EEFDCC65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Pj’s</a:t>
            </a:r>
            <a:r>
              <a:rPr lang="en-US" dirty="0"/>
              <a:t> work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3A8D-1419-459D-9907-BF4F7E79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3 </a:t>
            </a:r>
          </a:p>
          <a:p>
            <a:pPr lvl="1"/>
            <a:r>
              <a:rPr lang="en-US" dirty="0"/>
              <a:t>Create Networking Documentation #166</a:t>
            </a:r>
          </a:p>
          <a:p>
            <a:pPr lvl="1"/>
            <a:r>
              <a:rPr lang="en-US" dirty="0"/>
              <a:t>Create or find a model for the goalie #158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8EC9-B0A9-4602-B68F-1D4BD38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6438-8F6B-4F77-8CD0-96A13409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boxes are off because of new sprites</a:t>
            </a:r>
          </a:p>
          <a:p>
            <a:r>
              <a:rPr lang="en-US" dirty="0"/>
              <a:t>Power-Ups are different sizes due to different </a:t>
            </a:r>
            <a:r>
              <a:rPr lang="en-US"/>
              <a:t>sprite sizes</a:t>
            </a:r>
          </a:p>
        </p:txBody>
      </p:sp>
    </p:spTree>
    <p:extLst>
      <p:ext uri="{BB962C8B-B14F-4D97-AF65-F5344CB8AC3E}">
        <p14:creationId xmlns:p14="http://schemas.microsoft.com/office/powerpoint/2010/main" val="19832101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473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Team 4: Sad Netwokers</vt:lpstr>
      <vt:lpstr>Iteration Goals</vt:lpstr>
      <vt:lpstr>Bryce’s Work</vt:lpstr>
      <vt:lpstr>Bryce’s Work Cont.</vt:lpstr>
      <vt:lpstr>Connor’s Work</vt:lpstr>
      <vt:lpstr>Connor’s work Cont.</vt:lpstr>
      <vt:lpstr>PJ’s work</vt:lpstr>
      <vt:lpstr>Pj’s work cont.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4: Sad Netwokers</dc:title>
  <dc:creator>Bryce Chalfant</dc:creator>
  <cp:lastModifiedBy>Bryce Chalfant</cp:lastModifiedBy>
  <cp:revision>3</cp:revision>
  <dcterms:created xsi:type="dcterms:W3CDTF">2019-10-28T15:52:39Z</dcterms:created>
  <dcterms:modified xsi:type="dcterms:W3CDTF">2019-10-28T16:16:30Z</dcterms:modified>
</cp:coreProperties>
</file>