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B0A6-31CA-4D21-9AB6-2B9329FE0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269C6-4738-49D0-8815-8F3930400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Instruction manual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D8FAA-95F9-4A1B-BD1B-90004E15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1" y="1979243"/>
            <a:ext cx="12192000" cy="22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1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A7DD-BEF8-48DC-9C3C-8C0CFA1A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3A9A1-0A50-4B70-8A35-019417BE7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 days of pong and other tennis based games?</a:t>
            </a:r>
          </a:p>
          <a:p>
            <a:endParaRPr lang="en-US" dirty="0"/>
          </a:p>
          <a:p>
            <a:r>
              <a:rPr lang="en-US" dirty="0"/>
              <a:t>Now relieve those memories with our new take on the concept</a:t>
            </a:r>
          </a:p>
          <a:p>
            <a:endParaRPr lang="en-US" dirty="0"/>
          </a:p>
          <a:p>
            <a:r>
              <a:rPr lang="en-US" dirty="0"/>
              <a:t>Challenge up to three of your friends to determine the champion</a:t>
            </a:r>
          </a:p>
        </p:txBody>
      </p:sp>
    </p:spTree>
    <p:extLst>
      <p:ext uri="{BB962C8B-B14F-4D97-AF65-F5344CB8AC3E}">
        <p14:creationId xmlns:p14="http://schemas.microsoft.com/office/powerpoint/2010/main" val="149259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0149-2EDC-4D64-8EF0-E96BEC00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87405-F98E-4FA9-B993-E76C88675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Mouse hold: drag you paddle across the screen</a:t>
            </a:r>
          </a:p>
          <a:p>
            <a:r>
              <a:rPr lang="en-US" dirty="0"/>
              <a:t>a/d: move goalie back and forth</a:t>
            </a:r>
          </a:p>
          <a:p>
            <a:r>
              <a:rPr lang="en-US" dirty="0"/>
              <a:t>Mouse wheel: rotate your paddle</a:t>
            </a:r>
          </a:p>
        </p:txBody>
      </p:sp>
    </p:spTree>
    <p:extLst>
      <p:ext uri="{BB962C8B-B14F-4D97-AF65-F5344CB8AC3E}">
        <p14:creationId xmlns:p14="http://schemas.microsoft.com/office/powerpoint/2010/main" val="47138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7F88-0E76-4D8F-9DEE-2062E38D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448F-74D2-44F5-98E9-43C3F38E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Touch these to gain advantages over others</a:t>
            </a:r>
          </a:p>
          <a:p>
            <a:endParaRPr lang="en-US" dirty="0"/>
          </a:p>
          <a:p>
            <a:r>
              <a:rPr lang="en-US" dirty="0" err="1"/>
              <a:t>Speedup:make</a:t>
            </a:r>
            <a:r>
              <a:rPr lang="en-US" dirty="0"/>
              <a:t> your paddle faster</a:t>
            </a:r>
          </a:p>
          <a:p>
            <a:r>
              <a:rPr lang="en-US" dirty="0" err="1"/>
              <a:t>Slowdown:make</a:t>
            </a:r>
            <a:r>
              <a:rPr lang="en-US" dirty="0"/>
              <a:t> the opponents slow</a:t>
            </a:r>
          </a:p>
          <a:p>
            <a:r>
              <a:rPr lang="en-US" dirty="0" err="1"/>
              <a:t>Paddlegrow</a:t>
            </a:r>
            <a:r>
              <a:rPr lang="en-US" dirty="0"/>
              <a:t>: enlarge your paddle for extra coverage</a:t>
            </a:r>
          </a:p>
          <a:p>
            <a:r>
              <a:rPr lang="en-US" dirty="0" err="1"/>
              <a:t>Paddleshrik:give</a:t>
            </a:r>
            <a:r>
              <a:rPr lang="en-US" dirty="0"/>
              <a:t> your foes less room for error</a:t>
            </a:r>
          </a:p>
        </p:txBody>
      </p:sp>
    </p:spTree>
    <p:extLst>
      <p:ext uri="{BB962C8B-B14F-4D97-AF65-F5344CB8AC3E}">
        <p14:creationId xmlns:p14="http://schemas.microsoft.com/office/powerpoint/2010/main" val="247002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B60F-D8D3-4849-8EF7-79721E20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7D52-F6A7-4C28-9F43-E63A1C8DD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Rotate stop: no rotation for your enemy</a:t>
            </a:r>
          </a:p>
          <a:p>
            <a:r>
              <a:rPr lang="en-US" dirty="0"/>
              <a:t>Goalie </a:t>
            </a:r>
            <a:r>
              <a:rPr lang="en-US" dirty="0" err="1"/>
              <a:t>stop:no</a:t>
            </a:r>
            <a:r>
              <a:rPr lang="en-US" dirty="0"/>
              <a:t> extra line of defense for them</a:t>
            </a:r>
          </a:p>
          <a:p>
            <a:r>
              <a:rPr lang="en-US" dirty="0"/>
              <a:t>Phantom ball: distract others with fake balls </a:t>
            </a:r>
            <a:r>
              <a:rPr lang="en-US" dirty="0" err="1"/>
              <a:t>whikle</a:t>
            </a:r>
            <a:r>
              <a:rPr lang="en-US" dirty="0"/>
              <a:t> your see only the real</a:t>
            </a:r>
          </a:p>
        </p:txBody>
      </p:sp>
    </p:spTree>
    <p:extLst>
      <p:ext uri="{BB962C8B-B14F-4D97-AF65-F5344CB8AC3E}">
        <p14:creationId xmlns:p14="http://schemas.microsoft.com/office/powerpoint/2010/main" val="413984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63CD-BB84-455D-9EE2-8FA5FD66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AF95-E5E1-4AE3-9D7B-D501F19A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Strike to ball and score points</a:t>
            </a:r>
          </a:p>
          <a:p>
            <a:endParaRPr lang="en-US" dirty="0"/>
          </a:p>
          <a:p>
            <a:r>
              <a:rPr lang="en-US" dirty="0"/>
              <a:t>Points are scored by hitting a </a:t>
            </a:r>
            <a:r>
              <a:rPr lang="en-US" dirty="0" err="1"/>
              <a:t>bal;l</a:t>
            </a:r>
            <a:r>
              <a:rPr lang="en-US" dirty="0"/>
              <a:t> in </a:t>
            </a:r>
            <a:r>
              <a:rPr lang="en-US" dirty="0" err="1"/>
              <a:t>someones</a:t>
            </a:r>
            <a:r>
              <a:rPr lang="en-US" dirty="0"/>
              <a:t> </a:t>
            </a:r>
            <a:r>
              <a:rPr lang="en-US" dirty="0" err="1"/>
              <a:t>elses</a:t>
            </a:r>
            <a:r>
              <a:rPr lang="en-US" dirty="0"/>
              <a:t> goal</a:t>
            </a:r>
          </a:p>
          <a:p>
            <a:endParaRPr lang="en-US" dirty="0"/>
          </a:p>
          <a:p>
            <a:r>
              <a:rPr lang="en-US" dirty="0"/>
              <a:t>When the point set is reached, the game ends and you return to the lobby</a:t>
            </a:r>
          </a:p>
        </p:txBody>
      </p:sp>
    </p:spTree>
    <p:extLst>
      <p:ext uri="{BB962C8B-B14F-4D97-AF65-F5344CB8AC3E}">
        <p14:creationId xmlns:p14="http://schemas.microsoft.com/office/powerpoint/2010/main" val="172382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2226-D405-4396-8726-AC432724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ED67-1961-4FB6-8A40-E42AE873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Utlilize</a:t>
            </a:r>
            <a:r>
              <a:rPr lang="en-US" dirty="0"/>
              <a:t> all features of the paddle and goalie to help you win</a:t>
            </a:r>
          </a:p>
          <a:p>
            <a:endParaRPr lang="en-US" dirty="0"/>
          </a:p>
          <a:p>
            <a:r>
              <a:rPr lang="en-US" dirty="0"/>
              <a:t>Gain powerups as they help you and hinder others</a:t>
            </a:r>
          </a:p>
          <a:p>
            <a:endParaRPr lang="en-US" dirty="0"/>
          </a:p>
          <a:p>
            <a:r>
              <a:rPr lang="en-US" dirty="0"/>
              <a:t>Try to trap the ball and use it for proper goal </a:t>
            </a:r>
            <a:r>
              <a:rPr lang="en-US" dirty="0" err="1"/>
              <a:t>opurtunities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7058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25</TotalTime>
  <Words>202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PowerPoint Presentation</vt:lpstr>
      <vt:lpstr>Backround</vt:lpstr>
      <vt:lpstr>Control</vt:lpstr>
      <vt:lpstr>Powerups</vt:lpstr>
      <vt:lpstr>Cont.</vt:lpstr>
      <vt:lpstr>Gameplay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Taylor</dc:creator>
  <cp:lastModifiedBy>Eric Taylor</cp:lastModifiedBy>
  <cp:revision>3</cp:revision>
  <dcterms:created xsi:type="dcterms:W3CDTF">2019-12-04T17:04:23Z</dcterms:created>
  <dcterms:modified xsi:type="dcterms:W3CDTF">2019-12-04T17:29:25Z</dcterms:modified>
</cp:coreProperties>
</file>