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B8895-BC5E-4178-A87E-10EB0BC6CE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4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D308A-8B5E-4B01-89A1-C9DA5D6BC4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Sad Networkers</a:t>
            </a:r>
          </a:p>
          <a:p>
            <a:r>
              <a:rPr lang="en-US" dirty="0"/>
              <a:t>Team Lead: PJ | Member: Connor | Member: Bryce</a:t>
            </a:r>
          </a:p>
        </p:txBody>
      </p:sp>
    </p:spTree>
    <p:extLst>
      <p:ext uri="{BB962C8B-B14F-4D97-AF65-F5344CB8AC3E}">
        <p14:creationId xmlns:p14="http://schemas.microsoft.com/office/powerpoint/2010/main" val="3652777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8C45-51E5-461F-BB99-4A05436C9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Xeonic</a:t>
            </a:r>
            <a:r>
              <a:rPr lang="en-US" dirty="0"/>
              <a:t> Fleet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BB27D-4A71-4912-8AAA-8B937B879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Iteration Goals</a:t>
            </a:r>
          </a:p>
          <a:p>
            <a:pPr lvl="1"/>
            <a:r>
              <a:rPr lang="en-US" dirty="0"/>
              <a:t>Complete a p2p networking system for the game.</a:t>
            </a:r>
          </a:p>
          <a:p>
            <a:pPr lvl="1"/>
            <a:r>
              <a:rPr lang="en-US" dirty="0"/>
              <a:t>Have a working database integration system</a:t>
            </a:r>
          </a:p>
        </p:txBody>
      </p:sp>
    </p:spTree>
    <p:extLst>
      <p:ext uri="{BB962C8B-B14F-4D97-AF65-F5344CB8AC3E}">
        <p14:creationId xmlns:p14="http://schemas.microsoft.com/office/powerpoint/2010/main" val="176842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86FE7-0626-41F0-8201-18C31D703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56609"/>
          </a:xfrm>
        </p:spPr>
        <p:txBody>
          <a:bodyPr/>
          <a:lstStyle/>
          <a:p>
            <a:r>
              <a:rPr lang="en-US" dirty="0"/>
              <a:t>PJ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2B04A-EAE1-4500-97D1-5C4BD58AA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59684"/>
            <a:ext cx="9905999" cy="4331517"/>
          </a:xfrm>
        </p:spPr>
        <p:txBody>
          <a:bodyPr/>
          <a:lstStyle/>
          <a:p>
            <a:r>
              <a:rPr lang="en-US" dirty="0"/>
              <a:t>Week 1</a:t>
            </a:r>
          </a:p>
          <a:p>
            <a:pPr lvl="1"/>
            <a:r>
              <a:rPr lang="en-US" dirty="0"/>
              <a:t>#98 Get Camera to follow appropriate player in Multiplayer</a:t>
            </a:r>
          </a:p>
          <a:p>
            <a:pPr lvl="1"/>
            <a:r>
              <a:rPr lang="en-US" dirty="0"/>
              <a:t>#101 Find way to manage new game instances for subgames</a:t>
            </a:r>
          </a:p>
          <a:p>
            <a:r>
              <a:rPr lang="en-US" dirty="0"/>
              <a:t>Week 2</a:t>
            </a:r>
          </a:p>
          <a:p>
            <a:pPr lvl="1"/>
            <a:r>
              <a:rPr lang="en-US" dirty="0"/>
              <a:t>#101 Find way to manage new game instances for subgames</a:t>
            </a:r>
          </a:p>
          <a:p>
            <a:pPr lvl="1"/>
            <a:r>
              <a:rPr lang="en-US" dirty="0"/>
              <a:t>#113 Create our own, basic </a:t>
            </a:r>
            <a:r>
              <a:rPr lang="en-US" dirty="0" err="1"/>
              <a:t>NetworkManager</a:t>
            </a:r>
            <a:endParaRPr lang="en-US" dirty="0"/>
          </a:p>
          <a:p>
            <a:pPr lvl="1"/>
            <a:r>
              <a:rPr lang="en-US" dirty="0"/>
              <a:t>#114 Test Login and save to Database</a:t>
            </a:r>
          </a:p>
          <a:p>
            <a:pPr lvl="1"/>
            <a:r>
              <a:rPr lang="en-US" dirty="0"/>
              <a:t>#118 Create Mock UI for Database Testing</a:t>
            </a:r>
          </a:p>
        </p:txBody>
      </p:sp>
    </p:spTree>
    <p:extLst>
      <p:ext uri="{BB962C8B-B14F-4D97-AF65-F5344CB8AC3E}">
        <p14:creationId xmlns:p14="http://schemas.microsoft.com/office/powerpoint/2010/main" val="3439541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86FE7-0626-41F0-8201-18C31D703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56609"/>
          </a:xfrm>
        </p:spPr>
        <p:txBody>
          <a:bodyPr/>
          <a:lstStyle/>
          <a:p>
            <a:r>
              <a:rPr lang="en-US" dirty="0"/>
              <a:t>PJ Work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2B04A-EAE1-4500-97D1-5C4BD58AA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59684"/>
            <a:ext cx="9905999" cy="4331517"/>
          </a:xfrm>
        </p:spPr>
        <p:txBody>
          <a:bodyPr/>
          <a:lstStyle/>
          <a:p>
            <a:r>
              <a:rPr lang="en-US" dirty="0"/>
              <a:t>Week 3</a:t>
            </a:r>
          </a:p>
          <a:p>
            <a:pPr lvl="1"/>
            <a:r>
              <a:rPr lang="en-US" dirty="0"/>
              <a:t>#114 Test Login and save to Database</a:t>
            </a:r>
          </a:p>
          <a:p>
            <a:pPr lvl="1"/>
            <a:r>
              <a:rPr lang="en-US" dirty="0"/>
              <a:t>#118 Create Mock UI for Database Testing</a:t>
            </a:r>
          </a:p>
          <a:p>
            <a:r>
              <a:rPr lang="en-US" dirty="0"/>
              <a:t>Week 4</a:t>
            </a:r>
          </a:p>
          <a:p>
            <a:pPr lvl="1"/>
            <a:r>
              <a:rPr lang="en-US" dirty="0"/>
              <a:t>#100 Implement basic </a:t>
            </a:r>
            <a:r>
              <a:rPr lang="en-US" dirty="0" err="1"/>
              <a:t>NetworkManager</a:t>
            </a:r>
            <a:r>
              <a:rPr lang="en-US" dirty="0"/>
              <a:t> for subgame1</a:t>
            </a:r>
          </a:p>
          <a:p>
            <a:pPr lvl="1"/>
            <a:r>
              <a:rPr lang="en-US" dirty="0"/>
              <a:t>#114 Test Login and save to Database</a:t>
            </a:r>
          </a:p>
          <a:p>
            <a:pPr lvl="1"/>
            <a:r>
              <a:rPr lang="en-US" dirty="0"/>
              <a:t>#133 Review and Modify subgame scripts for multiplayer</a:t>
            </a:r>
          </a:p>
          <a:p>
            <a:pPr lvl="1"/>
            <a:r>
              <a:rPr lang="en-US" dirty="0"/>
              <a:t>#136 Merge in Team 1 and 2 branch for latest Version</a:t>
            </a:r>
          </a:p>
        </p:txBody>
      </p:sp>
    </p:spTree>
    <p:extLst>
      <p:ext uri="{BB962C8B-B14F-4D97-AF65-F5344CB8AC3E}">
        <p14:creationId xmlns:p14="http://schemas.microsoft.com/office/powerpoint/2010/main" val="187419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86FE7-0626-41F0-8201-18C31D703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56609"/>
          </a:xfrm>
        </p:spPr>
        <p:txBody>
          <a:bodyPr/>
          <a:lstStyle/>
          <a:p>
            <a:r>
              <a:rPr lang="en-US" dirty="0"/>
              <a:t>Connor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2B04A-EAE1-4500-97D1-5C4BD58AA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59684"/>
            <a:ext cx="9905999" cy="4331517"/>
          </a:xfrm>
        </p:spPr>
        <p:txBody>
          <a:bodyPr/>
          <a:lstStyle/>
          <a:p>
            <a:r>
              <a:rPr lang="en-US" dirty="0"/>
              <a:t>Week 1</a:t>
            </a:r>
          </a:p>
          <a:p>
            <a:pPr lvl="1"/>
            <a:r>
              <a:rPr lang="en-US" dirty="0"/>
              <a:t>#99 Investigate Unity Database Integration</a:t>
            </a:r>
          </a:p>
          <a:p>
            <a:r>
              <a:rPr lang="en-US" dirty="0"/>
              <a:t>Week 2</a:t>
            </a:r>
          </a:p>
          <a:p>
            <a:pPr lvl="1"/>
            <a:r>
              <a:rPr lang="en-US" dirty="0"/>
              <a:t>#101 Find way to manage new game instances for subgames</a:t>
            </a:r>
          </a:p>
          <a:p>
            <a:pPr lvl="1"/>
            <a:r>
              <a:rPr lang="en-US" dirty="0"/>
              <a:t>#113 Create our own, basic </a:t>
            </a:r>
            <a:r>
              <a:rPr lang="en-US" dirty="0" err="1"/>
              <a:t>NetworkManager</a:t>
            </a:r>
            <a:endParaRPr lang="en-US" dirty="0"/>
          </a:p>
          <a:p>
            <a:pPr lvl="1"/>
            <a:r>
              <a:rPr lang="en-US" dirty="0"/>
              <a:t>#116 Create Connection to Database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67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86FE7-0626-41F0-8201-18C31D703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56609"/>
          </a:xfrm>
        </p:spPr>
        <p:txBody>
          <a:bodyPr/>
          <a:lstStyle/>
          <a:p>
            <a:r>
              <a:rPr lang="en-US" dirty="0"/>
              <a:t>Connor Work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2B04A-EAE1-4500-97D1-5C4BD58AA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59684"/>
            <a:ext cx="9905999" cy="4331517"/>
          </a:xfrm>
        </p:spPr>
        <p:txBody>
          <a:bodyPr/>
          <a:lstStyle/>
          <a:p>
            <a:r>
              <a:rPr lang="en-US" dirty="0"/>
              <a:t>Week 3</a:t>
            </a:r>
          </a:p>
          <a:p>
            <a:pPr lvl="1"/>
            <a:r>
              <a:rPr lang="en-US" dirty="0"/>
              <a:t>#116 Create Connection to Database</a:t>
            </a:r>
          </a:p>
          <a:p>
            <a:r>
              <a:rPr lang="en-US" dirty="0"/>
              <a:t>Week 4</a:t>
            </a:r>
          </a:p>
          <a:p>
            <a:pPr lvl="1"/>
            <a:r>
              <a:rPr lang="en-US" dirty="0"/>
              <a:t>#100 Implement basic </a:t>
            </a:r>
            <a:r>
              <a:rPr lang="en-US" dirty="0" err="1"/>
              <a:t>NetworkManager</a:t>
            </a:r>
            <a:r>
              <a:rPr lang="en-US" dirty="0"/>
              <a:t> for subgame1</a:t>
            </a:r>
          </a:p>
          <a:p>
            <a:pPr lvl="1"/>
            <a:r>
              <a:rPr lang="en-US" dirty="0"/>
              <a:t>#135 Implement Database username/</a:t>
            </a:r>
            <a:r>
              <a:rPr lang="en-US" dirty="0" err="1"/>
              <a:t>highscore</a:t>
            </a:r>
            <a:r>
              <a:rPr lang="en-US" dirty="0"/>
              <a:t> query system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5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86FE7-0626-41F0-8201-18C31D703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56609"/>
          </a:xfrm>
        </p:spPr>
        <p:txBody>
          <a:bodyPr/>
          <a:lstStyle/>
          <a:p>
            <a:r>
              <a:rPr lang="en-US" dirty="0"/>
              <a:t>Bryce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2B04A-EAE1-4500-97D1-5C4BD58AA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59684"/>
            <a:ext cx="9905999" cy="4331517"/>
          </a:xfrm>
        </p:spPr>
        <p:txBody>
          <a:bodyPr/>
          <a:lstStyle/>
          <a:p>
            <a:r>
              <a:rPr lang="en-US" dirty="0"/>
              <a:t>Week 1</a:t>
            </a:r>
          </a:p>
          <a:p>
            <a:pPr lvl="1"/>
            <a:r>
              <a:rPr lang="en-US" dirty="0"/>
              <a:t>#43 Create Player Info Database</a:t>
            </a:r>
          </a:p>
          <a:p>
            <a:pPr lvl="1"/>
            <a:r>
              <a:rPr lang="en-US" dirty="0"/>
              <a:t>#88 Create ER Diagram</a:t>
            </a:r>
          </a:p>
          <a:p>
            <a:r>
              <a:rPr lang="en-US" dirty="0"/>
              <a:t>Week 2</a:t>
            </a:r>
          </a:p>
          <a:p>
            <a:pPr lvl="1"/>
            <a:r>
              <a:rPr lang="en-US" dirty="0"/>
              <a:t>#101 Find way to manage new game instances for subgames</a:t>
            </a:r>
          </a:p>
          <a:p>
            <a:pPr lvl="1"/>
            <a:r>
              <a:rPr lang="en-US" dirty="0"/>
              <a:t>#113 Create our own, basic </a:t>
            </a:r>
            <a:r>
              <a:rPr lang="en-US" dirty="0" err="1"/>
              <a:t>NetworkManager</a:t>
            </a:r>
            <a:endParaRPr lang="en-US" dirty="0"/>
          </a:p>
          <a:p>
            <a:pPr lvl="1"/>
            <a:r>
              <a:rPr lang="en-US" dirty="0"/>
              <a:t>#100 Implement basic </a:t>
            </a:r>
            <a:r>
              <a:rPr lang="en-US" dirty="0" err="1"/>
              <a:t>NetworkManager</a:t>
            </a:r>
            <a:r>
              <a:rPr lang="en-US" dirty="0"/>
              <a:t> for subgame1</a:t>
            </a:r>
          </a:p>
          <a:p>
            <a:pPr lvl="1"/>
            <a:r>
              <a:rPr lang="en-US" dirty="0"/>
              <a:t>#115 Test Register and check against Database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578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86FE7-0626-41F0-8201-18C31D703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56609"/>
          </a:xfrm>
        </p:spPr>
        <p:txBody>
          <a:bodyPr/>
          <a:lstStyle/>
          <a:p>
            <a:r>
              <a:rPr lang="en-US" dirty="0"/>
              <a:t>Bryce Work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2B04A-EAE1-4500-97D1-5C4BD58AA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59684"/>
            <a:ext cx="9905999" cy="4331517"/>
          </a:xfrm>
        </p:spPr>
        <p:txBody>
          <a:bodyPr/>
          <a:lstStyle/>
          <a:p>
            <a:r>
              <a:rPr lang="en-US" dirty="0"/>
              <a:t>Week 3</a:t>
            </a:r>
          </a:p>
          <a:p>
            <a:pPr lvl="1"/>
            <a:r>
              <a:rPr lang="en-US" dirty="0"/>
              <a:t>#100 Implement basic </a:t>
            </a:r>
            <a:r>
              <a:rPr lang="en-US" dirty="0" err="1"/>
              <a:t>NetworkManager</a:t>
            </a:r>
            <a:r>
              <a:rPr lang="en-US" dirty="0"/>
              <a:t> for subgame1</a:t>
            </a:r>
          </a:p>
          <a:p>
            <a:pPr lvl="1"/>
            <a:r>
              <a:rPr lang="en-US" dirty="0"/>
              <a:t>#115 Test Register and check against Database</a:t>
            </a:r>
          </a:p>
          <a:p>
            <a:r>
              <a:rPr lang="en-US" dirty="0"/>
              <a:t>Week 4</a:t>
            </a:r>
          </a:p>
          <a:p>
            <a:pPr lvl="1"/>
            <a:r>
              <a:rPr lang="en-US" dirty="0"/>
              <a:t>#100 Implement basic </a:t>
            </a:r>
            <a:r>
              <a:rPr lang="en-US" dirty="0" err="1"/>
              <a:t>NetworkManager</a:t>
            </a:r>
            <a:r>
              <a:rPr lang="en-US" dirty="0"/>
              <a:t> for subgame1</a:t>
            </a:r>
          </a:p>
          <a:p>
            <a:pPr lvl="1"/>
            <a:r>
              <a:rPr lang="en-US" dirty="0"/>
              <a:t>#115 Test Register and check against Database</a:t>
            </a:r>
          </a:p>
          <a:p>
            <a:pPr lvl="1"/>
            <a:r>
              <a:rPr lang="en-US" dirty="0"/>
              <a:t>#134 Adding </a:t>
            </a:r>
            <a:r>
              <a:rPr lang="en-US" dirty="0" err="1"/>
              <a:t>NetworkIdentity</a:t>
            </a:r>
            <a:r>
              <a:rPr lang="en-US" dirty="0"/>
              <a:t>/</a:t>
            </a:r>
            <a:r>
              <a:rPr lang="en-US" dirty="0" err="1"/>
              <a:t>NetworkTransform</a:t>
            </a:r>
            <a:r>
              <a:rPr lang="en-US" dirty="0"/>
              <a:t> components to objects</a:t>
            </a:r>
          </a:p>
        </p:txBody>
      </p:sp>
    </p:spTree>
    <p:extLst>
      <p:ext uri="{BB962C8B-B14F-4D97-AF65-F5344CB8AC3E}">
        <p14:creationId xmlns:p14="http://schemas.microsoft.com/office/powerpoint/2010/main" val="3905384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A0C52-F170-493F-AE4E-205459A66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6E6AD-41DC-4A1D-8673-70316B70A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and Modify subgame scripts for multiplayer</a:t>
            </a:r>
          </a:p>
          <a:p>
            <a:pPr lvl="1"/>
            <a:r>
              <a:rPr lang="en-US" dirty="0"/>
              <a:t>Ran into issues with the UI not disabling properly in multiplayer</a:t>
            </a:r>
          </a:p>
          <a:p>
            <a:pPr lvl="1"/>
            <a:r>
              <a:rPr lang="en-US" dirty="0"/>
              <a:t>Weird spawn orientation issue</a:t>
            </a:r>
          </a:p>
        </p:txBody>
      </p:sp>
    </p:spTree>
    <p:extLst>
      <p:ext uri="{BB962C8B-B14F-4D97-AF65-F5344CB8AC3E}">
        <p14:creationId xmlns:p14="http://schemas.microsoft.com/office/powerpoint/2010/main" val="8766919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24</TotalTime>
  <Words>346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Team 4 Presentation</vt:lpstr>
      <vt:lpstr>Xeonic Fleet</vt:lpstr>
      <vt:lpstr>PJ Work</vt:lpstr>
      <vt:lpstr>PJ Work Cont.</vt:lpstr>
      <vt:lpstr>Connor Work</vt:lpstr>
      <vt:lpstr>Connor Work Cont.</vt:lpstr>
      <vt:lpstr>Bryce Work</vt:lpstr>
      <vt:lpstr>Bryce Work Cont.</vt:lpstr>
      <vt:lpstr>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4 Presentation</dc:title>
  <dc:creator>PJ Leyden</dc:creator>
  <cp:lastModifiedBy>PJ Leyden</cp:lastModifiedBy>
  <cp:revision>13</cp:revision>
  <dcterms:created xsi:type="dcterms:W3CDTF">2019-10-01T01:45:10Z</dcterms:created>
  <dcterms:modified xsi:type="dcterms:W3CDTF">2019-10-01T02:09:50Z</dcterms:modified>
</cp:coreProperties>
</file>