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0" autoAdjust="0"/>
    <p:restoredTop sz="94660"/>
  </p:normalViewPr>
  <p:slideViewPr>
    <p:cSldViewPr snapToGrid="0">
      <p:cViewPr>
        <p:scale>
          <a:sx n="30" d="100"/>
          <a:sy n="30" d="100"/>
        </p:scale>
        <p:origin x="703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FD0A3-6835-4E8D-94E2-DC8606FD3D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674F9-4098-4262-80CE-5B57895C2FB2}">
      <dgm:prSet/>
      <dgm:spPr/>
      <dgm:t>
        <a:bodyPr/>
        <a:lstStyle/>
        <a:p>
          <a:r>
            <a:rPr lang="en-US"/>
            <a:t>1.) Missing textures (have to make sure ounce textures are set to matirials they are not moved)</a:t>
          </a:r>
        </a:p>
      </dgm:t>
    </dgm:pt>
    <dgm:pt modelId="{0A9E8DBE-C614-4B20-BBEB-6A7C2A0D44C0}" type="parTrans" cxnId="{D7B245CE-6A9C-4196-9E66-6D9B3B582301}">
      <dgm:prSet/>
      <dgm:spPr/>
      <dgm:t>
        <a:bodyPr/>
        <a:lstStyle/>
        <a:p>
          <a:endParaRPr lang="en-US"/>
        </a:p>
      </dgm:t>
    </dgm:pt>
    <dgm:pt modelId="{9FBE5680-394B-4C6D-9450-AC53373B98FA}" type="sibTrans" cxnId="{D7B245CE-6A9C-4196-9E66-6D9B3B582301}">
      <dgm:prSet/>
      <dgm:spPr/>
      <dgm:t>
        <a:bodyPr/>
        <a:lstStyle/>
        <a:p>
          <a:endParaRPr lang="en-US"/>
        </a:p>
      </dgm:t>
    </dgm:pt>
    <dgm:pt modelId="{F59B1D03-1180-40DD-B71B-B3770CCCCC01}">
      <dgm:prSet/>
      <dgm:spPr/>
      <dgm:t>
        <a:bodyPr/>
        <a:lstStyle/>
        <a:p>
          <a:r>
            <a:rPr lang="en-US"/>
            <a:t>2.) Models not ligning up right (example the laset comes out of the nose an not the gun)</a:t>
          </a:r>
        </a:p>
      </dgm:t>
    </dgm:pt>
    <dgm:pt modelId="{9C45324F-6B26-417B-A57B-D7F575797D92}" type="parTrans" cxnId="{9714A7C1-D69D-4AB7-A400-482BA67572B7}">
      <dgm:prSet/>
      <dgm:spPr/>
      <dgm:t>
        <a:bodyPr/>
        <a:lstStyle/>
        <a:p>
          <a:endParaRPr lang="en-US"/>
        </a:p>
      </dgm:t>
    </dgm:pt>
    <dgm:pt modelId="{88DD546A-A412-4BF6-BE3A-D7DDBE1BAAAF}" type="sibTrans" cxnId="{9714A7C1-D69D-4AB7-A400-482BA67572B7}">
      <dgm:prSet/>
      <dgm:spPr/>
      <dgm:t>
        <a:bodyPr/>
        <a:lstStyle/>
        <a:p>
          <a:endParaRPr lang="en-US"/>
        </a:p>
      </dgm:t>
    </dgm:pt>
    <dgm:pt modelId="{0F3AC9DB-22C8-4B10-BE84-D34B460FA5E7}">
      <dgm:prSet/>
      <dgm:spPr/>
      <dgm:t>
        <a:bodyPr/>
        <a:lstStyle/>
        <a:p>
          <a:r>
            <a:rPr lang="en-US"/>
            <a:t>3.) Music playing out of sync (not looping correctly)</a:t>
          </a:r>
        </a:p>
      </dgm:t>
    </dgm:pt>
    <dgm:pt modelId="{5F4D375D-43D9-4779-B801-679AE3C2249A}" type="parTrans" cxnId="{3A9323E4-2ECB-4B20-91C7-B5F03450CE56}">
      <dgm:prSet/>
      <dgm:spPr/>
      <dgm:t>
        <a:bodyPr/>
        <a:lstStyle/>
        <a:p>
          <a:endParaRPr lang="en-US"/>
        </a:p>
      </dgm:t>
    </dgm:pt>
    <dgm:pt modelId="{E08BBC04-3DB5-472A-844B-4979A479EC3A}" type="sibTrans" cxnId="{3A9323E4-2ECB-4B20-91C7-B5F03450CE56}">
      <dgm:prSet/>
      <dgm:spPr/>
      <dgm:t>
        <a:bodyPr/>
        <a:lstStyle/>
        <a:p>
          <a:endParaRPr lang="en-US"/>
        </a:p>
      </dgm:t>
    </dgm:pt>
    <dgm:pt modelId="{56C741F2-4F16-4473-99A1-D7A527488EE1}">
      <dgm:prSet/>
      <dgm:spPr/>
      <dgm:t>
        <a:bodyPr/>
        <a:lstStyle/>
        <a:p>
          <a:r>
            <a:rPr lang="en-US"/>
            <a:t>4.) Images be incompatible with engine (chances of this are very low)</a:t>
          </a:r>
        </a:p>
      </dgm:t>
    </dgm:pt>
    <dgm:pt modelId="{19E8B012-FB5C-4002-8BC2-45CC0380A4CA}" type="parTrans" cxnId="{4420334C-6CD2-47D1-913B-A06D35644685}">
      <dgm:prSet/>
      <dgm:spPr/>
      <dgm:t>
        <a:bodyPr/>
        <a:lstStyle/>
        <a:p>
          <a:endParaRPr lang="en-US"/>
        </a:p>
      </dgm:t>
    </dgm:pt>
    <dgm:pt modelId="{F6611130-8C7A-4AAE-8DA8-96D45A1D3058}" type="sibTrans" cxnId="{4420334C-6CD2-47D1-913B-A06D35644685}">
      <dgm:prSet/>
      <dgm:spPr/>
      <dgm:t>
        <a:bodyPr/>
        <a:lstStyle/>
        <a:p>
          <a:endParaRPr lang="en-US"/>
        </a:p>
      </dgm:t>
    </dgm:pt>
    <dgm:pt modelId="{6A80BA6F-2C4B-49D6-9E42-F1908CFF511F}" type="pres">
      <dgm:prSet presAssocID="{A69FD0A3-6835-4E8D-94E2-DC8606FD3DC5}" presName="linear" presStyleCnt="0">
        <dgm:presLayoutVars>
          <dgm:animLvl val="lvl"/>
          <dgm:resizeHandles val="exact"/>
        </dgm:presLayoutVars>
      </dgm:prSet>
      <dgm:spPr/>
    </dgm:pt>
    <dgm:pt modelId="{0474C218-6A82-43FD-8910-417247575146}" type="pres">
      <dgm:prSet presAssocID="{FB7674F9-4098-4262-80CE-5B57895C2F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BEA8E4-7E36-4803-9DFC-3A1C2B2FDAD3}" type="pres">
      <dgm:prSet presAssocID="{9FBE5680-394B-4C6D-9450-AC53373B98FA}" presName="spacer" presStyleCnt="0"/>
      <dgm:spPr/>
    </dgm:pt>
    <dgm:pt modelId="{807421CE-7DA5-4B5C-97D3-6D376379D443}" type="pres">
      <dgm:prSet presAssocID="{F59B1D03-1180-40DD-B71B-B3770CCCCC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BD3669-50E7-41DE-A386-79E689A4BD1F}" type="pres">
      <dgm:prSet presAssocID="{88DD546A-A412-4BF6-BE3A-D7DDBE1BAAAF}" presName="spacer" presStyleCnt="0"/>
      <dgm:spPr/>
    </dgm:pt>
    <dgm:pt modelId="{25D76F55-19DF-4706-8E2A-3EFA306755E8}" type="pres">
      <dgm:prSet presAssocID="{0F3AC9DB-22C8-4B10-BE84-D34B460FA5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46DCAB-CB06-4960-B820-AD6FA54CC848}" type="pres">
      <dgm:prSet presAssocID="{E08BBC04-3DB5-472A-844B-4979A479EC3A}" presName="spacer" presStyleCnt="0"/>
      <dgm:spPr/>
    </dgm:pt>
    <dgm:pt modelId="{F6DF4EC6-A9E6-451A-81E7-4ED39B5B9384}" type="pres">
      <dgm:prSet presAssocID="{56C741F2-4F16-4473-99A1-D7A527488E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53D569-D470-440E-8C82-5CBC139A13D7}" type="presOf" srcId="{A69FD0A3-6835-4E8D-94E2-DC8606FD3DC5}" destId="{6A80BA6F-2C4B-49D6-9E42-F1908CFF511F}" srcOrd="0" destOrd="0" presId="urn:microsoft.com/office/officeart/2005/8/layout/vList2"/>
    <dgm:cxn modelId="{4420334C-6CD2-47D1-913B-A06D35644685}" srcId="{A69FD0A3-6835-4E8D-94E2-DC8606FD3DC5}" destId="{56C741F2-4F16-4473-99A1-D7A527488EE1}" srcOrd="3" destOrd="0" parTransId="{19E8B012-FB5C-4002-8BC2-45CC0380A4CA}" sibTransId="{F6611130-8C7A-4AAE-8DA8-96D45A1D3058}"/>
    <dgm:cxn modelId="{A8469F7F-E671-4F98-9A6B-5FFFC800C484}" type="presOf" srcId="{0F3AC9DB-22C8-4B10-BE84-D34B460FA5E7}" destId="{25D76F55-19DF-4706-8E2A-3EFA306755E8}" srcOrd="0" destOrd="0" presId="urn:microsoft.com/office/officeart/2005/8/layout/vList2"/>
    <dgm:cxn modelId="{A0C9D09A-BD94-4C3E-8687-11BA377044C0}" type="presOf" srcId="{56C741F2-4F16-4473-99A1-D7A527488EE1}" destId="{F6DF4EC6-A9E6-451A-81E7-4ED39B5B9384}" srcOrd="0" destOrd="0" presId="urn:microsoft.com/office/officeart/2005/8/layout/vList2"/>
    <dgm:cxn modelId="{59F214B8-ED58-44BF-BBBA-314E6005EA5B}" type="presOf" srcId="{FB7674F9-4098-4262-80CE-5B57895C2FB2}" destId="{0474C218-6A82-43FD-8910-417247575146}" srcOrd="0" destOrd="0" presId="urn:microsoft.com/office/officeart/2005/8/layout/vList2"/>
    <dgm:cxn modelId="{9714A7C1-D69D-4AB7-A400-482BA67572B7}" srcId="{A69FD0A3-6835-4E8D-94E2-DC8606FD3DC5}" destId="{F59B1D03-1180-40DD-B71B-B3770CCCCC01}" srcOrd="1" destOrd="0" parTransId="{9C45324F-6B26-417B-A57B-D7F575797D92}" sibTransId="{88DD546A-A412-4BF6-BE3A-D7DDBE1BAAAF}"/>
    <dgm:cxn modelId="{D7B245CE-6A9C-4196-9E66-6D9B3B582301}" srcId="{A69FD0A3-6835-4E8D-94E2-DC8606FD3DC5}" destId="{FB7674F9-4098-4262-80CE-5B57895C2FB2}" srcOrd="0" destOrd="0" parTransId="{0A9E8DBE-C614-4B20-BBEB-6A7C2A0D44C0}" sibTransId="{9FBE5680-394B-4C6D-9450-AC53373B98FA}"/>
    <dgm:cxn modelId="{54E79FD4-5969-4EBB-B7EF-6793F77A8C6F}" type="presOf" srcId="{F59B1D03-1180-40DD-B71B-B3770CCCCC01}" destId="{807421CE-7DA5-4B5C-97D3-6D376379D443}" srcOrd="0" destOrd="0" presId="urn:microsoft.com/office/officeart/2005/8/layout/vList2"/>
    <dgm:cxn modelId="{3A9323E4-2ECB-4B20-91C7-B5F03450CE56}" srcId="{A69FD0A3-6835-4E8D-94E2-DC8606FD3DC5}" destId="{0F3AC9DB-22C8-4B10-BE84-D34B460FA5E7}" srcOrd="2" destOrd="0" parTransId="{5F4D375D-43D9-4779-B801-679AE3C2249A}" sibTransId="{E08BBC04-3DB5-472A-844B-4979A479EC3A}"/>
    <dgm:cxn modelId="{7C6AA147-D037-4001-B86C-6ECFF6D7F343}" type="presParOf" srcId="{6A80BA6F-2C4B-49D6-9E42-F1908CFF511F}" destId="{0474C218-6A82-43FD-8910-417247575146}" srcOrd="0" destOrd="0" presId="urn:microsoft.com/office/officeart/2005/8/layout/vList2"/>
    <dgm:cxn modelId="{8399DE38-66AC-4F17-85AD-A3BF4FA144BC}" type="presParOf" srcId="{6A80BA6F-2C4B-49D6-9E42-F1908CFF511F}" destId="{56BEA8E4-7E36-4803-9DFC-3A1C2B2FDAD3}" srcOrd="1" destOrd="0" presId="urn:microsoft.com/office/officeart/2005/8/layout/vList2"/>
    <dgm:cxn modelId="{6C5B8509-FD2D-40B5-84AC-95CD2E459687}" type="presParOf" srcId="{6A80BA6F-2C4B-49D6-9E42-F1908CFF511F}" destId="{807421CE-7DA5-4B5C-97D3-6D376379D443}" srcOrd="2" destOrd="0" presId="urn:microsoft.com/office/officeart/2005/8/layout/vList2"/>
    <dgm:cxn modelId="{785C9064-E9C8-4A4C-B306-8ADB1D8145DF}" type="presParOf" srcId="{6A80BA6F-2C4B-49D6-9E42-F1908CFF511F}" destId="{78BD3669-50E7-41DE-A386-79E689A4BD1F}" srcOrd="3" destOrd="0" presId="urn:microsoft.com/office/officeart/2005/8/layout/vList2"/>
    <dgm:cxn modelId="{B0CF4BD7-04D7-4389-BF13-4424B78BA397}" type="presParOf" srcId="{6A80BA6F-2C4B-49D6-9E42-F1908CFF511F}" destId="{25D76F55-19DF-4706-8E2A-3EFA306755E8}" srcOrd="4" destOrd="0" presId="urn:microsoft.com/office/officeart/2005/8/layout/vList2"/>
    <dgm:cxn modelId="{A23805F8-3FDF-4A4B-B794-0F7DF3A13811}" type="presParOf" srcId="{6A80BA6F-2C4B-49D6-9E42-F1908CFF511F}" destId="{E146DCAB-CB06-4960-B820-AD6FA54CC848}" srcOrd="5" destOrd="0" presId="urn:microsoft.com/office/officeart/2005/8/layout/vList2"/>
    <dgm:cxn modelId="{9D9C71E7-2B1A-400F-AB4E-CBC501F0ED1C}" type="presParOf" srcId="{6A80BA6F-2C4B-49D6-9E42-F1908CFF511F}" destId="{F6DF4EC6-A9E6-451A-81E7-4ED39B5B93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4C218-6A82-43FD-8910-417247575146}">
      <dsp:nvSpPr>
        <dsp:cNvPr id="0" name=""/>
        <dsp:cNvSpPr/>
      </dsp:nvSpPr>
      <dsp:spPr>
        <a:xfrm>
          <a:off x="0" y="7989"/>
          <a:ext cx="5459565" cy="1158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1.) Missing textures (have to make sure ounce textures are set to matirials they are not moved)</a:t>
          </a:r>
        </a:p>
      </dsp:txBody>
      <dsp:txXfrm>
        <a:off x="56544" y="64533"/>
        <a:ext cx="5346477" cy="1045212"/>
      </dsp:txXfrm>
    </dsp:sp>
    <dsp:sp modelId="{807421CE-7DA5-4B5C-97D3-6D376379D443}">
      <dsp:nvSpPr>
        <dsp:cNvPr id="0" name=""/>
        <dsp:cNvSpPr/>
      </dsp:nvSpPr>
      <dsp:spPr>
        <a:xfrm>
          <a:off x="0" y="1229649"/>
          <a:ext cx="5459565" cy="1158300"/>
        </a:xfrm>
        <a:prstGeom prst="roundRect">
          <a:avLst/>
        </a:prstGeom>
        <a:solidFill>
          <a:schemeClr val="accent2">
            <a:hueOff val="503840"/>
            <a:satOff val="-107"/>
            <a:lumOff val="22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2.) Models not ligning up right (example the laset comes out of the nose an not the gun)</a:t>
          </a:r>
        </a:p>
      </dsp:txBody>
      <dsp:txXfrm>
        <a:off x="56544" y="1286193"/>
        <a:ext cx="5346477" cy="1045212"/>
      </dsp:txXfrm>
    </dsp:sp>
    <dsp:sp modelId="{25D76F55-19DF-4706-8E2A-3EFA306755E8}">
      <dsp:nvSpPr>
        <dsp:cNvPr id="0" name=""/>
        <dsp:cNvSpPr/>
      </dsp:nvSpPr>
      <dsp:spPr>
        <a:xfrm>
          <a:off x="0" y="2451310"/>
          <a:ext cx="5459565" cy="1158300"/>
        </a:xfrm>
        <a:prstGeom prst="roundRect">
          <a:avLst/>
        </a:prstGeom>
        <a:solidFill>
          <a:schemeClr val="accent2">
            <a:hueOff val="1007681"/>
            <a:satOff val="-213"/>
            <a:lumOff val="45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3.) Music playing out of sync (not looping correctly)</a:t>
          </a:r>
        </a:p>
      </dsp:txBody>
      <dsp:txXfrm>
        <a:off x="56544" y="2507854"/>
        <a:ext cx="5346477" cy="1045212"/>
      </dsp:txXfrm>
    </dsp:sp>
    <dsp:sp modelId="{F6DF4EC6-A9E6-451A-81E7-4ED39B5B9384}">
      <dsp:nvSpPr>
        <dsp:cNvPr id="0" name=""/>
        <dsp:cNvSpPr/>
      </dsp:nvSpPr>
      <dsp:spPr>
        <a:xfrm>
          <a:off x="0" y="3672970"/>
          <a:ext cx="5459565" cy="1158300"/>
        </a:xfrm>
        <a:prstGeom prst="roundRect">
          <a:avLst/>
        </a:prstGeom>
        <a:solidFill>
          <a:schemeClr val="accent2">
            <a:hueOff val="1511521"/>
            <a:satOff val="-320"/>
            <a:lumOff val="6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4.) Images be incompatible with engine (chances of this are very low)</a:t>
          </a:r>
        </a:p>
      </dsp:txBody>
      <dsp:txXfrm>
        <a:off x="56544" y="3729514"/>
        <a:ext cx="5346477" cy="1045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4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40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7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91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5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7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7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FBE7E-C49F-4A60-BC18-DD2F76DED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B713E-4659-4FA7-B48C-8B45045C0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Team 3 Iteration 1</a:t>
            </a:r>
            <a:br>
              <a:rPr lang="en-US" sz="4800" dirty="0"/>
            </a:br>
            <a:r>
              <a:rPr lang="en-US" sz="4800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0E27-4015-45C4-8E84-0F2BF1FBB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Team Leader: Joseph Trussell</a:t>
            </a:r>
          </a:p>
          <a:p>
            <a:r>
              <a:rPr lang="en-US" dirty="0"/>
              <a:t>Team Members: Tyler Wells &amp; Tylor Bricker</a:t>
            </a:r>
          </a:p>
        </p:txBody>
      </p:sp>
    </p:spTree>
    <p:extLst>
      <p:ext uri="{BB962C8B-B14F-4D97-AF65-F5344CB8AC3E}">
        <p14:creationId xmlns:p14="http://schemas.microsoft.com/office/powerpoint/2010/main" val="41138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4BFD-DD02-47E8-8DD1-F86C7B55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Uncompleted Tickets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412B-BE77-4798-87AA-7BDA5504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Lobby Music:</a:t>
            </a:r>
          </a:p>
          <a:p>
            <a:r>
              <a:rPr lang="en-US" sz="2800" dirty="0"/>
              <a:t>Subgame 1 powerup/asteroid models</a:t>
            </a:r>
          </a:p>
          <a:p>
            <a:r>
              <a:rPr lang="en-US" sz="2800" dirty="0" err="1"/>
              <a:t>Xeonic</a:t>
            </a:r>
            <a:r>
              <a:rPr lang="en-US" sz="2800" dirty="0"/>
              <a:t> Fleet animations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8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dgm="http://schemas.openxmlformats.org/drawingml/2006/diagram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8A9F-220F-45AE-A435-31B744DA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Iteration 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E9283-5E91-4BFC-97CD-1F2B44BE8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22094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36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698F-DDDF-442B-B3B3-99A51355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Team 3 [DIO]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311D-5990-4A0F-8CC8-14E1D171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Our job for iteration 1 was to make the models, visuals and sounds for the first sub game, </a:t>
            </a:r>
            <a:r>
              <a:rPr lang="en-US" dirty="0" err="1"/>
              <a:t>Xeonic</a:t>
            </a:r>
            <a:r>
              <a:rPr lang="en-US" dirty="0"/>
              <a:t> Fleet, as well as getting started on those same things for the main game lobby.</a:t>
            </a:r>
          </a:p>
        </p:txBody>
      </p:sp>
    </p:spTree>
    <p:extLst>
      <p:ext uri="{BB962C8B-B14F-4D97-AF65-F5344CB8AC3E}">
        <p14:creationId xmlns:p14="http://schemas.microsoft.com/office/powerpoint/2010/main" val="345108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7206-5448-4BAD-BE78-4308F442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46EB-9A67-4C71-8B30-2B8B2070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implement all models for subgame 1: </a:t>
            </a:r>
            <a:r>
              <a:rPr lang="en-US" dirty="0" err="1"/>
              <a:t>Xeonic</a:t>
            </a:r>
            <a:r>
              <a:rPr lang="en-US" dirty="0"/>
              <a:t> Fleet</a:t>
            </a:r>
          </a:p>
          <a:p>
            <a:r>
              <a:rPr lang="en-US" dirty="0"/>
              <a:t>Find/create and implement all music and sound effects for subgame 1</a:t>
            </a:r>
          </a:p>
          <a:p>
            <a:r>
              <a:rPr lang="en-US" dirty="0"/>
              <a:t>Create logo and arcade machine for subgame 1</a:t>
            </a:r>
          </a:p>
          <a:p>
            <a:r>
              <a:rPr lang="en-US" dirty="0"/>
              <a:t>Start finding/creating models, sounds logos, characters and cinematics for main game lobby </a:t>
            </a:r>
          </a:p>
        </p:txBody>
      </p:sp>
    </p:spTree>
    <p:extLst>
      <p:ext uri="{BB962C8B-B14F-4D97-AF65-F5344CB8AC3E}">
        <p14:creationId xmlns:p14="http://schemas.microsoft.com/office/powerpoint/2010/main" val="6277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494A3-8C6E-493C-BC7C-B7CDFC99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50" y="12044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Tickets</a:t>
            </a:r>
            <a:br>
              <a:rPr lang="en-US" sz="3600" dirty="0"/>
            </a:br>
            <a:r>
              <a:rPr lang="en-US" sz="3600" dirty="0"/>
              <a:t>Week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9F28-ABDB-4926-BA90-4301603B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Main Game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Arcade machine main model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Arcade machine textures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Main Logo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Posters (game posters)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Main Menu Music (Version 1)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Stretch Goal: Main Lobby Music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Sub Game 1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Base Ship Model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Space Logo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Space Background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Sound Effects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Stretch Goal: Space Theme music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559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DE07-E7A1-4E78-93A0-712FB7B3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8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Tickets </a:t>
            </a:r>
            <a:br>
              <a:rPr lang="en-US" sz="3600" dirty="0"/>
            </a:br>
            <a:r>
              <a:rPr lang="en-US" sz="3600" dirty="0"/>
              <a:t>Week 2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695579-8D0D-4AA4-9C16-69229116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Main Game: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#8: Main Logo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#96: Poster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#95: Machine Texture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#4: Lobby Music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Sub Game: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#82: Secondary Ship Model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#83: Base ship model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#79: Flying sounds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#80: Destruction sounds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#85: Space Logo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#78: </a:t>
            </a:r>
            <a:r>
              <a:rPr lang="en-US" sz="2400" dirty="0" err="1"/>
              <a:t>BackGround</a:t>
            </a:r>
            <a:r>
              <a:rPr lang="en-US" sz="2400" dirty="0"/>
              <a:t> Music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#81: Enemy Models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50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A80B4-480E-4B20-B0EB-395C2BDE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Tickets</a:t>
            </a:r>
            <a:br>
              <a:rPr lang="en-US" sz="3600" dirty="0"/>
            </a:br>
            <a:r>
              <a:rPr lang="en-US" sz="3600" dirty="0"/>
              <a:t>Week 3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E01C-E7CF-41B2-A06E-97AFA810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Main Game: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#8: Main Logo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#69: </a:t>
            </a:r>
            <a:r>
              <a:rPr lang="en-US" dirty="0" err="1"/>
              <a:t>misc</a:t>
            </a:r>
            <a:r>
              <a:rPr lang="en-US" dirty="0"/>
              <a:t> Models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#96 Poster 1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#4: Lobby Music </a:t>
            </a:r>
          </a:p>
          <a:p>
            <a:pPr marL="3690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SubGame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#137: implement models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#138: implement sounds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#139: implement text</a:t>
            </a:r>
          </a:p>
        </p:txBody>
      </p:sp>
    </p:spTree>
    <p:extLst>
      <p:ext uri="{BB962C8B-B14F-4D97-AF65-F5344CB8AC3E}">
        <p14:creationId xmlns:p14="http://schemas.microsoft.com/office/powerpoint/2010/main" val="128965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BD69B-29AD-49A6-BFDC-80D2D1A2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5000"/>
              <a:t>Joseph Trussel: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DFD4-9E78-487A-A54F-22AACD49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Blender Modeling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3d models, textures made from scratch</a:t>
            </a:r>
          </a:p>
          <a:p>
            <a:r>
              <a:rPr lang="en-US" sz="3200" dirty="0">
                <a:solidFill>
                  <a:schemeClr val="tx1"/>
                </a:solidFill>
              </a:rPr>
              <a:t>Model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22523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CF0C-EDDB-4A6B-8463-D691DEFD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Tylor Bricker: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A49F-83BE-42A9-8EEE-DC2DD9D9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2D artwork</a:t>
            </a:r>
          </a:p>
          <a:p>
            <a:r>
              <a:rPr lang="en-US" sz="2800" dirty="0"/>
              <a:t>Logos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A57ABD0-C7DD-49D6-88B9-8D57EB0A4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68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6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1FD03-17B6-4024-9DE6-8A50EF12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Tyler Wells: Music and Sounds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8ED3-5533-4FBE-9B29-DD00ABF1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Creation/acquisition of music and sounds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Implementation of sound effects and music for subgame 1</a:t>
            </a:r>
          </a:p>
        </p:txBody>
      </p:sp>
    </p:spTree>
    <p:extLst>
      <p:ext uri="{BB962C8B-B14F-4D97-AF65-F5344CB8AC3E}">
        <p14:creationId xmlns:p14="http://schemas.microsoft.com/office/powerpoint/2010/main" val="215804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7EA9B0"/>
      </a:accent1>
      <a:accent2>
        <a:srgbClr val="7F99BA"/>
      </a:accent2>
      <a:accent3>
        <a:srgbClr val="9697C6"/>
      </a:accent3>
      <a:accent4>
        <a:srgbClr val="BA877F"/>
      </a:accent4>
      <a:accent5>
        <a:srgbClr val="B89D7B"/>
      </a:accent5>
      <a:accent6>
        <a:srgbClr val="A8A672"/>
      </a:accent6>
      <a:hlink>
        <a:srgbClr val="997E5D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SlateVTI</vt:lpstr>
      <vt:lpstr>Team 3 Iteration 1 Report</vt:lpstr>
      <vt:lpstr>Team 3 [DIO]</vt:lpstr>
      <vt:lpstr>Iteration 1 goals</vt:lpstr>
      <vt:lpstr>Tickets Week 1</vt:lpstr>
      <vt:lpstr>Tickets  Week 2</vt:lpstr>
      <vt:lpstr>Tickets Week 3 </vt:lpstr>
      <vt:lpstr>Joseph Trussel: Modeling</vt:lpstr>
      <vt:lpstr>Tylor Bricker: </vt:lpstr>
      <vt:lpstr>Tyler Wells: Music and Sounds</vt:lpstr>
      <vt:lpstr>Uncompleted Tickets</vt:lpstr>
      <vt:lpstr>Iteration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Iteration 1 Report</dc:title>
  <dc:creator>Tylerrrrr Well</dc:creator>
  <cp:lastModifiedBy>Tylerrrrr Well</cp:lastModifiedBy>
  <cp:revision>4</cp:revision>
  <dcterms:created xsi:type="dcterms:W3CDTF">2019-09-30T18:26:57Z</dcterms:created>
  <dcterms:modified xsi:type="dcterms:W3CDTF">2019-09-30T18:53:03Z</dcterms:modified>
</cp:coreProperties>
</file>