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A15-C2EE-4161-8531-9251F842C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D6473-79E2-4578-9531-265B4A6C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Instruction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76997-030A-4006-9884-7367599B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330200"/>
            <a:ext cx="8424863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2EE-840E-466E-8D67-E74293CD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7BF5-E6AC-4DCA-B177-FAC2131E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take the role of the SF-13 in the battle against the </a:t>
            </a:r>
            <a:r>
              <a:rPr lang="en-US" dirty="0" err="1"/>
              <a:t>Xeonic</a:t>
            </a:r>
            <a:r>
              <a:rPr lang="en-US" dirty="0"/>
              <a:t> Fleet</a:t>
            </a:r>
          </a:p>
          <a:p>
            <a:endParaRPr lang="en-US" dirty="0"/>
          </a:p>
          <a:p>
            <a:r>
              <a:rPr lang="en-US" dirty="0"/>
              <a:t>Transit through the line of defense to reach and destroy the Xeon Machine, Cancer</a:t>
            </a:r>
          </a:p>
        </p:txBody>
      </p:sp>
    </p:spTree>
    <p:extLst>
      <p:ext uri="{BB962C8B-B14F-4D97-AF65-F5344CB8AC3E}">
        <p14:creationId xmlns:p14="http://schemas.microsoft.com/office/powerpoint/2010/main" val="126682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ACCD-1C3D-4ACC-9ECF-0E388EDC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476-BED3-42D1-986D-14A2E482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Wasd</a:t>
            </a:r>
            <a:r>
              <a:rPr lang="en-US" dirty="0"/>
              <a:t>: movement on screen</a:t>
            </a:r>
          </a:p>
          <a:p>
            <a:endParaRPr lang="en-US" dirty="0"/>
          </a:p>
          <a:p>
            <a:r>
              <a:rPr lang="en-US" dirty="0"/>
              <a:t>Mouse click: fire gun</a:t>
            </a:r>
          </a:p>
          <a:p>
            <a:endParaRPr lang="en-US" dirty="0"/>
          </a:p>
          <a:p>
            <a:r>
              <a:rPr lang="en-US" dirty="0"/>
              <a:t>Q: laser cannon (hold for bigger shot)</a:t>
            </a:r>
          </a:p>
          <a:p>
            <a:endParaRPr lang="en-US" dirty="0"/>
          </a:p>
          <a:p>
            <a:r>
              <a:rPr lang="en-US" dirty="0"/>
              <a:t>E: homing laser (seeks enemy and destroys it)</a:t>
            </a:r>
          </a:p>
        </p:txBody>
      </p:sp>
    </p:spTree>
    <p:extLst>
      <p:ext uri="{BB962C8B-B14F-4D97-AF65-F5344CB8AC3E}">
        <p14:creationId xmlns:p14="http://schemas.microsoft.com/office/powerpoint/2010/main" val="34841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1B2-1F6A-40B1-BAB8-9C146A4C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76F6-E87A-4E4A-AB21-1CD904A7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blocks appear in the game. Destroy these to obtain one of these powerups</a:t>
            </a:r>
          </a:p>
          <a:p>
            <a:endParaRPr lang="en-US" dirty="0"/>
          </a:p>
          <a:p>
            <a:r>
              <a:rPr lang="en-US" dirty="0"/>
              <a:t>Hold: allow auto fire for standard shot</a:t>
            </a:r>
          </a:p>
          <a:p>
            <a:r>
              <a:rPr lang="en-US" dirty="0" err="1"/>
              <a:t>Topgun</a:t>
            </a:r>
            <a:r>
              <a:rPr lang="en-US" dirty="0"/>
              <a:t>: adds additional standard shot</a:t>
            </a:r>
          </a:p>
          <a:p>
            <a:r>
              <a:rPr lang="en-US" dirty="0"/>
              <a:t>Laser: gain laser fire</a:t>
            </a:r>
          </a:p>
          <a:p>
            <a:r>
              <a:rPr lang="en-US" dirty="0"/>
              <a:t>Homing laser: gain </a:t>
            </a:r>
            <a:r>
              <a:rPr lang="en-US" dirty="0" err="1"/>
              <a:t>homin</a:t>
            </a:r>
            <a:r>
              <a:rPr lang="en-US" dirty="0"/>
              <a:t> laser</a:t>
            </a:r>
          </a:p>
          <a:p>
            <a:r>
              <a:rPr lang="en-US" dirty="0"/>
              <a:t>1up: gain an extra try</a:t>
            </a:r>
          </a:p>
        </p:txBody>
      </p:sp>
    </p:spTree>
    <p:extLst>
      <p:ext uri="{BB962C8B-B14F-4D97-AF65-F5344CB8AC3E}">
        <p14:creationId xmlns:p14="http://schemas.microsoft.com/office/powerpoint/2010/main" val="79280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C836-8CB8-40E0-8FFA-78081FBC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CB12-9D0D-41F1-8A94-5467BB3A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across screen destroying everything you can</a:t>
            </a:r>
          </a:p>
          <a:p>
            <a:endParaRPr lang="en-US" dirty="0"/>
          </a:p>
          <a:p>
            <a:r>
              <a:rPr lang="en-US" dirty="0"/>
              <a:t>When you either lose all your tries or defeat the CANCER, you will be taken back to the main lobby with </a:t>
            </a:r>
            <a:r>
              <a:rPr lang="en-US" dirty="0" err="1"/>
              <a:t>youyr</a:t>
            </a:r>
            <a:r>
              <a:rPr lang="en-US" dirty="0"/>
              <a:t> score saved</a:t>
            </a:r>
          </a:p>
        </p:txBody>
      </p:sp>
    </p:spTree>
    <p:extLst>
      <p:ext uri="{BB962C8B-B14F-4D97-AF65-F5344CB8AC3E}">
        <p14:creationId xmlns:p14="http://schemas.microsoft.com/office/powerpoint/2010/main" val="4324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7D43-1C56-4D80-B2E9-2EBE8A5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8311-37DF-48B8-A0A1-D6BD8901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stay back as obstacles may catch you of guard if you get to close</a:t>
            </a:r>
          </a:p>
          <a:p>
            <a:endParaRPr lang="en-US" dirty="0"/>
          </a:p>
          <a:p>
            <a:r>
              <a:rPr lang="en-US" dirty="0"/>
              <a:t>Look for patterns in enemy types, some move in patterns and others have distinct fire patterns</a:t>
            </a:r>
          </a:p>
          <a:p>
            <a:endParaRPr lang="en-US" dirty="0"/>
          </a:p>
          <a:p>
            <a:r>
              <a:rPr lang="en-US" dirty="0"/>
              <a:t>Gain as many powerups as you see, but be sure to destroy the powerup rock before touching it or else!</a:t>
            </a:r>
          </a:p>
        </p:txBody>
      </p:sp>
    </p:spTree>
    <p:extLst>
      <p:ext uri="{BB962C8B-B14F-4D97-AF65-F5344CB8AC3E}">
        <p14:creationId xmlns:p14="http://schemas.microsoft.com/office/powerpoint/2010/main" val="333846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201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Background</vt:lpstr>
      <vt:lpstr>Movement</vt:lpstr>
      <vt:lpstr>Power ups</vt:lpstr>
      <vt:lpstr>Gameplay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Taylor</dc:creator>
  <cp:lastModifiedBy>Eric Taylor</cp:lastModifiedBy>
  <cp:revision>5</cp:revision>
  <dcterms:created xsi:type="dcterms:W3CDTF">2019-12-04T16:36:53Z</dcterms:created>
  <dcterms:modified xsi:type="dcterms:W3CDTF">2019-12-04T17:29:28Z</dcterms:modified>
</cp:coreProperties>
</file>