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6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9/30/2019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9/30/2019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9/30/2019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9/30/2019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9/30/2019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9/30/2019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9/30/2019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9/30/2019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E52E3-67EC-4B8B-9CAA-94510571C6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Team UNO Iteration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DEBDA9-160F-42A3-8EE1-DF325A721D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Team leader Eric </a:t>
            </a:r>
            <a:r>
              <a:rPr lang="en-US" dirty="0" err="1"/>
              <a:t>taylor</a:t>
            </a:r>
            <a:endParaRPr lang="en-US" dirty="0"/>
          </a:p>
          <a:p>
            <a:r>
              <a:rPr lang="en-US" dirty="0"/>
              <a:t>Members </a:t>
            </a:r>
            <a:r>
              <a:rPr lang="en-US" dirty="0" err="1"/>
              <a:t>noah</a:t>
            </a:r>
            <a:r>
              <a:rPr lang="en-US" dirty="0"/>
              <a:t> </a:t>
            </a:r>
            <a:r>
              <a:rPr lang="en-US" dirty="0" err="1"/>
              <a:t>lin</a:t>
            </a:r>
            <a:r>
              <a:rPr lang="en-US" dirty="0"/>
              <a:t> and sierra reed</a:t>
            </a:r>
          </a:p>
        </p:txBody>
      </p:sp>
    </p:spTree>
    <p:extLst>
      <p:ext uri="{BB962C8B-B14F-4D97-AF65-F5344CB8AC3E}">
        <p14:creationId xmlns:p14="http://schemas.microsoft.com/office/powerpoint/2010/main" val="39020417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A6070-7935-4C07-9B73-13E3F6EE5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FDAC1D4-7F29-4CC7-A674-611281B23D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390" b="21339"/>
          <a:stretch/>
        </p:blipFill>
        <p:spPr>
          <a:xfrm>
            <a:off x="1847322" y="2052638"/>
            <a:ext cx="7430028" cy="3300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0091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95F06-5E9A-4F1D-A12E-FCE2851C4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3243E53-B111-47F8-8268-2207FEE212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3327" b="20885"/>
          <a:stretch/>
        </p:blipFill>
        <p:spPr>
          <a:xfrm>
            <a:off x="2133350" y="1928351"/>
            <a:ext cx="9329913" cy="4294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8092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0F62C-6EEB-4DA3-928C-78C9C908F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9EAA815-289B-463D-B864-42CE036CB8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284" b="25425"/>
          <a:stretch/>
        </p:blipFill>
        <p:spPr>
          <a:xfrm>
            <a:off x="1847322" y="2052638"/>
            <a:ext cx="7363353" cy="3128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4587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27702-CDD2-40A9-85F0-25226368D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1DFBAE5-BE7D-4302-9DC0-7E6CCB752B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667" b="15437"/>
          <a:stretch/>
        </p:blipFill>
        <p:spPr>
          <a:xfrm>
            <a:off x="1847322" y="2052638"/>
            <a:ext cx="7334778" cy="3548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8248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2A086-44F5-41C7-AC3F-147572BD6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F0D1307-03D0-4185-8513-F7303FA48A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4756"/>
          <a:stretch/>
        </p:blipFill>
        <p:spPr>
          <a:xfrm>
            <a:off x="1847322" y="2052638"/>
            <a:ext cx="7459132" cy="3576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3543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2DDFE-C252-470F-8853-C59342CD0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69B52D9-B6C0-45D1-AB8F-C9C72B6CDA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0897"/>
          <a:stretch/>
        </p:blipFill>
        <p:spPr>
          <a:xfrm>
            <a:off x="1847322" y="2052638"/>
            <a:ext cx="7459132" cy="3738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0454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DF446-2EC8-4BE0-8DB8-65D87CB73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53A028-5034-465E-9ED9-367A592A5A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Consult our </a:t>
            </a:r>
            <a:r>
              <a:rPr lang="en-US" dirty="0" err="1"/>
              <a:t>github</a:t>
            </a:r>
            <a:r>
              <a:rPr lang="en-US" dirty="0"/>
              <a:t> repository:</a:t>
            </a:r>
          </a:p>
          <a:p>
            <a:endParaRPr lang="en-US" dirty="0"/>
          </a:p>
          <a:p>
            <a:r>
              <a:rPr lang="en-US" dirty="0"/>
              <a:t>https://github.com/ksu-cs-robotics/fall-2019-gdp-main-project-arcadedream/tree/team1-1</a:t>
            </a:r>
          </a:p>
        </p:txBody>
      </p:sp>
    </p:spTree>
    <p:extLst>
      <p:ext uri="{BB962C8B-B14F-4D97-AF65-F5344CB8AC3E}">
        <p14:creationId xmlns:p14="http://schemas.microsoft.com/office/powerpoint/2010/main" val="2975477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F94CF-E72B-49B4-A7DA-069C8BF73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Iteration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5515AD-145B-4606-8FEA-FEA51857C3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 Design for our </a:t>
            </a:r>
            <a:r>
              <a:rPr lang="en-US" dirty="0" err="1"/>
              <a:t>Acade</a:t>
            </a:r>
            <a:r>
              <a:rPr lang="en-US" dirty="0"/>
              <a:t> Dream Sub Game					(design document)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Provide UI for Sub Game (Game Start, game score, game dash)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Provide UI for Arcade Dream (Settings, arcade play, user)</a:t>
            </a:r>
          </a:p>
          <a:p>
            <a:endParaRPr lang="en-US" dirty="0"/>
          </a:p>
          <a:p>
            <a:r>
              <a:rPr lang="en-US" dirty="0"/>
              <a:t>Layout of Arcade(Design Doc)</a:t>
            </a:r>
          </a:p>
        </p:txBody>
      </p:sp>
    </p:spTree>
    <p:extLst>
      <p:ext uri="{BB962C8B-B14F-4D97-AF65-F5344CB8AC3E}">
        <p14:creationId xmlns:p14="http://schemas.microsoft.com/office/powerpoint/2010/main" val="3582432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09CA6-4527-4DC5-9AAE-3602C6674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Tickets Assigned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5251D7C7-E326-46B8-8E9A-F6702B5104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6533462"/>
              </p:ext>
            </p:extLst>
          </p:nvPr>
        </p:nvGraphicFramePr>
        <p:xfrm>
          <a:off x="1455939" y="1960489"/>
          <a:ext cx="7838982" cy="4219332"/>
        </p:xfrm>
        <a:graphic>
          <a:graphicData uri="http://schemas.openxmlformats.org/drawingml/2006/table">
            <a:tbl>
              <a:tblPr/>
              <a:tblGrid>
                <a:gridCol w="842888">
                  <a:extLst>
                    <a:ext uri="{9D8B030D-6E8A-4147-A177-3AD203B41FA5}">
                      <a16:colId xmlns:a16="http://schemas.microsoft.com/office/drawing/2014/main" val="2235575316"/>
                    </a:ext>
                  </a:extLst>
                </a:gridCol>
                <a:gridCol w="6996094">
                  <a:extLst>
                    <a:ext uri="{9D8B030D-6E8A-4147-A177-3AD203B41FA5}">
                      <a16:colId xmlns:a16="http://schemas.microsoft.com/office/drawing/2014/main" val="3772118900"/>
                    </a:ext>
                  </a:extLst>
                </a:gridCol>
              </a:tblGrid>
              <a:tr h="1533934">
                <a:tc>
                  <a:txBody>
                    <a:bodyPr/>
                    <a:lstStyle/>
                    <a:p>
                      <a:pPr fontAlgn="t"/>
                      <a:r>
                        <a:rPr lang="en-US" sz="90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- #105 High Score UI</a:t>
                      </a:r>
                    </a:p>
                  </a:txBody>
                  <a:tcPr marL="37596" marR="37596" marT="22558" marB="2255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16" marR="45116" marT="22558" marB="22558"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86385049"/>
                  </a:ext>
                </a:extLst>
              </a:tr>
              <a:tr h="180463">
                <a:tc>
                  <a:txBody>
                    <a:bodyPr/>
                    <a:lstStyle/>
                    <a:p>
                      <a:pPr algn="r" fontAlgn="t"/>
                      <a:endParaRPr lang="en-US" sz="900">
                        <a:effectLst/>
                        <a:latin typeface="SFMono-Regular"/>
                      </a:endParaRPr>
                    </a:p>
                  </a:txBody>
                  <a:tcPr marL="37596" marR="37596" marT="22558" marB="2255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Assigned: Noah</a:t>
                      </a:r>
                    </a:p>
                  </a:txBody>
                  <a:tcPr marL="37596" marR="37596" marT="22558" marB="22558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0018309"/>
                  </a:ext>
                </a:extLst>
              </a:tr>
              <a:tr h="180463">
                <a:tc>
                  <a:txBody>
                    <a:bodyPr/>
                    <a:lstStyle/>
                    <a:p>
                      <a:pPr algn="r" fontAlgn="t"/>
                      <a:endParaRPr lang="en-US" sz="900">
                        <a:effectLst/>
                        <a:latin typeface="SFMono-Regular"/>
                      </a:endParaRPr>
                    </a:p>
                  </a:txBody>
                  <a:tcPr marL="37596" marR="37596" marT="22558" marB="2255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Time: 2-3 days</a:t>
                      </a:r>
                    </a:p>
                  </a:txBody>
                  <a:tcPr marL="37596" marR="37596" marT="22558" marB="2255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8858264"/>
                  </a:ext>
                </a:extLst>
              </a:tr>
              <a:tr h="315810">
                <a:tc>
                  <a:txBody>
                    <a:bodyPr/>
                    <a:lstStyle/>
                    <a:p>
                      <a:pPr algn="r" fontAlgn="t"/>
                      <a:endParaRPr lang="en-US" sz="900">
                        <a:effectLst/>
                        <a:latin typeface="SFMono-Regular"/>
                      </a:endParaRPr>
                    </a:p>
                  </a:txBody>
                  <a:tcPr marL="37596" marR="37596" marT="22558" marB="2255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- #127 Add menu music from Team 3</a:t>
                      </a:r>
                    </a:p>
                  </a:txBody>
                  <a:tcPr marL="37596" marR="37596" marT="22558" marB="2255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8097673"/>
                  </a:ext>
                </a:extLst>
              </a:tr>
              <a:tr h="180463">
                <a:tc>
                  <a:txBody>
                    <a:bodyPr/>
                    <a:lstStyle/>
                    <a:p>
                      <a:pPr algn="r" fontAlgn="t"/>
                      <a:endParaRPr lang="en-US" sz="900">
                        <a:effectLst/>
                        <a:latin typeface="SFMono-Regular"/>
                      </a:endParaRPr>
                    </a:p>
                  </a:txBody>
                  <a:tcPr marL="37596" marR="37596" marT="22558" marB="2255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Assigned: Noah</a:t>
                      </a:r>
                    </a:p>
                  </a:txBody>
                  <a:tcPr marL="37596" marR="37596" marT="22558" marB="2255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5885259"/>
                  </a:ext>
                </a:extLst>
              </a:tr>
              <a:tr h="180463">
                <a:tc>
                  <a:txBody>
                    <a:bodyPr/>
                    <a:lstStyle/>
                    <a:p>
                      <a:pPr algn="r" fontAlgn="t"/>
                      <a:endParaRPr lang="en-US" sz="900">
                        <a:effectLst/>
                        <a:latin typeface="SFMono-Regular"/>
                      </a:endParaRPr>
                    </a:p>
                  </a:txBody>
                  <a:tcPr marL="37596" marR="37596" marT="22558" marB="2255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Time: 1 minute</a:t>
                      </a:r>
                    </a:p>
                  </a:txBody>
                  <a:tcPr marL="37596" marR="37596" marT="22558" marB="2255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5510091"/>
                  </a:ext>
                </a:extLst>
              </a:tr>
              <a:tr h="180463">
                <a:tc>
                  <a:txBody>
                    <a:bodyPr/>
                    <a:lstStyle/>
                    <a:p>
                      <a:pPr algn="r" fontAlgn="t"/>
                      <a:endParaRPr lang="en-US" sz="900">
                        <a:effectLst/>
                        <a:latin typeface="SFMono-Regular"/>
                      </a:endParaRPr>
                    </a:p>
                  </a:txBody>
                  <a:tcPr marL="37596" marR="37596" marT="22558" marB="2255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- #91 Create UI for login</a:t>
                      </a:r>
                    </a:p>
                  </a:txBody>
                  <a:tcPr marL="37596" marR="37596" marT="22558" marB="2255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572817"/>
                  </a:ext>
                </a:extLst>
              </a:tr>
              <a:tr h="180463">
                <a:tc>
                  <a:txBody>
                    <a:bodyPr/>
                    <a:lstStyle/>
                    <a:p>
                      <a:pPr algn="r" fontAlgn="t"/>
                      <a:endParaRPr lang="en-US" sz="900">
                        <a:effectLst/>
                        <a:latin typeface="SFMono-Regular"/>
                      </a:endParaRPr>
                    </a:p>
                  </a:txBody>
                  <a:tcPr marL="37596" marR="37596" marT="22558" marB="2255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Assigned: Noah</a:t>
                      </a:r>
                    </a:p>
                  </a:txBody>
                  <a:tcPr marL="37596" marR="37596" marT="22558" marB="2255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2806802"/>
                  </a:ext>
                </a:extLst>
              </a:tr>
              <a:tr h="180463">
                <a:tc>
                  <a:txBody>
                    <a:bodyPr/>
                    <a:lstStyle/>
                    <a:p>
                      <a:pPr algn="r" fontAlgn="t"/>
                      <a:endParaRPr lang="en-US" sz="900">
                        <a:effectLst/>
                        <a:latin typeface="SFMono-Regular"/>
                      </a:endParaRPr>
                    </a:p>
                  </a:txBody>
                  <a:tcPr marL="37596" marR="37596" marT="22558" marB="2255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Time: 2 days</a:t>
                      </a:r>
                    </a:p>
                  </a:txBody>
                  <a:tcPr marL="37596" marR="37596" marT="22558" marB="2255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8656748"/>
                  </a:ext>
                </a:extLst>
              </a:tr>
              <a:tr h="180463">
                <a:tc>
                  <a:txBody>
                    <a:bodyPr/>
                    <a:lstStyle/>
                    <a:p>
                      <a:pPr algn="r" fontAlgn="t"/>
                      <a:endParaRPr lang="en-US" sz="900">
                        <a:effectLst/>
                        <a:latin typeface="SFMono-Regular"/>
                      </a:endParaRPr>
                    </a:p>
                  </a:txBody>
                  <a:tcPr marL="37596" marR="37596" marT="22558" marB="2255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- #22 Make Design Doc</a:t>
                      </a:r>
                    </a:p>
                  </a:txBody>
                  <a:tcPr marL="37596" marR="37596" marT="22558" marB="2255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9606761"/>
                  </a:ext>
                </a:extLst>
              </a:tr>
              <a:tr h="180463">
                <a:tc>
                  <a:txBody>
                    <a:bodyPr/>
                    <a:lstStyle/>
                    <a:p>
                      <a:pPr algn="r" fontAlgn="t"/>
                      <a:endParaRPr lang="en-US" sz="900">
                        <a:effectLst/>
                        <a:latin typeface="SFMono-Regular"/>
                      </a:endParaRPr>
                    </a:p>
                  </a:txBody>
                  <a:tcPr marL="37596" marR="37596" marT="22558" marB="2255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Assigned: Noah, Eric</a:t>
                      </a:r>
                    </a:p>
                  </a:txBody>
                  <a:tcPr marL="37596" marR="37596" marT="22558" marB="2255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1137994"/>
                  </a:ext>
                </a:extLst>
              </a:tr>
              <a:tr h="180463">
                <a:tc>
                  <a:txBody>
                    <a:bodyPr/>
                    <a:lstStyle/>
                    <a:p>
                      <a:pPr algn="r" fontAlgn="t"/>
                      <a:endParaRPr lang="en-US" sz="900">
                        <a:effectLst/>
                        <a:latin typeface="SFMono-Regular"/>
                      </a:endParaRPr>
                    </a:p>
                  </a:txBody>
                  <a:tcPr marL="37596" marR="37596" marT="22558" marB="2255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Time: n/a</a:t>
                      </a:r>
                    </a:p>
                  </a:txBody>
                  <a:tcPr marL="37596" marR="37596" marT="22558" marB="2255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4671620"/>
                  </a:ext>
                </a:extLst>
              </a:tr>
              <a:tr h="180463">
                <a:tc>
                  <a:txBody>
                    <a:bodyPr/>
                    <a:lstStyle/>
                    <a:p>
                      <a:pPr algn="r" fontAlgn="t"/>
                      <a:endParaRPr lang="en-US" sz="900">
                        <a:effectLst/>
                        <a:latin typeface="SFMono-Regular"/>
                      </a:endParaRPr>
                    </a:p>
                  </a:txBody>
                  <a:tcPr marL="37596" marR="37596" marT="22558" marB="2255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- #39 Arcade Game UI</a:t>
                      </a:r>
                    </a:p>
                  </a:txBody>
                  <a:tcPr marL="37596" marR="37596" marT="22558" marB="2255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6523979"/>
                  </a:ext>
                </a:extLst>
              </a:tr>
              <a:tr h="180463">
                <a:tc>
                  <a:txBody>
                    <a:bodyPr/>
                    <a:lstStyle/>
                    <a:p>
                      <a:pPr algn="r" fontAlgn="t"/>
                      <a:endParaRPr lang="en-US" sz="900">
                        <a:effectLst/>
                        <a:latin typeface="SFMono-Regular"/>
                      </a:endParaRPr>
                    </a:p>
                  </a:txBody>
                  <a:tcPr marL="37596" marR="37596" marT="22558" marB="2255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Assigned: Noah</a:t>
                      </a:r>
                    </a:p>
                  </a:txBody>
                  <a:tcPr marL="37596" marR="37596" marT="22558" marB="2255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7249061"/>
                  </a:ext>
                </a:extLst>
              </a:tr>
              <a:tr h="180463">
                <a:tc>
                  <a:txBody>
                    <a:bodyPr/>
                    <a:lstStyle/>
                    <a:p>
                      <a:pPr algn="r" fontAlgn="t"/>
                      <a:endParaRPr lang="en-US" sz="900">
                        <a:effectLst/>
                        <a:latin typeface="SFMono-Regular"/>
                      </a:endParaRPr>
                    </a:p>
                  </a:txBody>
                  <a:tcPr marL="37596" marR="37596" marT="22558" marB="2255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 dirty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Time: 2 days</a:t>
                      </a:r>
                    </a:p>
                  </a:txBody>
                  <a:tcPr marL="37596" marR="37596" marT="22558" marB="2255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93622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5850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48770-3424-4F86-B9AF-F2605E7E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Cont.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53F70D2-9303-4200-900F-9F4CFB7C97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939051"/>
              </p:ext>
            </p:extLst>
          </p:nvPr>
        </p:nvGraphicFramePr>
        <p:xfrm>
          <a:off x="1917578" y="1947094"/>
          <a:ext cx="7803472" cy="4231487"/>
        </p:xfrm>
        <a:graphic>
          <a:graphicData uri="http://schemas.openxmlformats.org/drawingml/2006/table">
            <a:tbl>
              <a:tblPr/>
              <a:tblGrid>
                <a:gridCol w="839069">
                  <a:extLst>
                    <a:ext uri="{9D8B030D-6E8A-4147-A177-3AD203B41FA5}">
                      <a16:colId xmlns:a16="http://schemas.microsoft.com/office/drawing/2014/main" val="289993921"/>
                    </a:ext>
                  </a:extLst>
                </a:gridCol>
                <a:gridCol w="6964403">
                  <a:extLst>
                    <a:ext uri="{9D8B030D-6E8A-4147-A177-3AD203B41FA5}">
                      <a16:colId xmlns:a16="http://schemas.microsoft.com/office/drawing/2014/main" val="2571537433"/>
                    </a:ext>
                  </a:extLst>
                </a:gridCol>
              </a:tblGrid>
              <a:tr h="1398587">
                <a:tc>
                  <a:txBody>
                    <a:bodyPr/>
                    <a:lstStyle/>
                    <a:p>
                      <a:pPr fontAlgn="t"/>
                      <a:r>
                        <a:rPr lang="en-US" sz="100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- #108 Setting UI</a:t>
                      </a:r>
                    </a:p>
                  </a:txBody>
                  <a:tcPr marL="41625" marR="41625" marT="24975" marB="249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49950" marR="49950" marT="24975" marB="24975"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093853446"/>
                  </a:ext>
                </a:extLst>
              </a:tr>
              <a:tr h="199798">
                <a:tc>
                  <a:txBody>
                    <a:bodyPr/>
                    <a:lstStyle/>
                    <a:p>
                      <a:pPr algn="r" fontAlgn="t"/>
                      <a:endParaRPr lang="en-US" sz="1000">
                        <a:effectLst/>
                        <a:latin typeface="SFMono-Regular"/>
                      </a:endParaRPr>
                    </a:p>
                  </a:txBody>
                  <a:tcPr marL="41625" marR="41625" marT="24975" marB="249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Assigned: Sierra</a:t>
                      </a:r>
                    </a:p>
                  </a:txBody>
                  <a:tcPr marL="41625" marR="41625" marT="24975" marB="24975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0057574"/>
                  </a:ext>
                </a:extLst>
              </a:tr>
              <a:tr h="199798">
                <a:tc>
                  <a:txBody>
                    <a:bodyPr/>
                    <a:lstStyle/>
                    <a:p>
                      <a:pPr algn="r" fontAlgn="t"/>
                      <a:endParaRPr lang="en-US" sz="1000">
                        <a:effectLst/>
                        <a:latin typeface="SFMono-Regular"/>
                      </a:endParaRPr>
                    </a:p>
                  </a:txBody>
                  <a:tcPr marL="41625" marR="41625" marT="24975" marB="249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Time: 1 day</a:t>
                      </a:r>
                    </a:p>
                  </a:txBody>
                  <a:tcPr marL="41625" marR="41625" marT="24975" marB="249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6001402"/>
                  </a:ext>
                </a:extLst>
              </a:tr>
              <a:tr h="199798">
                <a:tc>
                  <a:txBody>
                    <a:bodyPr/>
                    <a:lstStyle/>
                    <a:p>
                      <a:pPr algn="r" fontAlgn="t"/>
                      <a:endParaRPr lang="en-US" sz="1000">
                        <a:effectLst/>
                        <a:latin typeface="SFMono-Regular"/>
                      </a:endParaRPr>
                    </a:p>
                  </a:txBody>
                  <a:tcPr marL="41625" marR="41625" marT="24975" marB="249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- #120 Start Screen UI</a:t>
                      </a:r>
                    </a:p>
                  </a:txBody>
                  <a:tcPr marL="41625" marR="41625" marT="24975" marB="249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5474157"/>
                  </a:ext>
                </a:extLst>
              </a:tr>
              <a:tr h="199798">
                <a:tc>
                  <a:txBody>
                    <a:bodyPr/>
                    <a:lstStyle/>
                    <a:p>
                      <a:pPr algn="r" fontAlgn="t"/>
                      <a:endParaRPr lang="en-US" sz="1000">
                        <a:effectLst/>
                        <a:latin typeface="SFMono-Regular"/>
                      </a:endParaRPr>
                    </a:p>
                  </a:txBody>
                  <a:tcPr marL="41625" marR="41625" marT="24975" marB="249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Assigned: Noah</a:t>
                      </a:r>
                    </a:p>
                  </a:txBody>
                  <a:tcPr marL="41625" marR="41625" marT="24975" marB="249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2115446"/>
                  </a:ext>
                </a:extLst>
              </a:tr>
              <a:tr h="199798">
                <a:tc>
                  <a:txBody>
                    <a:bodyPr/>
                    <a:lstStyle/>
                    <a:p>
                      <a:pPr algn="r" fontAlgn="t"/>
                      <a:endParaRPr lang="en-US" sz="1000">
                        <a:effectLst/>
                        <a:latin typeface="SFMono-Regular"/>
                      </a:endParaRPr>
                    </a:p>
                  </a:txBody>
                  <a:tcPr marL="41625" marR="41625" marT="24975" marB="249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Time: 30 minutes</a:t>
                      </a:r>
                    </a:p>
                  </a:txBody>
                  <a:tcPr marL="41625" marR="41625" marT="24975" marB="249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8335087"/>
                  </a:ext>
                </a:extLst>
              </a:tr>
              <a:tr h="199798">
                <a:tc>
                  <a:txBody>
                    <a:bodyPr/>
                    <a:lstStyle/>
                    <a:p>
                      <a:pPr algn="r" fontAlgn="t"/>
                      <a:endParaRPr lang="en-US" sz="1000">
                        <a:effectLst/>
                        <a:latin typeface="SFMono-Regular"/>
                      </a:endParaRPr>
                    </a:p>
                  </a:txBody>
                  <a:tcPr marL="41625" marR="41625" marT="24975" marB="249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- #121 Victory UI</a:t>
                      </a:r>
                    </a:p>
                  </a:txBody>
                  <a:tcPr marL="41625" marR="41625" marT="24975" marB="249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6915298"/>
                  </a:ext>
                </a:extLst>
              </a:tr>
              <a:tr h="199798">
                <a:tc>
                  <a:txBody>
                    <a:bodyPr/>
                    <a:lstStyle/>
                    <a:p>
                      <a:pPr algn="r" fontAlgn="t"/>
                      <a:endParaRPr lang="en-US" sz="1000">
                        <a:effectLst/>
                        <a:latin typeface="SFMono-Regular"/>
                      </a:endParaRPr>
                    </a:p>
                  </a:txBody>
                  <a:tcPr marL="41625" marR="41625" marT="24975" marB="249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Assigned: Noah</a:t>
                      </a:r>
                    </a:p>
                  </a:txBody>
                  <a:tcPr marL="41625" marR="41625" marT="24975" marB="249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8826916"/>
                  </a:ext>
                </a:extLst>
              </a:tr>
              <a:tr h="199798">
                <a:tc>
                  <a:txBody>
                    <a:bodyPr/>
                    <a:lstStyle/>
                    <a:p>
                      <a:pPr algn="r" fontAlgn="t"/>
                      <a:endParaRPr lang="en-US" sz="1000">
                        <a:effectLst/>
                        <a:latin typeface="SFMono-Regular"/>
                      </a:endParaRPr>
                    </a:p>
                  </a:txBody>
                  <a:tcPr marL="41625" marR="41625" marT="24975" marB="249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Time: 30 minutes</a:t>
                      </a:r>
                    </a:p>
                  </a:txBody>
                  <a:tcPr marL="41625" marR="41625" marT="24975" marB="249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0743274"/>
                  </a:ext>
                </a:extLst>
              </a:tr>
              <a:tr h="199798">
                <a:tc>
                  <a:txBody>
                    <a:bodyPr/>
                    <a:lstStyle/>
                    <a:p>
                      <a:pPr algn="r" fontAlgn="t"/>
                      <a:endParaRPr lang="en-US" sz="1000">
                        <a:effectLst/>
                        <a:latin typeface="SFMono-Regular"/>
                      </a:endParaRPr>
                    </a:p>
                  </a:txBody>
                  <a:tcPr marL="41625" marR="41625" marT="24975" marB="249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- #122 Level Clear UI</a:t>
                      </a:r>
                    </a:p>
                  </a:txBody>
                  <a:tcPr marL="41625" marR="41625" marT="24975" marB="249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6940274"/>
                  </a:ext>
                </a:extLst>
              </a:tr>
              <a:tr h="199798">
                <a:tc>
                  <a:txBody>
                    <a:bodyPr/>
                    <a:lstStyle/>
                    <a:p>
                      <a:pPr algn="r" fontAlgn="t"/>
                      <a:endParaRPr lang="en-US" sz="1000">
                        <a:effectLst/>
                        <a:latin typeface="SFMono-Regular"/>
                      </a:endParaRPr>
                    </a:p>
                  </a:txBody>
                  <a:tcPr marL="41625" marR="41625" marT="24975" marB="249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Assigned: Noah</a:t>
                      </a:r>
                    </a:p>
                  </a:txBody>
                  <a:tcPr marL="41625" marR="41625" marT="24975" marB="249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8010288"/>
                  </a:ext>
                </a:extLst>
              </a:tr>
              <a:tr h="199798">
                <a:tc>
                  <a:txBody>
                    <a:bodyPr/>
                    <a:lstStyle/>
                    <a:p>
                      <a:pPr algn="r" fontAlgn="t"/>
                      <a:endParaRPr lang="en-US" sz="1000">
                        <a:effectLst/>
                        <a:latin typeface="SFMono-Regular"/>
                      </a:endParaRPr>
                    </a:p>
                  </a:txBody>
                  <a:tcPr marL="41625" marR="41625" marT="24975" marB="249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Time: 30 minutes</a:t>
                      </a:r>
                    </a:p>
                  </a:txBody>
                  <a:tcPr marL="41625" marR="41625" marT="24975" marB="249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4000383"/>
                  </a:ext>
                </a:extLst>
              </a:tr>
              <a:tr h="199798">
                <a:tc>
                  <a:txBody>
                    <a:bodyPr/>
                    <a:lstStyle/>
                    <a:p>
                      <a:pPr algn="r" fontAlgn="t"/>
                      <a:endParaRPr lang="en-US" sz="1000">
                        <a:effectLst/>
                        <a:latin typeface="SFMono-Regular"/>
                      </a:endParaRPr>
                    </a:p>
                  </a:txBody>
                  <a:tcPr marL="41625" marR="41625" marT="24975" marB="249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- #123 Highscore UI</a:t>
                      </a:r>
                    </a:p>
                  </a:txBody>
                  <a:tcPr marL="41625" marR="41625" marT="24975" marB="249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92327"/>
                  </a:ext>
                </a:extLst>
              </a:tr>
              <a:tr h="199798">
                <a:tc>
                  <a:txBody>
                    <a:bodyPr/>
                    <a:lstStyle/>
                    <a:p>
                      <a:pPr algn="r" fontAlgn="t"/>
                      <a:endParaRPr lang="en-US" sz="1000">
                        <a:effectLst/>
                        <a:latin typeface="SFMono-Regular"/>
                      </a:endParaRPr>
                    </a:p>
                  </a:txBody>
                  <a:tcPr marL="41625" marR="41625" marT="24975" marB="249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Assigned: Noah</a:t>
                      </a:r>
                    </a:p>
                  </a:txBody>
                  <a:tcPr marL="41625" marR="41625" marT="24975" marB="249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1084313"/>
                  </a:ext>
                </a:extLst>
              </a:tr>
              <a:tr h="199798">
                <a:tc>
                  <a:txBody>
                    <a:bodyPr/>
                    <a:lstStyle/>
                    <a:p>
                      <a:pPr algn="r" fontAlgn="t"/>
                      <a:endParaRPr lang="en-US" sz="1000">
                        <a:effectLst/>
                        <a:latin typeface="SFMono-Regular"/>
                      </a:endParaRPr>
                    </a:p>
                  </a:txBody>
                  <a:tcPr marL="41625" marR="41625" marT="24975" marB="249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 dirty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Time: 30 minutes</a:t>
                      </a:r>
                    </a:p>
                  </a:txBody>
                  <a:tcPr marL="41625" marR="41625" marT="24975" marB="249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91878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3841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AC875-E740-4CD2-8A0D-FF69BEA36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Cont.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E62B9E2-95C5-47DE-ACEF-781A342E11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2760476"/>
              </p:ext>
            </p:extLst>
          </p:nvPr>
        </p:nvGraphicFramePr>
        <p:xfrm>
          <a:off x="1580225" y="2052635"/>
          <a:ext cx="8620217" cy="4195768"/>
        </p:xfrm>
        <a:graphic>
          <a:graphicData uri="http://schemas.openxmlformats.org/drawingml/2006/table">
            <a:tbl>
              <a:tblPr/>
              <a:tblGrid>
                <a:gridCol w="926892">
                  <a:extLst>
                    <a:ext uri="{9D8B030D-6E8A-4147-A177-3AD203B41FA5}">
                      <a16:colId xmlns:a16="http://schemas.microsoft.com/office/drawing/2014/main" val="352524453"/>
                    </a:ext>
                  </a:extLst>
                </a:gridCol>
                <a:gridCol w="7693325">
                  <a:extLst>
                    <a:ext uri="{9D8B030D-6E8A-4147-A177-3AD203B41FA5}">
                      <a16:colId xmlns:a16="http://schemas.microsoft.com/office/drawing/2014/main" val="2314602358"/>
                    </a:ext>
                  </a:extLst>
                </a:gridCol>
              </a:tblGrid>
              <a:tr h="1398587">
                <a:tc>
                  <a:txBody>
                    <a:bodyPr/>
                    <a:lstStyle/>
                    <a:p>
                      <a:pPr fontAlgn="t"/>
                      <a:r>
                        <a:rPr lang="en-US" sz="70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- #124 Gameover UI</a:t>
                      </a:r>
                    </a:p>
                  </a:txBody>
                  <a:tcPr marL="31500" marR="31500" marT="18900" marB="189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7800" marR="37800" marT="18900" marB="18900"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219092084"/>
                  </a:ext>
                </a:extLst>
              </a:tr>
              <a:tr h="151199">
                <a:tc>
                  <a:txBody>
                    <a:bodyPr/>
                    <a:lstStyle/>
                    <a:p>
                      <a:pPr algn="r" fontAlgn="t"/>
                      <a:endParaRPr lang="en-US" sz="700">
                        <a:effectLst/>
                        <a:latin typeface="SFMono-Regular"/>
                      </a:endParaRPr>
                    </a:p>
                  </a:txBody>
                  <a:tcPr marL="31500" marR="31500" marT="18900" marB="189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70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Assigned: Noah</a:t>
                      </a:r>
                    </a:p>
                  </a:txBody>
                  <a:tcPr marL="31500" marR="31500" marT="18900" marB="18900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2005298"/>
                  </a:ext>
                </a:extLst>
              </a:tr>
              <a:tr h="151199">
                <a:tc>
                  <a:txBody>
                    <a:bodyPr/>
                    <a:lstStyle/>
                    <a:p>
                      <a:pPr algn="r" fontAlgn="t"/>
                      <a:endParaRPr lang="en-US" sz="700">
                        <a:effectLst/>
                        <a:latin typeface="SFMono-Regular"/>
                      </a:endParaRPr>
                    </a:p>
                  </a:txBody>
                  <a:tcPr marL="31500" marR="31500" marT="18900" marB="189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70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Time: 30 minutes</a:t>
                      </a:r>
                    </a:p>
                  </a:txBody>
                  <a:tcPr marL="31500" marR="31500" marT="18900" marB="189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9041343"/>
                  </a:ext>
                </a:extLst>
              </a:tr>
              <a:tr h="151199">
                <a:tc>
                  <a:txBody>
                    <a:bodyPr/>
                    <a:lstStyle/>
                    <a:p>
                      <a:pPr algn="r" fontAlgn="t"/>
                      <a:endParaRPr lang="en-US" sz="700">
                        <a:effectLst/>
                        <a:latin typeface="SFMono-Regular"/>
                      </a:endParaRPr>
                    </a:p>
                  </a:txBody>
                  <a:tcPr marL="31500" marR="31500" marT="18900" marB="189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70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- #125 Game UI</a:t>
                      </a:r>
                    </a:p>
                  </a:txBody>
                  <a:tcPr marL="31500" marR="31500" marT="18900" marB="189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1313245"/>
                  </a:ext>
                </a:extLst>
              </a:tr>
              <a:tr h="151199">
                <a:tc>
                  <a:txBody>
                    <a:bodyPr/>
                    <a:lstStyle/>
                    <a:p>
                      <a:pPr algn="r" fontAlgn="t"/>
                      <a:endParaRPr lang="en-US" sz="700">
                        <a:effectLst/>
                        <a:latin typeface="SFMono-Regular"/>
                      </a:endParaRPr>
                    </a:p>
                  </a:txBody>
                  <a:tcPr marL="31500" marR="31500" marT="18900" marB="189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70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Assigned: Noah</a:t>
                      </a:r>
                    </a:p>
                  </a:txBody>
                  <a:tcPr marL="31500" marR="31500" marT="18900" marB="189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9167135"/>
                  </a:ext>
                </a:extLst>
              </a:tr>
              <a:tr h="151199">
                <a:tc>
                  <a:txBody>
                    <a:bodyPr/>
                    <a:lstStyle/>
                    <a:p>
                      <a:pPr algn="r" fontAlgn="t"/>
                      <a:endParaRPr lang="en-US" sz="700">
                        <a:effectLst/>
                        <a:latin typeface="SFMono-Regular"/>
                      </a:endParaRPr>
                    </a:p>
                  </a:txBody>
                  <a:tcPr marL="31500" marR="31500" marT="18900" marB="189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70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Time: 30 minutes</a:t>
                      </a:r>
                    </a:p>
                  </a:txBody>
                  <a:tcPr marL="31500" marR="31500" marT="18900" marB="189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4616128"/>
                  </a:ext>
                </a:extLst>
              </a:tr>
              <a:tr h="151199">
                <a:tc>
                  <a:txBody>
                    <a:bodyPr/>
                    <a:lstStyle/>
                    <a:p>
                      <a:pPr algn="r" fontAlgn="t"/>
                      <a:endParaRPr lang="en-US" sz="700">
                        <a:effectLst/>
                        <a:latin typeface="SFMono-Regular"/>
                      </a:endParaRPr>
                    </a:p>
                  </a:txBody>
                  <a:tcPr marL="31500" marR="31500" marT="18900" marB="189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70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- #126 Saving Highscore UI</a:t>
                      </a:r>
                    </a:p>
                  </a:txBody>
                  <a:tcPr marL="31500" marR="31500" marT="18900" marB="189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6825517"/>
                  </a:ext>
                </a:extLst>
              </a:tr>
              <a:tr h="151199">
                <a:tc>
                  <a:txBody>
                    <a:bodyPr/>
                    <a:lstStyle/>
                    <a:p>
                      <a:pPr algn="r" fontAlgn="t"/>
                      <a:endParaRPr lang="en-US" sz="700">
                        <a:effectLst/>
                        <a:latin typeface="SFMono-Regular"/>
                      </a:endParaRPr>
                    </a:p>
                  </a:txBody>
                  <a:tcPr marL="31500" marR="31500" marT="18900" marB="189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70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Assigned: Noah</a:t>
                      </a:r>
                    </a:p>
                  </a:txBody>
                  <a:tcPr marL="31500" marR="31500" marT="18900" marB="189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9873949"/>
                  </a:ext>
                </a:extLst>
              </a:tr>
              <a:tr h="151199">
                <a:tc>
                  <a:txBody>
                    <a:bodyPr/>
                    <a:lstStyle/>
                    <a:p>
                      <a:pPr algn="r" fontAlgn="t"/>
                      <a:endParaRPr lang="en-US" sz="700">
                        <a:effectLst/>
                        <a:latin typeface="SFMono-Regular"/>
                      </a:endParaRPr>
                    </a:p>
                  </a:txBody>
                  <a:tcPr marL="31500" marR="31500" marT="18900" marB="189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70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Time: 30 minutes</a:t>
                      </a:r>
                    </a:p>
                  </a:txBody>
                  <a:tcPr marL="31500" marR="31500" marT="18900" marB="189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6418184"/>
                  </a:ext>
                </a:extLst>
              </a:tr>
              <a:tr h="264598">
                <a:tc>
                  <a:txBody>
                    <a:bodyPr/>
                    <a:lstStyle/>
                    <a:p>
                      <a:pPr algn="r" fontAlgn="t"/>
                      <a:endParaRPr lang="en-US" sz="700">
                        <a:effectLst/>
                        <a:latin typeface="SFMono-Regular"/>
                      </a:endParaRPr>
                    </a:p>
                  </a:txBody>
                  <a:tcPr marL="31500" marR="31500" marT="18900" marB="189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70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- #64 Level Planning of Space Shooter</a:t>
                      </a:r>
                    </a:p>
                  </a:txBody>
                  <a:tcPr marL="31500" marR="31500" marT="18900" marB="189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6866036"/>
                  </a:ext>
                </a:extLst>
              </a:tr>
              <a:tr h="151199">
                <a:tc>
                  <a:txBody>
                    <a:bodyPr/>
                    <a:lstStyle/>
                    <a:p>
                      <a:pPr algn="r" fontAlgn="t"/>
                      <a:endParaRPr lang="en-US" sz="700">
                        <a:effectLst/>
                        <a:latin typeface="SFMono-Regular"/>
                      </a:endParaRPr>
                    </a:p>
                  </a:txBody>
                  <a:tcPr marL="31500" marR="31500" marT="18900" marB="189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70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Assigned: Eric</a:t>
                      </a:r>
                    </a:p>
                  </a:txBody>
                  <a:tcPr marL="31500" marR="31500" marT="18900" marB="189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7529925"/>
                  </a:ext>
                </a:extLst>
              </a:tr>
              <a:tr h="151199">
                <a:tc>
                  <a:txBody>
                    <a:bodyPr/>
                    <a:lstStyle/>
                    <a:p>
                      <a:pPr algn="r" fontAlgn="t"/>
                      <a:endParaRPr lang="en-US" sz="700">
                        <a:effectLst/>
                        <a:latin typeface="SFMono-Regular"/>
                      </a:endParaRPr>
                    </a:p>
                  </a:txBody>
                  <a:tcPr marL="31500" marR="31500" marT="18900" marB="189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70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Time: 1-2 Weeks</a:t>
                      </a:r>
                    </a:p>
                  </a:txBody>
                  <a:tcPr marL="31500" marR="31500" marT="18900" marB="189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053966"/>
                  </a:ext>
                </a:extLst>
              </a:tr>
              <a:tr h="151199">
                <a:tc>
                  <a:txBody>
                    <a:bodyPr/>
                    <a:lstStyle/>
                    <a:p>
                      <a:pPr algn="r" fontAlgn="t"/>
                      <a:endParaRPr lang="en-US" sz="700">
                        <a:effectLst/>
                        <a:latin typeface="SFMono-Regular"/>
                      </a:endParaRPr>
                    </a:p>
                  </a:txBody>
                  <a:tcPr marL="31500" marR="31500" marT="18900" marB="189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70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- #66 Xeonic Fleet UI</a:t>
                      </a:r>
                    </a:p>
                  </a:txBody>
                  <a:tcPr marL="31500" marR="31500" marT="18900" marB="189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5750076"/>
                  </a:ext>
                </a:extLst>
              </a:tr>
              <a:tr h="151199">
                <a:tc>
                  <a:txBody>
                    <a:bodyPr/>
                    <a:lstStyle/>
                    <a:p>
                      <a:pPr algn="r" fontAlgn="t"/>
                      <a:endParaRPr lang="en-US" sz="700">
                        <a:effectLst/>
                        <a:latin typeface="SFMono-Regular"/>
                      </a:endParaRPr>
                    </a:p>
                  </a:txBody>
                  <a:tcPr marL="31500" marR="31500" marT="18900" marB="189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70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Assigned: Eric</a:t>
                      </a:r>
                    </a:p>
                  </a:txBody>
                  <a:tcPr marL="31500" marR="31500" marT="18900" marB="189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7157213"/>
                  </a:ext>
                </a:extLst>
              </a:tr>
              <a:tr h="151199">
                <a:tc>
                  <a:txBody>
                    <a:bodyPr/>
                    <a:lstStyle/>
                    <a:p>
                      <a:pPr algn="r" fontAlgn="t"/>
                      <a:endParaRPr lang="en-US" sz="700">
                        <a:effectLst/>
                        <a:latin typeface="SFMono-Regular"/>
                      </a:endParaRPr>
                    </a:p>
                  </a:txBody>
                  <a:tcPr marL="31500" marR="31500" marT="18900" marB="189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70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Time: 1 week</a:t>
                      </a:r>
                    </a:p>
                  </a:txBody>
                  <a:tcPr marL="31500" marR="31500" marT="18900" marB="189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250746"/>
                  </a:ext>
                </a:extLst>
              </a:tr>
              <a:tr h="264598">
                <a:tc>
                  <a:txBody>
                    <a:bodyPr/>
                    <a:lstStyle/>
                    <a:p>
                      <a:pPr algn="r" fontAlgn="t"/>
                      <a:endParaRPr lang="en-US" sz="700">
                        <a:effectLst/>
                        <a:latin typeface="SFMono-Regular"/>
                      </a:endParaRPr>
                    </a:p>
                  </a:txBody>
                  <a:tcPr marL="31500" marR="31500" marT="18900" marB="189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70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- #67 Xeonic Fleet Design Document</a:t>
                      </a:r>
                    </a:p>
                  </a:txBody>
                  <a:tcPr marL="31500" marR="31500" marT="18900" marB="189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7538897"/>
                  </a:ext>
                </a:extLst>
              </a:tr>
              <a:tr h="151199">
                <a:tc>
                  <a:txBody>
                    <a:bodyPr/>
                    <a:lstStyle/>
                    <a:p>
                      <a:pPr algn="r" fontAlgn="t"/>
                      <a:endParaRPr lang="en-US" sz="700">
                        <a:effectLst/>
                        <a:latin typeface="SFMono-Regular"/>
                      </a:endParaRPr>
                    </a:p>
                  </a:txBody>
                  <a:tcPr marL="31500" marR="31500" marT="18900" marB="189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70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Assigned: Eric</a:t>
                      </a:r>
                    </a:p>
                  </a:txBody>
                  <a:tcPr marL="31500" marR="31500" marT="18900" marB="189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1752000"/>
                  </a:ext>
                </a:extLst>
              </a:tr>
              <a:tr h="151199">
                <a:tc>
                  <a:txBody>
                    <a:bodyPr/>
                    <a:lstStyle/>
                    <a:p>
                      <a:pPr algn="r" fontAlgn="t"/>
                      <a:endParaRPr lang="en-US" sz="700">
                        <a:effectLst/>
                        <a:latin typeface="SFMono-Regular"/>
                      </a:endParaRPr>
                    </a:p>
                  </a:txBody>
                  <a:tcPr marL="31500" marR="31500" marT="18900" marB="189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700" dirty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Time: 1-2 weeks</a:t>
                      </a:r>
                    </a:p>
                  </a:txBody>
                  <a:tcPr marL="31500" marR="31500" marT="18900" marB="189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69232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6444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DAF71-7FAB-4DD5-A698-A315ADAEB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Tickets Remaining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EC2952C-D0B1-4ED7-862A-9C4168E9F6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9266916"/>
              </p:ext>
            </p:extLst>
          </p:nvPr>
        </p:nvGraphicFramePr>
        <p:xfrm>
          <a:off x="1713391" y="2052637"/>
          <a:ext cx="8975324" cy="4195764"/>
        </p:xfrm>
        <a:graphic>
          <a:graphicData uri="http://schemas.openxmlformats.org/drawingml/2006/table">
            <a:tbl>
              <a:tblPr/>
              <a:tblGrid>
                <a:gridCol w="965072">
                  <a:extLst>
                    <a:ext uri="{9D8B030D-6E8A-4147-A177-3AD203B41FA5}">
                      <a16:colId xmlns:a16="http://schemas.microsoft.com/office/drawing/2014/main" val="2988409191"/>
                    </a:ext>
                  </a:extLst>
                </a:gridCol>
                <a:gridCol w="8010252">
                  <a:extLst>
                    <a:ext uri="{9D8B030D-6E8A-4147-A177-3AD203B41FA5}">
                      <a16:colId xmlns:a16="http://schemas.microsoft.com/office/drawing/2014/main" val="108642917"/>
                    </a:ext>
                  </a:extLst>
                </a:gridCol>
              </a:tblGrid>
              <a:tr h="3023417"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-#38 Create UI for joining lobby</a:t>
                      </a:r>
                    </a:p>
                  </a:txBody>
                  <a:tcPr marL="51419" marR="51419" marT="30851" marB="3085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1702" marR="61702" marT="30851" marB="30851"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202719704"/>
                  </a:ext>
                </a:extLst>
              </a:tr>
              <a:tr h="246810">
                <a:tc>
                  <a:txBody>
                    <a:bodyPr/>
                    <a:lstStyle/>
                    <a:p>
                      <a:pPr algn="r" fontAlgn="t"/>
                      <a:endParaRPr lang="en-US" sz="1200">
                        <a:effectLst/>
                        <a:latin typeface="SFMono-Regular"/>
                      </a:endParaRPr>
                    </a:p>
                  </a:txBody>
                  <a:tcPr marL="51419" marR="51419" marT="30851" marB="3085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-#75 Make overarching storyline</a:t>
                      </a:r>
                    </a:p>
                  </a:txBody>
                  <a:tcPr marL="51419" marR="51419" marT="30851" marB="30851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3609482"/>
                  </a:ext>
                </a:extLst>
              </a:tr>
              <a:tr h="246810">
                <a:tc>
                  <a:txBody>
                    <a:bodyPr/>
                    <a:lstStyle/>
                    <a:p>
                      <a:pPr algn="r" fontAlgn="t"/>
                      <a:endParaRPr lang="en-US" sz="1200">
                        <a:effectLst/>
                        <a:latin typeface="SFMono-Regular"/>
                      </a:endParaRPr>
                    </a:p>
                  </a:txBody>
                  <a:tcPr marL="51419" marR="51419" marT="30851" marB="3085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-#93 Chat system ui</a:t>
                      </a:r>
                    </a:p>
                  </a:txBody>
                  <a:tcPr marL="51419" marR="51419" marT="30851" marB="3085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3188601"/>
                  </a:ext>
                </a:extLst>
              </a:tr>
              <a:tr h="246810">
                <a:tc>
                  <a:txBody>
                    <a:bodyPr/>
                    <a:lstStyle/>
                    <a:p>
                      <a:pPr algn="r" fontAlgn="t"/>
                      <a:endParaRPr lang="en-US" sz="1200">
                        <a:effectLst/>
                        <a:latin typeface="SFMono-Regular"/>
                      </a:endParaRPr>
                    </a:p>
                  </a:txBody>
                  <a:tcPr marL="51419" marR="51419" marT="30851" marB="3085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-#106 waitng for players ui</a:t>
                      </a:r>
                    </a:p>
                  </a:txBody>
                  <a:tcPr marL="51419" marR="51419" marT="30851" marB="3085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565971"/>
                  </a:ext>
                </a:extLst>
              </a:tr>
              <a:tr h="431917">
                <a:tc>
                  <a:txBody>
                    <a:bodyPr/>
                    <a:lstStyle/>
                    <a:p>
                      <a:pPr algn="r" fontAlgn="t"/>
                      <a:endParaRPr lang="en-US" sz="1200">
                        <a:effectLst/>
                        <a:latin typeface="SFMono-Regular"/>
                      </a:endParaRPr>
                    </a:p>
                  </a:txBody>
                  <a:tcPr marL="51419" marR="51419" marT="30851" marB="3085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-#109 new high score </a:t>
                      </a:r>
                      <a:r>
                        <a:rPr lang="en-US" sz="1200" dirty="0" err="1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achivement</a:t>
                      </a:r>
                      <a:r>
                        <a:rPr lang="en-US" sz="1200" dirty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ui</a:t>
                      </a:r>
                      <a:endParaRPr lang="en-US" sz="1200" dirty="0">
                        <a:solidFill>
                          <a:srgbClr val="24292E"/>
                        </a:solidFill>
                        <a:effectLst/>
                        <a:latin typeface="SFMono-Regular"/>
                      </a:endParaRPr>
                    </a:p>
                  </a:txBody>
                  <a:tcPr marL="51419" marR="51419" marT="30851" marB="3085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59887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997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B3C29-8473-4C9F-A189-067BA48B2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doc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9B8D44-577D-422B-9916-24BA75C84A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https://github.com/ksu-cs-robotics/fall-2019-gdp-main-project-arcadedream/blob/master/doc/Team1/9-25%20Iteration%20risk%20of%20team%20UNO</a:t>
            </a:r>
          </a:p>
        </p:txBody>
      </p:sp>
    </p:spTree>
    <p:extLst>
      <p:ext uri="{BB962C8B-B14F-4D97-AF65-F5344CB8AC3E}">
        <p14:creationId xmlns:p14="http://schemas.microsoft.com/office/powerpoint/2010/main" val="406405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DDDF2-10ED-4374-8382-403355B42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7F873C-7E19-492E-AE06-527D575368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Commit issues (Setting UI-week 2 sept 16)</a:t>
            </a:r>
          </a:p>
          <a:p>
            <a:endParaRPr lang="en-US" dirty="0"/>
          </a:p>
          <a:p>
            <a:r>
              <a:rPr lang="en-US" dirty="0"/>
              <a:t>General code errors (UI week 2-3)</a:t>
            </a:r>
          </a:p>
          <a:p>
            <a:endParaRPr lang="en-US" dirty="0"/>
          </a:p>
          <a:p>
            <a:r>
              <a:rPr lang="en-US" dirty="0"/>
              <a:t>Integration delay (week 3 sept 25-27)</a:t>
            </a:r>
          </a:p>
        </p:txBody>
      </p:sp>
    </p:spTree>
    <p:extLst>
      <p:ext uri="{BB962C8B-B14F-4D97-AF65-F5344CB8AC3E}">
        <p14:creationId xmlns:p14="http://schemas.microsoft.com/office/powerpoint/2010/main" val="10636668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55D21-8198-47D1-8E83-CF01F545F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2A313-3B2F-409D-AF38-E1CB3AEA5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 Docs:</a:t>
            </a:r>
          </a:p>
          <a:p>
            <a:endParaRPr lang="en-US" dirty="0"/>
          </a:p>
          <a:p>
            <a:r>
              <a:rPr lang="en-US" dirty="0"/>
              <a:t>https://docs.google.com/document/d/1Fh1FsN2_J-OcjyJvD1ss-3hdCnPutHxBKkPFkc85DL4/edit#heading=h.54piadpum7p7</a:t>
            </a:r>
          </a:p>
          <a:p>
            <a:endParaRPr lang="en-US" dirty="0"/>
          </a:p>
          <a:p>
            <a:r>
              <a:rPr lang="en-US" dirty="0"/>
              <a:t>https://github.com/ksu-cs-robotics/fall-2019-gdp-main-project-arcadedream/blob/team1-1/doc/ArcadeGame1/Xeonic%20Fleet%20Design%20Document.docx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6715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197</TotalTime>
  <Words>408</Words>
  <Application>Microsoft Office PowerPoint</Application>
  <PresentationFormat>Widescreen</PresentationFormat>
  <Paragraphs>92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Century Gothic</vt:lpstr>
      <vt:lpstr>SFMono-Regular</vt:lpstr>
      <vt:lpstr>Wingdings 3</vt:lpstr>
      <vt:lpstr>Ion</vt:lpstr>
      <vt:lpstr>Team UNO Iteration 1</vt:lpstr>
      <vt:lpstr>Iteration Goals</vt:lpstr>
      <vt:lpstr>Tickets Assigned</vt:lpstr>
      <vt:lpstr>Cont.</vt:lpstr>
      <vt:lpstr>Cont.</vt:lpstr>
      <vt:lpstr>Tickets Remaining</vt:lpstr>
      <vt:lpstr>Risk doc</vt:lpstr>
      <vt:lpstr>Issues</vt:lpstr>
      <vt:lpstr>Work</vt:lpstr>
      <vt:lpstr>cont</vt:lpstr>
      <vt:lpstr>cont</vt:lpstr>
      <vt:lpstr>cont</vt:lpstr>
      <vt:lpstr>cont</vt:lpstr>
      <vt:lpstr>cont</vt:lpstr>
      <vt:lpstr>cont</vt:lpstr>
      <vt:lpstr>Additional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UNO Iteration 1</dc:title>
  <dc:creator>Eric Taylor</dc:creator>
  <cp:lastModifiedBy>Eric Taylor</cp:lastModifiedBy>
  <cp:revision>11</cp:revision>
  <dcterms:created xsi:type="dcterms:W3CDTF">2019-09-30T14:16:49Z</dcterms:created>
  <dcterms:modified xsi:type="dcterms:W3CDTF">2019-09-30T17:34:06Z</dcterms:modified>
</cp:coreProperties>
</file>