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44" d="100"/>
          <a:sy n="44" d="100"/>
        </p:scale>
        <p:origin x="189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2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3" r:id="rId2"/>
    <p:sldLayoutId id="2147483842" r:id="rId3"/>
    <p:sldLayoutId id="2147483841" r:id="rId4"/>
    <p:sldLayoutId id="2147483840" r:id="rId5"/>
    <p:sldLayoutId id="2147483839" r:id="rId6"/>
    <p:sldLayoutId id="2147483838" r:id="rId7"/>
    <p:sldLayoutId id="2147483837" r:id="rId8"/>
    <p:sldLayoutId id="2147483836" r:id="rId9"/>
    <p:sldLayoutId id="2147483835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3" name="Picture 22" descr="Triangular abstract background">
            <a:extLst>
              <a:ext uri="{FF2B5EF4-FFF2-40B4-BE49-F238E27FC236}">
                <a16:creationId xmlns:a16="http://schemas.microsoft.com/office/drawing/2014/main" id="{84CDDAAB-F46C-E9D8-499F-0834069F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-15476" y="10"/>
            <a:ext cx="1219197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6EFC-FC9D-7D41-7DCB-084DF6E0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11646346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Mental Health &amp; Medication Education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BD1D-A302-38F9-5861-EF6C374B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771" y="1828343"/>
            <a:ext cx="10014858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0" i="1" dirty="0">
                <a:solidFill>
                  <a:schemeClr val="accent6">
                    <a:lumMod val="50000"/>
                  </a:schemeClr>
                </a:solidFill>
              </a:rPr>
              <a:t>"Providing supportive mental health tips and trusted medication education through a simple AI chatbot."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41B736-44E5-17FF-D408-95DCD30F1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3240816"/>
            <a:ext cx="3928385" cy="272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D63B2F-E16A-12FE-7A89-F79AE411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82" y="3240816"/>
            <a:ext cx="4573490" cy="2578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1463BE-DCE2-517C-FA60-683370325496}"/>
              </a:ext>
            </a:extLst>
          </p:cNvPr>
          <p:cNvSpPr txBox="1"/>
          <p:nvPr/>
        </p:nvSpPr>
        <p:spPr>
          <a:xfrm>
            <a:off x="7240361" y="6131807"/>
            <a:ext cx="4320268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Blanche Payton</a:t>
            </a:r>
          </a:p>
        </p:txBody>
      </p:sp>
    </p:spTree>
    <p:extLst>
      <p:ext uri="{BB962C8B-B14F-4D97-AF65-F5344CB8AC3E}">
        <p14:creationId xmlns:p14="http://schemas.microsoft.com/office/powerpoint/2010/main" val="105300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Grandview Display</vt:lpstr>
      <vt:lpstr>DashVTI</vt:lpstr>
      <vt:lpstr>Mental Health &amp; Medication Education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Blanche Payton</dc:creator>
  <cp:lastModifiedBy>Blanche Payton</cp:lastModifiedBy>
  <cp:revision>1</cp:revision>
  <dcterms:created xsi:type="dcterms:W3CDTF">2025-04-29T01:53:20Z</dcterms:created>
  <dcterms:modified xsi:type="dcterms:W3CDTF">2025-04-29T02:10:48Z</dcterms:modified>
</cp:coreProperties>
</file>