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2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3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3" r:id="rId2"/>
    <p:sldLayoutId id="2147483842" r:id="rId3"/>
    <p:sldLayoutId id="2147483841" r:id="rId4"/>
    <p:sldLayoutId id="2147483840" r:id="rId5"/>
    <p:sldLayoutId id="2147483839" r:id="rId6"/>
    <p:sldLayoutId id="2147483838" r:id="rId7"/>
    <p:sldLayoutId id="2147483837" r:id="rId8"/>
    <p:sldLayoutId id="2147483836" r:id="rId9"/>
    <p:sldLayoutId id="2147483835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../OneDrive/Desktop/AI-Chatbot-Project/AI-Chatbot-for-Mental-Health-Support-and-Medication-Education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23" name="Picture 22" descr="Triangular abstract background">
            <a:extLst>
              <a:ext uri="{FF2B5EF4-FFF2-40B4-BE49-F238E27FC236}">
                <a16:creationId xmlns:a16="http://schemas.microsoft.com/office/drawing/2014/main" id="{84CDDAAB-F46C-E9D8-499F-0834069F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-15476" y="10"/>
            <a:ext cx="1219197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D6EFC-FC9D-7D41-7DCB-084DF6E0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11646346" cy="870008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Mental Health &amp; Medication Education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6BD1D-A302-38F9-5861-EF6C374B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771" y="1828343"/>
            <a:ext cx="10014858" cy="870008"/>
          </a:xfrm>
        </p:spPr>
        <p:txBody>
          <a:bodyPr anchor="ctr">
            <a:noAutofit/>
          </a:bodyPr>
          <a:lstStyle/>
          <a:p>
            <a:pPr algn="ctr"/>
            <a:r>
              <a:rPr lang="en-US" sz="3200" b="0" i="1" dirty="0">
                <a:solidFill>
                  <a:schemeClr val="accent6">
                    <a:lumMod val="50000"/>
                  </a:schemeClr>
                </a:solidFill>
              </a:rPr>
              <a:t>"Providing supportive mental health tips and trusted medication education through a simple AI chatbot."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141B736-44E5-17FF-D408-95DCD30F1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3240816"/>
            <a:ext cx="3928385" cy="2720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D63B2F-E16A-12FE-7A89-F79AE411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82" y="3240816"/>
            <a:ext cx="4573490" cy="25788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1463BE-DCE2-517C-FA60-683370325496}"/>
              </a:ext>
            </a:extLst>
          </p:cNvPr>
          <p:cNvSpPr txBox="1"/>
          <p:nvPr/>
        </p:nvSpPr>
        <p:spPr>
          <a:xfrm>
            <a:off x="511629" y="6117219"/>
            <a:ext cx="4320268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Blanche Payton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2997B-334C-F527-BBB7-3F48459CC7AC}"/>
              </a:ext>
            </a:extLst>
          </p:cNvPr>
          <p:cNvSpPr txBox="1"/>
          <p:nvPr/>
        </p:nvSpPr>
        <p:spPr>
          <a:xfrm>
            <a:off x="6180982" y="5950682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 action="ppaction://hlinkfile"/>
              </a:rPr>
              <a:t>https://github.com/ksu-hmi/AI-Chatbot-for-Mental-Health-Support-and-Medication-Education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01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Grandview Display</vt:lpstr>
      <vt:lpstr>DashVTI</vt:lpstr>
      <vt:lpstr>Mental Health &amp; Medication Education Chatbot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Blanche Payton</dc:creator>
  <cp:lastModifiedBy>Blanche Payton</cp:lastModifiedBy>
  <cp:revision>2</cp:revision>
  <dcterms:created xsi:type="dcterms:W3CDTF">2025-04-29T01:53:20Z</dcterms:created>
  <dcterms:modified xsi:type="dcterms:W3CDTF">2025-04-29T02:49:54Z</dcterms:modified>
</cp:coreProperties>
</file>