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D8ECD8-5116-EA8E-8A98-CF4D6B25F379}" v="19" dt="2025-04-30T00:04:28.327"/>
    <p1510:client id="{6B3FB863-465A-A15C-02E0-476725C6C969}" v="166" dt="2025-04-29T23:57:48.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965A7A7B-B71A-428D-833F-0F3507A6DB13}" type="datetimeFigureOut">
              <a:rPr lang="en-US" dirty="0"/>
              <a:t>4/29/2025</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A65A5C87-DF58-40C8-B092-1DE63DB4547E}" type="slidenum">
              <a:rPr lang="en-US" dirty="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7061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4/29/2025</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2466013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4/29/2025</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2589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5CF65307-640F-4AE7-B0BE-50C709AD86C5}" type="datetimeFigureOut">
              <a:rPr lang="en-US" dirty="0"/>
              <a:t>4/29/2025</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14933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4/29/2025</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389007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202278E8-5F4B-47D5-A617-8CCDF75D6A33}" type="datetimeFigureOut">
              <a:rPr lang="en-US" dirty="0"/>
              <a:t>4/29/2025</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67482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16AAFA52-7A21-407F-8339-40DF182D7460}" type="datetimeFigureOut">
              <a:rPr lang="en-US" dirty="0"/>
              <a:t>4/29/2025</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3197613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4/29/2025</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167793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4/29/2025</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401735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E6483A1-31A8-47A2-AB0A-53A7803D5EBF}" type="datetimeFigureOut">
              <a:rPr lang="en-US" dirty="0"/>
              <a:t>4/29/2025</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393808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4965192" y="1161288"/>
            <a:ext cx="6729984" cy="4645152"/>
          </a:xfrm>
        </p:spPr>
        <p:txBody>
          <a:bodyPr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6D8810B9-2C7C-4CAF-99E2-617AE20BA331}" type="datetimeFigureOut">
              <a:rPr lang="en-US" dirty="0"/>
              <a:t>4/29/2025</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55138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93E0A-5177-400C-87C9-C93AF466EC49}" type="datetimeFigureOut">
              <a:rPr lang="en-US" dirty="0"/>
              <a:t>4/29/2025</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17615-2DB4-4DAA-9DE3-B2B689A846E0}" type="slidenum">
              <a:rPr lang="en-US" dirty="0"/>
              <a:t>‹#›</a:t>
            </a:fld>
            <a:endParaRPr lang="en-US"/>
          </a:p>
        </p:txBody>
      </p:sp>
    </p:spTree>
    <p:extLst>
      <p:ext uri="{BB962C8B-B14F-4D97-AF65-F5344CB8AC3E}">
        <p14:creationId xmlns:p14="http://schemas.microsoft.com/office/powerpoint/2010/main" val="2598944448"/>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ethoscope on green background">
            <a:extLst>
              <a:ext uri="{FF2B5EF4-FFF2-40B4-BE49-F238E27FC236}">
                <a16:creationId xmlns:a16="http://schemas.microsoft.com/office/drawing/2014/main" id="{5A22D053-4274-04AF-950C-20DAD705F359}"/>
              </a:ext>
            </a:extLst>
          </p:cNvPr>
          <p:cNvPicPr>
            <a:picLocks noChangeAspect="1"/>
          </p:cNvPicPr>
          <p:nvPr/>
        </p:nvPicPr>
        <p:blipFill>
          <a:blip r:embed="rId2"/>
          <a:srcRect t="3789" b="3789"/>
          <a:stretch/>
        </p:blipFill>
        <p:spPr>
          <a:xfrm>
            <a:off x="20" y="10"/>
            <a:ext cx="12191979" cy="6857990"/>
          </a:xfrm>
          <a:prstGeom prst="rect">
            <a:avLst/>
          </a:prstGeom>
        </p:spPr>
      </p:pic>
      <p:sp>
        <p:nvSpPr>
          <p:cNvPr id="2" name="Title 1"/>
          <p:cNvSpPr>
            <a:spLocks noGrp="1"/>
          </p:cNvSpPr>
          <p:nvPr>
            <p:ph type="ctrTitle"/>
          </p:nvPr>
        </p:nvSpPr>
        <p:spPr>
          <a:xfrm>
            <a:off x="6988309" y="323635"/>
            <a:ext cx="4023360" cy="2568657"/>
          </a:xfrm>
        </p:spPr>
        <p:txBody>
          <a:bodyPr anchor="b">
            <a:normAutofit/>
          </a:bodyPr>
          <a:lstStyle/>
          <a:p>
            <a:r>
              <a:rPr lang="en-US" sz="4400"/>
              <a:t>AI-Powered Disease Management System</a:t>
            </a:r>
          </a:p>
        </p:txBody>
      </p:sp>
      <p:sp>
        <p:nvSpPr>
          <p:cNvPr id="3" name="Subtitle 2"/>
          <p:cNvSpPr>
            <a:spLocks noGrp="1"/>
          </p:cNvSpPr>
          <p:nvPr>
            <p:ph type="subTitle" idx="1"/>
          </p:nvPr>
        </p:nvSpPr>
        <p:spPr>
          <a:xfrm>
            <a:off x="6988309" y="3056675"/>
            <a:ext cx="4023360" cy="1207008"/>
          </a:xfrm>
        </p:spPr>
        <p:txBody>
          <a:bodyPr anchor="t">
            <a:normAutofit fontScale="62500" lnSpcReduction="20000"/>
          </a:bodyPr>
          <a:lstStyle/>
          <a:p>
            <a:r>
              <a:rPr lang="en-US" sz="2000"/>
              <a:t>BY: Jordyn Williams</a:t>
            </a:r>
          </a:p>
          <a:p>
            <a:r>
              <a:rPr lang="en-US" sz="2000"/>
              <a:t>Pooja Patel</a:t>
            </a:r>
          </a:p>
          <a:p>
            <a:r>
              <a:rPr lang="en-US" sz="2000"/>
              <a:t>Chinelo </a:t>
            </a:r>
            <a:r>
              <a:rPr lang="en-US" sz="2000" err="1"/>
              <a:t>Aniekwu</a:t>
            </a:r>
            <a:endParaRPr lang="en-US" sz="2000"/>
          </a:p>
          <a:p>
            <a:r>
              <a:rPr lang="en-US" sz="2000"/>
              <a:t>Aryana Lawson</a:t>
            </a:r>
          </a:p>
        </p:txBody>
      </p:sp>
      <p:sp>
        <p:nvSpPr>
          <p:cNvPr id="5" name="TextBox 4">
            <a:extLst>
              <a:ext uri="{FF2B5EF4-FFF2-40B4-BE49-F238E27FC236}">
                <a16:creationId xmlns:a16="http://schemas.microsoft.com/office/drawing/2014/main" id="{5B66124F-5259-741E-C9A8-7604FC2B51D5}"/>
              </a:ext>
            </a:extLst>
          </p:cNvPr>
          <p:cNvSpPr txBox="1"/>
          <p:nvPr/>
        </p:nvSpPr>
        <p:spPr>
          <a:xfrm>
            <a:off x="5758112" y="4266704"/>
            <a:ext cx="6235077"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ea typeface="+mn-lt"/>
                <a:cs typeface="+mn-lt"/>
              </a:rPr>
              <a:t>Stay ahead of chronic illness with our AI-powered platform that monitors your health in real time, detects early risks, and alerts you and your doctor instantly.</a:t>
            </a:r>
            <a:endParaRPr lang="en-US" sz="1400" b="1"/>
          </a:p>
          <a:p>
            <a:pPr algn="ctr"/>
            <a:endParaRPr lang="en-US" sz="1600" b="1"/>
          </a:p>
          <a:p>
            <a:pPr algn="ctr"/>
            <a:endParaRPr lang="en-US" sz="1600" b="1"/>
          </a:p>
          <a:p>
            <a:pPr algn="ctr"/>
            <a:r>
              <a:rPr lang="en-US" sz="1400" b="1">
                <a:ea typeface="+mn-lt"/>
                <a:cs typeface="+mn-lt"/>
              </a:rPr>
              <a:t>The platform collects real-time patient data from wearable monitors, electronic health records (EHRs), and manual entries. AI algorithms analyze this data to recognize patterns of risk and predict potential deteriorations in health. When anomalies are detected, the system warns patients as well as medical professionals, enabling instant action.</a:t>
            </a:r>
          </a:p>
          <a:p>
            <a:endParaRPr lang="en-US" sz="1400" b="1"/>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333B-244D-745D-38D3-7020A7466D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4960E7-4B58-F354-9B08-14529BE8AB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2937301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F4FE582F-5DDE-4E50-A331-B77FB79D7361}" vid="{42624B42-66F4-4B9A-A3DB-EB561F16279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AccentBoxVTI</vt:lpstr>
      <vt:lpstr>AI-Powered Disease Management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2025-04-29T23:08:43Z</dcterms:created>
  <dcterms:modified xsi:type="dcterms:W3CDTF">2025-04-30T00:32:29Z</dcterms:modified>
</cp:coreProperties>
</file>