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2" autoAdjust="0"/>
  </p:normalViewPr>
  <p:slideViewPr>
    <p:cSldViewPr snapToGrid="0" snapToObjects="1">
      <p:cViewPr varScale="1">
        <p:scale>
          <a:sx n="90" d="100"/>
          <a:sy n="90" d="100"/>
        </p:scale>
        <p:origin x="67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1B056-8583-490B-838D-E05D7F20A9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DB2CA-265A-47B0-8D34-C6BB53B3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5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DB2CA-265A-47B0-8D34-C6BB53B331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5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4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6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5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51" r:id="rId4"/>
    <p:sldLayoutId id="2147483752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ksu-hmi/AI-PredictFlow-Optimizing-Patient-Flow-and-Resource-Allocation/tree/main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60" y="5014716"/>
            <a:ext cx="2100092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4796" y="0"/>
            <a:ext cx="3156918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4796" y="0"/>
            <a:ext cx="3156918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9989" y="1626735"/>
            <a:ext cx="568289" cy="426217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14" y="349525"/>
            <a:ext cx="4907187" cy="27825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lang="en-US" sz="4000" dirty="0">
                <a:solidFill>
                  <a:schemeClr val="tx2">
                    <a:alpha val="80000"/>
                  </a:schemeClr>
                </a:solidFill>
              </a:rPr>
              <a:t>AI-</a:t>
            </a:r>
            <a:r>
              <a:rPr lang="en-US" sz="4000" dirty="0" err="1">
                <a:solidFill>
                  <a:schemeClr val="tx2">
                    <a:alpha val="80000"/>
                  </a:schemeClr>
                </a:solidFill>
              </a:rPr>
              <a:t>PredictFlow</a:t>
            </a:r>
            <a:endParaRPr lang="en-US" sz="4000" dirty="0">
              <a:solidFill>
                <a:schemeClr val="tx2">
                  <a:alpha val="80000"/>
                </a:schemeClr>
              </a:solidFill>
            </a:endParaRPr>
          </a:p>
          <a:p>
            <a:r>
              <a:rPr lang="en-US" sz="4000" dirty="0">
                <a:solidFill>
                  <a:schemeClr val="tx2">
                    <a:alpha val="80000"/>
                  </a:schemeClr>
                </a:solidFill>
              </a:rPr>
              <a:t>Optimizing Patient Flow and Resource Allocation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1735" y="422632"/>
            <a:ext cx="4275909" cy="2232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</a:pPr>
            <a:r>
              <a:rPr lang="en-US" sz="2400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"Using AI to streamline patient flow and resource management in hospitals."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98200-4B92-1926-77EA-F4ED5D68D1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916" r="2" b="8280"/>
          <a:stretch/>
        </p:blipFill>
        <p:spPr>
          <a:xfrm>
            <a:off x="-9300" y="3258635"/>
            <a:ext cx="9148639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F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5514" y="5614843"/>
            <a:ext cx="163974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003366"/>
                </a:solidFill>
              </a:defRPr>
            </a:pPr>
            <a:r>
              <a:rPr lang="en-US" dirty="0"/>
              <a:t>Team Members</a:t>
            </a:r>
          </a:p>
          <a:p>
            <a:pPr>
              <a:spcAft>
                <a:spcPts val="600"/>
              </a:spcAft>
            </a:pPr>
            <a:r>
              <a:rPr lang="en-US" dirty="0"/>
              <a:t>- Salud Lopez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815" y="3097066"/>
            <a:ext cx="5234583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003366"/>
                </a:solidFill>
              </a:defRPr>
            </a:pPr>
            <a:r>
              <a:rPr lang="en-US" dirty="0"/>
              <a:t>Key Features:</a:t>
            </a:r>
          </a:p>
          <a:p>
            <a:pPr>
              <a:spcAft>
                <a:spcPts val="600"/>
              </a:spcAft>
            </a:pPr>
            <a:r>
              <a:rPr lang="en-US" dirty="0"/>
              <a:t>- Predicts patient flow and recommends optimal unit placement.</a:t>
            </a:r>
          </a:p>
          <a:p>
            <a:pPr>
              <a:spcAft>
                <a:spcPts val="600"/>
              </a:spcAft>
            </a:pPr>
            <a:r>
              <a:rPr lang="en-US" dirty="0"/>
              <a:t>- Streamlines staff allocation and resource usage.</a:t>
            </a:r>
          </a:p>
          <a:p>
            <a:pPr>
              <a:spcAft>
                <a:spcPts val="600"/>
              </a:spcAft>
            </a:pPr>
            <a:r>
              <a:rPr lang="en-US" dirty="0"/>
              <a:t>- Reduces delays and improves patient outcomes.</a:t>
            </a: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66D18A43-0DE0-C26D-F140-E71081A02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23" y="2459322"/>
            <a:ext cx="4405930" cy="3680135"/>
          </a:xfrm>
          <a:prstGeom prst="rect">
            <a:avLst/>
          </a:prstGeom>
          <a:scene3d>
            <a:camera prst="isometricOffAxis2Left"/>
            <a:lightRig rig="threePt" dir="t"/>
          </a:scene3d>
          <a:sp3d prstMaterial="softEdge"/>
        </p:spPr>
      </p:pic>
      <p:sp>
        <p:nvSpPr>
          <p:cNvPr id="7" name="TextBox 6"/>
          <p:cNvSpPr txBox="1"/>
          <p:nvPr/>
        </p:nvSpPr>
        <p:spPr>
          <a:xfrm>
            <a:off x="1874558" y="6175562"/>
            <a:ext cx="6763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006633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GitHub Repository: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https://github.com/ksu-hmi/AI-PredictFlow-Optimizing-Patient-Flow-and-Resource-Allocation/tree/main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RightStep">
      <a:dk1>
        <a:srgbClr val="000000"/>
      </a:dk1>
      <a:lt1>
        <a:srgbClr val="FFFFFF"/>
      </a:lt1>
      <a:dk2>
        <a:srgbClr val="382520"/>
      </a:dk2>
      <a:lt2>
        <a:srgbClr val="E8E4E2"/>
      </a:lt2>
      <a:accent1>
        <a:srgbClr val="4D92C3"/>
      </a:accent1>
      <a:accent2>
        <a:srgbClr val="3B4FB1"/>
      </a:accent2>
      <a:accent3>
        <a:srgbClr val="6A4DC3"/>
      </a:accent3>
      <a:accent4>
        <a:srgbClr val="8A3BB1"/>
      </a:accent4>
      <a:accent5>
        <a:srgbClr val="C34DB9"/>
      </a:accent5>
      <a:accent6>
        <a:srgbClr val="B13B76"/>
      </a:accent6>
      <a:hlink>
        <a:srgbClr val="B9713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Avenir Next LT Pro</vt:lpstr>
      <vt:lpstr>Posterama</vt:lpstr>
      <vt:lpstr>SineVTI</vt:lpstr>
      <vt:lpstr>AI-PredictFlow Optimizing Patient Flow and Resource Allocation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Salud Lopez</cp:lastModifiedBy>
  <cp:revision>6</cp:revision>
  <dcterms:created xsi:type="dcterms:W3CDTF">2013-01-27T09:14:16Z</dcterms:created>
  <dcterms:modified xsi:type="dcterms:W3CDTF">2024-12-02T01:23:35Z</dcterms:modified>
  <cp:category/>
</cp:coreProperties>
</file>