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50" autoAdjust="0"/>
  </p:normalViewPr>
  <p:slideViewPr>
    <p:cSldViewPr snapToGrid="0" snapToObjects="1">
      <p:cViewPr varScale="1">
        <p:scale>
          <a:sx n="90" d="100"/>
          <a:sy n="90" d="100"/>
        </p:scale>
        <p:origin x="67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98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57F6B-3F93-4CBD-B94B-62737AD5032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B1611A-32DB-490F-9B5C-A45287C4F5A3}">
      <dgm:prSet/>
      <dgm:spPr/>
      <dgm:t>
        <a:bodyPr/>
        <a:lstStyle/>
        <a:p>
          <a:r>
            <a:rPr lang="en-US" b="1" dirty="0"/>
            <a:t>Problem</a:t>
          </a:r>
        </a:p>
        <a:p>
          <a:endParaRPr lang="en-US" dirty="0"/>
        </a:p>
      </dgm:t>
    </dgm:pt>
    <dgm:pt modelId="{82A2214A-80B2-43CC-838A-DCF8EEF005E7}" type="parTrans" cxnId="{29974AE2-F7CE-44EA-AF41-806859556EA9}">
      <dgm:prSet/>
      <dgm:spPr/>
      <dgm:t>
        <a:bodyPr/>
        <a:lstStyle/>
        <a:p>
          <a:endParaRPr lang="en-US"/>
        </a:p>
      </dgm:t>
    </dgm:pt>
    <dgm:pt modelId="{1F5115DD-D906-4BFE-BE26-C38043F97633}" type="sibTrans" cxnId="{29974AE2-F7CE-44EA-AF41-806859556EA9}">
      <dgm:prSet/>
      <dgm:spPr/>
      <dgm:t>
        <a:bodyPr/>
        <a:lstStyle/>
        <a:p>
          <a:endParaRPr lang="en-US"/>
        </a:p>
      </dgm:t>
    </dgm:pt>
    <dgm:pt modelId="{BBCC1840-45D5-432C-89EC-261B726884DA}">
      <dgm:prSet/>
      <dgm:spPr/>
      <dgm:t>
        <a:bodyPr/>
        <a:lstStyle/>
        <a:p>
          <a:r>
            <a:rPr lang="en-US" dirty="0"/>
            <a:t>Manual assignment of hospital beds leads to inefficiency.</a:t>
          </a:r>
        </a:p>
      </dgm:t>
    </dgm:pt>
    <dgm:pt modelId="{D373D194-AE0E-4DA5-B396-7BDC4765EB9A}" type="parTrans" cxnId="{92A58B77-5878-4791-9566-F4F8E8BB7A88}">
      <dgm:prSet/>
      <dgm:spPr/>
      <dgm:t>
        <a:bodyPr/>
        <a:lstStyle/>
        <a:p>
          <a:endParaRPr lang="en-US"/>
        </a:p>
      </dgm:t>
    </dgm:pt>
    <dgm:pt modelId="{92088B7A-1B47-4DDC-BF41-4D1FDDE654E8}" type="sibTrans" cxnId="{92A58B77-5878-4791-9566-F4F8E8BB7A88}">
      <dgm:prSet/>
      <dgm:spPr/>
      <dgm:t>
        <a:bodyPr/>
        <a:lstStyle/>
        <a:p>
          <a:endParaRPr lang="en-US"/>
        </a:p>
      </dgm:t>
    </dgm:pt>
    <dgm:pt modelId="{65BF2539-7B01-47E1-8743-D63CB9303070}">
      <dgm:prSet/>
      <dgm:spPr/>
      <dgm:t>
        <a:bodyPr/>
        <a:lstStyle/>
        <a:p>
          <a:r>
            <a:rPr lang="en-US" dirty="0"/>
            <a:t>Staff workload and acuity mismatch increase delays and burnout.</a:t>
          </a:r>
        </a:p>
      </dgm:t>
    </dgm:pt>
    <dgm:pt modelId="{D4C8CCEA-BF4B-4718-8A79-DA80D968D546}" type="parTrans" cxnId="{E09A01CB-783E-4869-92BE-3D07866AB622}">
      <dgm:prSet/>
      <dgm:spPr/>
      <dgm:t>
        <a:bodyPr/>
        <a:lstStyle/>
        <a:p>
          <a:endParaRPr lang="en-US"/>
        </a:p>
      </dgm:t>
    </dgm:pt>
    <dgm:pt modelId="{540972D4-2C8E-4036-BE3F-B929CABC9197}" type="sibTrans" cxnId="{E09A01CB-783E-4869-92BE-3D07866AB622}">
      <dgm:prSet/>
      <dgm:spPr/>
      <dgm:t>
        <a:bodyPr/>
        <a:lstStyle/>
        <a:p>
          <a:endParaRPr lang="en-US"/>
        </a:p>
      </dgm:t>
    </dgm:pt>
    <dgm:pt modelId="{DCC5D005-1B0D-4693-ABDA-19FD2ED226E2}">
      <dgm:prSet/>
      <dgm:spPr/>
      <dgm:t>
        <a:bodyPr/>
        <a:lstStyle/>
        <a:p>
          <a:r>
            <a:rPr lang="en-US" b="1" dirty="0"/>
            <a:t>Solution</a:t>
          </a:r>
        </a:p>
      </dgm:t>
    </dgm:pt>
    <dgm:pt modelId="{94623EBD-BE3B-43BF-886A-5C1916F6BE64}" type="parTrans" cxnId="{AEB150C6-3CC4-4372-B9AB-DAEB0E5E1137}">
      <dgm:prSet/>
      <dgm:spPr/>
      <dgm:t>
        <a:bodyPr/>
        <a:lstStyle/>
        <a:p>
          <a:endParaRPr lang="en-US"/>
        </a:p>
      </dgm:t>
    </dgm:pt>
    <dgm:pt modelId="{EB49A666-2D99-474F-945A-997C96E1E489}" type="sibTrans" cxnId="{AEB150C6-3CC4-4372-B9AB-DAEB0E5E1137}">
      <dgm:prSet/>
      <dgm:spPr/>
      <dgm:t>
        <a:bodyPr/>
        <a:lstStyle/>
        <a:p>
          <a:endParaRPr lang="en-US"/>
        </a:p>
      </dgm:t>
    </dgm:pt>
    <dgm:pt modelId="{0D1889AA-E0C1-42E2-B2EC-BE7EF1B59073}">
      <dgm:prSet/>
      <dgm:spPr/>
      <dgm:t>
        <a:bodyPr/>
        <a:lstStyle/>
        <a:p>
          <a:r>
            <a:rPr lang="en-US" dirty="0"/>
            <a:t>Use AI to prioritize acuity and workload for optimal patient assignment.</a:t>
          </a:r>
        </a:p>
      </dgm:t>
    </dgm:pt>
    <dgm:pt modelId="{F5A0799C-7D82-44E4-B5BE-76BF1CBC45F5}" type="parTrans" cxnId="{437A9DE1-2EF2-4136-803C-207B6AA84BBE}">
      <dgm:prSet/>
      <dgm:spPr/>
      <dgm:t>
        <a:bodyPr/>
        <a:lstStyle/>
        <a:p>
          <a:endParaRPr lang="en-US"/>
        </a:p>
      </dgm:t>
    </dgm:pt>
    <dgm:pt modelId="{5010CB4B-748E-44AD-90F4-CE0254103C26}" type="sibTrans" cxnId="{437A9DE1-2EF2-4136-803C-207B6AA84BBE}">
      <dgm:prSet/>
      <dgm:spPr/>
      <dgm:t>
        <a:bodyPr/>
        <a:lstStyle/>
        <a:p>
          <a:endParaRPr lang="en-US"/>
        </a:p>
      </dgm:t>
    </dgm:pt>
    <dgm:pt modelId="{0BEDF022-20B0-442F-8381-10D2BBE890E4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1DF046CC-C470-4DC6-BD8C-8F7B4D448786}" type="parTrans" cxnId="{BED0A05D-6A2F-406C-B35C-FEFA7B7640FB}">
      <dgm:prSet/>
      <dgm:spPr/>
      <dgm:t>
        <a:bodyPr/>
        <a:lstStyle/>
        <a:p>
          <a:endParaRPr lang="en-US"/>
        </a:p>
      </dgm:t>
    </dgm:pt>
    <dgm:pt modelId="{40A496A6-3CD4-48A1-87B5-8F80019E5F5E}" type="sibTrans" cxnId="{BED0A05D-6A2F-406C-B35C-FEFA7B7640FB}">
      <dgm:prSet/>
      <dgm:spPr/>
      <dgm:t>
        <a:bodyPr/>
        <a:lstStyle/>
        <a:p>
          <a:endParaRPr lang="en-US"/>
        </a:p>
      </dgm:t>
    </dgm:pt>
    <dgm:pt modelId="{03EBEB5D-1BA3-45D2-BF02-EB959950ED9D}">
      <dgm:prSet/>
      <dgm:spPr/>
      <dgm:t>
        <a:bodyPr/>
        <a:lstStyle/>
        <a:p>
          <a:r>
            <a:rPr lang="en-US" dirty="0"/>
            <a:t>Improve patient care and patient experience.</a:t>
          </a:r>
        </a:p>
      </dgm:t>
    </dgm:pt>
    <dgm:pt modelId="{382249DF-A029-4F11-9F03-170DE2B51961}" type="parTrans" cxnId="{EA3AEC7D-C33D-42C4-A892-E1A551BDB8EF}">
      <dgm:prSet/>
      <dgm:spPr/>
      <dgm:t>
        <a:bodyPr/>
        <a:lstStyle/>
        <a:p>
          <a:endParaRPr lang="en-US"/>
        </a:p>
      </dgm:t>
    </dgm:pt>
    <dgm:pt modelId="{38197E4A-D5C5-4897-B00C-FFEEAD919D2C}" type="sibTrans" cxnId="{EA3AEC7D-C33D-42C4-A892-E1A551BDB8EF}">
      <dgm:prSet/>
      <dgm:spPr/>
      <dgm:t>
        <a:bodyPr/>
        <a:lstStyle/>
        <a:p>
          <a:endParaRPr lang="en-US"/>
        </a:p>
      </dgm:t>
    </dgm:pt>
    <dgm:pt modelId="{65CC7E04-6BBC-4C3A-B649-B64E6DB7568D}">
      <dgm:prSet/>
      <dgm:spPr/>
      <dgm:t>
        <a:bodyPr/>
        <a:lstStyle/>
        <a:p>
          <a:r>
            <a:rPr lang="en-US" dirty="0"/>
            <a:t>Reduce staff burnout.</a:t>
          </a:r>
        </a:p>
      </dgm:t>
    </dgm:pt>
    <dgm:pt modelId="{91F5833C-636B-44FE-AC4A-DA98BA51A508}" type="parTrans" cxnId="{E49D8EEF-0349-4640-B8C3-313DA35D7A30}">
      <dgm:prSet/>
      <dgm:spPr/>
      <dgm:t>
        <a:bodyPr/>
        <a:lstStyle/>
        <a:p>
          <a:endParaRPr lang="en-US"/>
        </a:p>
      </dgm:t>
    </dgm:pt>
    <dgm:pt modelId="{8371BF1A-2A72-47C9-B997-396FD504D8B4}" type="sibTrans" cxnId="{E49D8EEF-0349-4640-B8C3-313DA35D7A30}">
      <dgm:prSet/>
      <dgm:spPr/>
      <dgm:t>
        <a:bodyPr/>
        <a:lstStyle/>
        <a:p>
          <a:endParaRPr lang="en-US"/>
        </a:p>
      </dgm:t>
    </dgm:pt>
    <dgm:pt modelId="{6DB37DC6-29B9-4463-80D0-DFF2D8BDA450}">
      <dgm:prSet/>
      <dgm:spPr/>
      <dgm:t>
        <a:bodyPr/>
        <a:lstStyle/>
        <a:p>
          <a:r>
            <a:rPr lang="en-US" dirty="0"/>
            <a:t>Optimize hospital resources.</a:t>
          </a:r>
        </a:p>
      </dgm:t>
    </dgm:pt>
    <dgm:pt modelId="{97A7A4E3-9B96-416C-88BA-B674E50527C9}" type="parTrans" cxnId="{A611A028-2055-4D0B-956E-5DC1D3D457B7}">
      <dgm:prSet/>
      <dgm:spPr/>
      <dgm:t>
        <a:bodyPr/>
        <a:lstStyle/>
        <a:p>
          <a:endParaRPr lang="en-US"/>
        </a:p>
      </dgm:t>
    </dgm:pt>
    <dgm:pt modelId="{75DAB9C0-B8B4-49F6-8438-25FF060FCB66}" type="sibTrans" cxnId="{A611A028-2055-4D0B-956E-5DC1D3D457B7}">
      <dgm:prSet/>
      <dgm:spPr/>
      <dgm:t>
        <a:bodyPr/>
        <a:lstStyle/>
        <a:p>
          <a:endParaRPr lang="en-US"/>
        </a:p>
      </dgm:t>
    </dgm:pt>
    <dgm:pt modelId="{D29FEEE2-9C5A-458F-BF18-AC53146097F3}" type="pres">
      <dgm:prSet presAssocID="{D6757F6B-3F93-4CBD-B94B-62737AD50322}" presName="Name0" presStyleCnt="0">
        <dgm:presLayoutVars>
          <dgm:dir/>
          <dgm:resizeHandles val="exact"/>
        </dgm:presLayoutVars>
      </dgm:prSet>
      <dgm:spPr/>
    </dgm:pt>
    <dgm:pt modelId="{D6BEDEB0-EF63-47FF-81C6-3FE225A92481}" type="pres">
      <dgm:prSet presAssocID="{CFB1611A-32DB-490F-9B5C-A45287C4F5A3}" presName="node" presStyleLbl="node1" presStyleIdx="0" presStyleCnt="9">
        <dgm:presLayoutVars>
          <dgm:bulletEnabled val="1"/>
        </dgm:presLayoutVars>
      </dgm:prSet>
      <dgm:spPr/>
    </dgm:pt>
    <dgm:pt modelId="{1DC0C015-561D-461E-BD2E-D9B3BF0CBF05}" type="pres">
      <dgm:prSet presAssocID="{1F5115DD-D906-4BFE-BE26-C38043F97633}" presName="sibTrans" presStyleLbl="sibTrans1D1" presStyleIdx="0" presStyleCnt="8"/>
      <dgm:spPr/>
    </dgm:pt>
    <dgm:pt modelId="{975F78F7-5D46-4646-96E8-6629ED724AC9}" type="pres">
      <dgm:prSet presAssocID="{1F5115DD-D906-4BFE-BE26-C38043F97633}" presName="connectorText" presStyleLbl="sibTrans1D1" presStyleIdx="0" presStyleCnt="8"/>
      <dgm:spPr/>
    </dgm:pt>
    <dgm:pt modelId="{32A79FFA-C42E-4F94-B7AF-9102FDAC6E81}" type="pres">
      <dgm:prSet presAssocID="{BBCC1840-45D5-432C-89EC-261B726884DA}" presName="node" presStyleLbl="node1" presStyleIdx="1" presStyleCnt="9">
        <dgm:presLayoutVars>
          <dgm:bulletEnabled val="1"/>
        </dgm:presLayoutVars>
      </dgm:prSet>
      <dgm:spPr/>
    </dgm:pt>
    <dgm:pt modelId="{4B709FD4-4A68-452B-B7AA-9C4137F423F0}" type="pres">
      <dgm:prSet presAssocID="{92088B7A-1B47-4DDC-BF41-4D1FDDE654E8}" presName="sibTrans" presStyleLbl="sibTrans1D1" presStyleIdx="1" presStyleCnt="8"/>
      <dgm:spPr/>
    </dgm:pt>
    <dgm:pt modelId="{D1EA46C7-10C5-4A0D-8E40-141EA96ACEB7}" type="pres">
      <dgm:prSet presAssocID="{92088B7A-1B47-4DDC-BF41-4D1FDDE654E8}" presName="connectorText" presStyleLbl="sibTrans1D1" presStyleIdx="1" presStyleCnt="8"/>
      <dgm:spPr/>
    </dgm:pt>
    <dgm:pt modelId="{1A6D6956-6F13-4F08-BFAD-A6109B9D61F0}" type="pres">
      <dgm:prSet presAssocID="{65BF2539-7B01-47E1-8743-D63CB9303070}" presName="node" presStyleLbl="node1" presStyleIdx="2" presStyleCnt="9">
        <dgm:presLayoutVars>
          <dgm:bulletEnabled val="1"/>
        </dgm:presLayoutVars>
      </dgm:prSet>
      <dgm:spPr/>
    </dgm:pt>
    <dgm:pt modelId="{CB7BEC93-D0B3-4FA2-9324-F1311F78402B}" type="pres">
      <dgm:prSet presAssocID="{540972D4-2C8E-4036-BE3F-B929CABC9197}" presName="sibTrans" presStyleLbl="sibTrans1D1" presStyleIdx="2" presStyleCnt="8"/>
      <dgm:spPr/>
    </dgm:pt>
    <dgm:pt modelId="{78886524-3E74-434B-8788-D76B1681861B}" type="pres">
      <dgm:prSet presAssocID="{540972D4-2C8E-4036-BE3F-B929CABC9197}" presName="connectorText" presStyleLbl="sibTrans1D1" presStyleIdx="2" presStyleCnt="8"/>
      <dgm:spPr/>
    </dgm:pt>
    <dgm:pt modelId="{A645F650-CE67-4DFA-8EE6-D9B3278A1420}" type="pres">
      <dgm:prSet presAssocID="{DCC5D005-1B0D-4693-ABDA-19FD2ED226E2}" presName="node" presStyleLbl="node1" presStyleIdx="3" presStyleCnt="9">
        <dgm:presLayoutVars>
          <dgm:bulletEnabled val="1"/>
        </dgm:presLayoutVars>
      </dgm:prSet>
      <dgm:spPr/>
    </dgm:pt>
    <dgm:pt modelId="{1F9FBA19-2243-45B8-B35F-429E4CAC9D97}" type="pres">
      <dgm:prSet presAssocID="{EB49A666-2D99-474F-945A-997C96E1E489}" presName="sibTrans" presStyleLbl="sibTrans1D1" presStyleIdx="3" presStyleCnt="8"/>
      <dgm:spPr/>
    </dgm:pt>
    <dgm:pt modelId="{D49F25CF-7877-45EE-B038-68346A6550C6}" type="pres">
      <dgm:prSet presAssocID="{EB49A666-2D99-474F-945A-997C96E1E489}" presName="connectorText" presStyleLbl="sibTrans1D1" presStyleIdx="3" presStyleCnt="8"/>
      <dgm:spPr/>
    </dgm:pt>
    <dgm:pt modelId="{DFD0DCEC-AA99-428C-A388-1CC1F54AE71F}" type="pres">
      <dgm:prSet presAssocID="{0D1889AA-E0C1-42E2-B2EC-BE7EF1B59073}" presName="node" presStyleLbl="node1" presStyleIdx="4" presStyleCnt="9">
        <dgm:presLayoutVars>
          <dgm:bulletEnabled val="1"/>
        </dgm:presLayoutVars>
      </dgm:prSet>
      <dgm:spPr/>
    </dgm:pt>
    <dgm:pt modelId="{2BB1F1E7-EA42-42CE-BDC3-FFE39607E60A}" type="pres">
      <dgm:prSet presAssocID="{5010CB4B-748E-44AD-90F4-CE0254103C26}" presName="sibTrans" presStyleLbl="sibTrans1D1" presStyleIdx="4" presStyleCnt="8"/>
      <dgm:spPr/>
    </dgm:pt>
    <dgm:pt modelId="{39BBF18E-353B-41C2-9241-C68EAF4AE7FF}" type="pres">
      <dgm:prSet presAssocID="{5010CB4B-748E-44AD-90F4-CE0254103C26}" presName="connectorText" presStyleLbl="sibTrans1D1" presStyleIdx="4" presStyleCnt="8"/>
      <dgm:spPr/>
    </dgm:pt>
    <dgm:pt modelId="{0FD54988-7978-4B03-BEA9-A21B19F8FB22}" type="pres">
      <dgm:prSet presAssocID="{0BEDF022-20B0-442F-8381-10D2BBE890E4}" presName="node" presStyleLbl="node1" presStyleIdx="5" presStyleCnt="9">
        <dgm:presLayoutVars>
          <dgm:bulletEnabled val="1"/>
        </dgm:presLayoutVars>
      </dgm:prSet>
      <dgm:spPr/>
    </dgm:pt>
    <dgm:pt modelId="{C3983566-C931-4B7D-BF63-312739258A90}" type="pres">
      <dgm:prSet presAssocID="{40A496A6-3CD4-48A1-87B5-8F80019E5F5E}" presName="sibTrans" presStyleLbl="sibTrans1D1" presStyleIdx="5" presStyleCnt="8"/>
      <dgm:spPr/>
    </dgm:pt>
    <dgm:pt modelId="{E431D3E3-1A32-41B7-90BA-F08DA316026D}" type="pres">
      <dgm:prSet presAssocID="{40A496A6-3CD4-48A1-87B5-8F80019E5F5E}" presName="connectorText" presStyleLbl="sibTrans1D1" presStyleIdx="5" presStyleCnt="8"/>
      <dgm:spPr/>
    </dgm:pt>
    <dgm:pt modelId="{0B442237-EF37-4B43-8D67-D21FC429F58E}" type="pres">
      <dgm:prSet presAssocID="{03EBEB5D-1BA3-45D2-BF02-EB959950ED9D}" presName="node" presStyleLbl="node1" presStyleIdx="6" presStyleCnt="9">
        <dgm:presLayoutVars>
          <dgm:bulletEnabled val="1"/>
        </dgm:presLayoutVars>
      </dgm:prSet>
      <dgm:spPr/>
    </dgm:pt>
    <dgm:pt modelId="{B1C7CE9E-1B70-4DC5-BBBF-2B62C023784F}" type="pres">
      <dgm:prSet presAssocID="{38197E4A-D5C5-4897-B00C-FFEEAD919D2C}" presName="sibTrans" presStyleLbl="sibTrans1D1" presStyleIdx="6" presStyleCnt="8"/>
      <dgm:spPr/>
    </dgm:pt>
    <dgm:pt modelId="{5D981FA6-2FAA-4C48-BEE8-25197E381E03}" type="pres">
      <dgm:prSet presAssocID="{38197E4A-D5C5-4897-B00C-FFEEAD919D2C}" presName="connectorText" presStyleLbl="sibTrans1D1" presStyleIdx="6" presStyleCnt="8"/>
      <dgm:spPr/>
    </dgm:pt>
    <dgm:pt modelId="{BBD44474-C607-4762-BDAE-C839E0F1F291}" type="pres">
      <dgm:prSet presAssocID="{65CC7E04-6BBC-4C3A-B649-B64E6DB7568D}" presName="node" presStyleLbl="node1" presStyleIdx="7" presStyleCnt="9">
        <dgm:presLayoutVars>
          <dgm:bulletEnabled val="1"/>
        </dgm:presLayoutVars>
      </dgm:prSet>
      <dgm:spPr/>
    </dgm:pt>
    <dgm:pt modelId="{13DF7CB3-B4A0-4451-96AF-589A6A479E4F}" type="pres">
      <dgm:prSet presAssocID="{8371BF1A-2A72-47C9-B997-396FD504D8B4}" presName="sibTrans" presStyleLbl="sibTrans1D1" presStyleIdx="7" presStyleCnt="8"/>
      <dgm:spPr/>
    </dgm:pt>
    <dgm:pt modelId="{40BA260D-527C-4F53-82AA-5A27BD2F7F8C}" type="pres">
      <dgm:prSet presAssocID="{8371BF1A-2A72-47C9-B997-396FD504D8B4}" presName="connectorText" presStyleLbl="sibTrans1D1" presStyleIdx="7" presStyleCnt="8"/>
      <dgm:spPr/>
    </dgm:pt>
    <dgm:pt modelId="{7A9CF553-BA3A-4AF6-98AC-5C86906E598C}" type="pres">
      <dgm:prSet presAssocID="{6DB37DC6-29B9-4463-80D0-DFF2D8BDA450}" presName="node" presStyleLbl="node1" presStyleIdx="8" presStyleCnt="9">
        <dgm:presLayoutVars>
          <dgm:bulletEnabled val="1"/>
        </dgm:presLayoutVars>
      </dgm:prSet>
      <dgm:spPr/>
    </dgm:pt>
  </dgm:ptLst>
  <dgm:cxnLst>
    <dgm:cxn modelId="{942B4A01-1E2F-482E-8459-AA2D1A95A355}" type="presOf" srcId="{6DB37DC6-29B9-4463-80D0-DFF2D8BDA450}" destId="{7A9CF553-BA3A-4AF6-98AC-5C86906E598C}" srcOrd="0" destOrd="0" presId="urn:microsoft.com/office/officeart/2016/7/layout/RepeatingBendingProcessNew"/>
    <dgm:cxn modelId="{5B56C703-288E-444E-BC67-72250BED5AF7}" type="presOf" srcId="{92088B7A-1B47-4DDC-BF41-4D1FDDE654E8}" destId="{4B709FD4-4A68-452B-B7AA-9C4137F423F0}" srcOrd="0" destOrd="0" presId="urn:microsoft.com/office/officeart/2016/7/layout/RepeatingBendingProcessNew"/>
    <dgm:cxn modelId="{1A1F9006-B5FA-4C78-8A0C-590F1A526725}" type="presOf" srcId="{1F5115DD-D906-4BFE-BE26-C38043F97633}" destId="{975F78F7-5D46-4646-96E8-6629ED724AC9}" srcOrd="1" destOrd="0" presId="urn:microsoft.com/office/officeart/2016/7/layout/RepeatingBendingProcessNew"/>
    <dgm:cxn modelId="{D4E39A12-6893-40C5-9DCD-779B038347E9}" type="presOf" srcId="{EB49A666-2D99-474F-945A-997C96E1E489}" destId="{1F9FBA19-2243-45B8-B35F-429E4CAC9D97}" srcOrd="0" destOrd="0" presId="urn:microsoft.com/office/officeart/2016/7/layout/RepeatingBendingProcessNew"/>
    <dgm:cxn modelId="{2FCF7A16-2080-495D-972C-B8AA76FBB892}" type="presOf" srcId="{03EBEB5D-1BA3-45D2-BF02-EB959950ED9D}" destId="{0B442237-EF37-4B43-8D67-D21FC429F58E}" srcOrd="0" destOrd="0" presId="urn:microsoft.com/office/officeart/2016/7/layout/RepeatingBendingProcessNew"/>
    <dgm:cxn modelId="{0E517618-7F67-4BD7-96AD-B209D43E18AF}" type="presOf" srcId="{D6757F6B-3F93-4CBD-B94B-62737AD50322}" destId="{D29FEEE2-9C5A-458F-BF18-AC53146097F3}" srcOrd="0" destOrd="0" presId="urn:microsoft.com/office/officeart/2016/7/layout/RepeatingBendingProcessNew"/>
    <dgm:cxn modelId="{C8012C1E-6B08-4315-9F0C-D04C0D3E8517}" type="presOf" srcId="{540972D4-2C8E-4036-BE3F-B929CABC9197}" destId="{78886524-3E74-434B-8788-D76B1681861B}" srcOrd="1" destOrd="0" presId="urn:microsoft.com/office/officeart/2016/7/layout/RepeatingBendingProcessNew"/>
    <dgm:cxn modelId="{18F9D222-AD1F-4652-9BC2-AF61C52C503F}" type="presOf" srcId="{540972D4-2C8E-4036-BE3F-B929CABC9197}" destId="{CB7BEC93-D0B3-4FA2-9324-F1311F78402B}" srcOrd="0" destOrd="0" presId="urn:microsoft.com/office/officeart/2016/7/layout/RepeatingBendingProcessNew"/>
    <dgm:cxn modelId="{BDB89424-E91F-4F0D-93D7-5CEEAE5434E9}" type="presOf" srcId="{8371BF1A-2A72-47C9-B997-396FD504D8B4}" destId="{40BA260D-527C-4F53-82AA-5A27BD2F7F8C}" srcOrd="1" destOrd="0" presId="urn:microsoft.com/office/officeart/2016/7/layout/RepeatingBendingProcessNew"/>
    <dgm:cxn modelId="{A611A028-2055-4D0B-956E-5DC1D3D457B7}" srcId="{D6757F6B-3F93-4CBD-B94B-62737AD50322}" destId="{6DB37DC6-29B9-4463-80D0-DFF2D8BDA450}" srcOrd="8" destOrd="0" parTransId="{97A7A4E3-9B96-416C-88BA-B674E50527C9}" sibTransId="{75DAB9C0-B8B4-49F6-8438-25FF060FCB66}"/>
    <dgm:cxn modelId="{B83A0F2A-AAD3-40BC-BEB6-5BCF05DBC0F9}" type="presOf" srcId="{65BF2539-7B01-47E1-8743-D63CB9303070}" destId="{1A6D6956-6F13-4F08-BFAD-A6109B9D61F0}" srcOrd="0" destOrd="0" presId="urn:microsoft.com/office/officeart/2016/7/layout/RepeatingBendingProcessNew"/>
    <dgm:cxn modelId="{AAD8A630-0098-4377-A11C-590AFF37ED86}" type="presOf" srcId="{40A496A6-3CD4-48A1-87B5-8F80019E5F5E}" destId="{C3983566-C931-4B7D-BF63-312739258A90}" srcOrd="0" destOrd="0" presId="urn:microsoft.com/office/officeart/2016/7/layout/RepeatingBendingProcessNew"/>
    <dgm:cxn modelId="{7F575337-B3AA-4008-8E19-A57051499078}" type="presOf" srcId="{5010CB4B-748E-44AD-90F4-CE0254103C26}" destId="{2BB1F1E7-EA42-42CE-BDC3-FFE39607E60A}" srcOrd="0" destOrd="0" presId="urn:microsoft.com/office/officeart/2016/7/layout/RepeatingBendingProcessNew"/>
    <dgm:cxn modelId="{BED0A05D-6A2F-406C-B35C-FEFA7B7640FB}" srcId="{D6757F6B-3F93-4CBD-B94B-62737AD50322}" destId="{0BEDF022-20B0-442F-8381-10D2BBE890E4}" srcOrd="5" destOrd="0" parTransId="{1DF046CC-C470-4DC6-BD8C-8F7B4D448786}" sibTransId="{40A496A6-3CD4-48A1-87B5-8F80019E5F5E}"/>
    <dgm:cxn modelId="{92A58B77-5878-4791-9566-F4F8E8BB7A88}" srcId="{D6757F6B-3F93-4CBD-B94B-62737AD50322}" destId="{BBCC1840-45D5-432C-89EC-261B726884DA}" srcOrd="1" destOrd="0" parTransId="{D373D194-AE0E-4DA5-B396-7BDC4765EB9A}" sibTransId="{92088B7A-1B47-4DDC-BF41-4D1FDDE654E8}"/>
    <dgm:cxn modelId="{0D90A179-1BD7-4B2F-B681-125D7EB83CA1}" type="presOf" srcId="{5010CB4B-748E-44AD-90F4-CE0254103C26}" destId="{39BBF18E-353B-41C2-9241-C68EAF4AE7FF}" srcOrd="1" destOrd="0" presId="urn:microsoft.com/office/officeart/2016/7/layout/RepeatingBendingProcessNew"/>
    <dgm:cxn modelId="{EA3AEC7D-C33D-42C4-A892-E1A551BDB8EF}" srcId="{D6757F6B-3F93-4CBD-B94B-62737AD50322}" destId="{03EBEB5D-1BA3-45D2-BF02-EB959950ED9D}" srcOrd="6" destOrd="0" parTransId="{382249DF-A029-4F11-9F03-170DE2B51961}" sibTransId="{38197E4A-D5C5-4897-B00C-FFEEAD919D2C}"/>
    <dgm:cxn modelId="{8A54E280-2E8F-4A4F-9754-BC1E2479BBC8}" type="presOf" srcId="{8371BF1A-2A72-47C9-B997-396FD504D8B4}" destId="{13DF7CB3-B4A0-4451-96AF-589A6A479E4F}" srcOrd="0" destOrd="0" presId="urn:microsoft.com/office/officeart/2016/7/layout/RepeatingBendingProcessNew"/>
    <dgm:cxn modelId="{B148BF90-D71B-4020-9E9D-B503EC960500}" type="presOf" srcId="{0BEDF022-20B0-442F-8381-10D2BBE890E4}" destId="{0FD54988-7978-4B03-BEA9-A21B19F8FB22}" srcOrd="0" destOrd="0" presId="urn:microsoft.com/office/officeart/2016/7/layout/RepeatingBendingProcessNew"/>
    <dgm:cxn modelId="{7F099DA1-AEE2-4CE4-B62C-CDBDD9D3DA22}" type="presOf" srcId="{DCC5D005-1B0D-4693-ABDA-19FD2ED226E2}" destId="{A645F650-CE67-4DFA-8EE6-D9B3278A1420}" srcOrd="0" destOrd="0" presId="urn:microsoft.com/office/officeart/2016/7/layout/RepeatingBendingProcessNew"/>
    <dgm:cxn modelId="{D1D648A9-EA53-483A-8291-49BAF0E43A7B}" type="presOf" srcId="{92088B7A-1B47-4DDC-BF41-4D1FDDE654E8}" destId="{D1EA46C7-10C5-4A0D-8E40-141EA96ACEB7}" srcOrd="1" destOrd="0" presId="urn:microsoft.com/office/officeart/2016/7/layout/RepeatingBendingProcessNew"/>
    <dgm:cxn modelId="{998D2AB2-D582-472F-BE79-AFC321EB5E6E}" type="presOf" srcId="{BBCC1840-45D5-432C-89EC-261B726884DA}" destId="{32A79FFA-C42E-4F94-B7AF-9102FDAC6E81}" srcOrd="0" destOrd="0" presId="urn:microsoft.com/office/officeart/2016/7/layout/RepeatingBendingProcessNew"/>
    <dgm:cxn modelId="{AEB150C6-3CC4-4372-B9AB-DAEB0E5E1137}" srcId="{D6757F6B-3F93-4CBD-B94B-62737AD50322}" destId="{DCC5D005-1B0D-4693-ABDA-19FD2ED226E2}" srcOrd="3" destOrd="0" parTransId="{94623EBD-BE3B-43BF-886A-5C1916F6BE64}" sibTransId="{EB49A666-2D99-474F-945A-997C96E1E489}"/>
    <dgm:cxn modelId="{E07190C7-62FB-490D-B67D-66A3187D2295}" type="presOf" srcId="{38197E4A-D5C5-4897-B00C-FFEEAD919D2C}" destId="{B1C7CE9E-1B70-4DC5-BBBF-2B62C023784F}" srcOrd="0" destOrd="0" presId="urn:microsoft.com/office/officeart/2016/7/layout/RepeatingBendingProcessNew"/>
    <dgm:cxn modelId="{CD78BAC8-F82D-498A-AD04-B5377AE28B66}" type="presOf" srcId="{65CC7E04-6BBC-4C3A-B649-B64E6DB7568D}" destId="{BBD44474-C607-4762-BDAE-C839E0F1F291}" srcOrd="0" destOrd="0" presId="urn:microsoft.com/office/officeart/2016/7/layout/RepeatingBendingProcessNew"/>
    <dgm:cxn modelId="{E09A01CB-783E-4869-92BE-3D07866AB622}" srcId="{D6757F6B-3F93-4CBD-B94B-62737AD50322}" destId="{65BF2539-7B01-47E1-8743-D63CB9303070}" srcOrd="2" destOrd="0" parTransId="{D4C8CCEA-BF4B-4718-8A79-DA80D968D546}" sibTransId="{540972D4-2C8E-4036-BE3F-B929CABC9197}"/>
    <dgm:cxn modelId="{C75A67D4-6341-428F-B632-D59D53C935E7}" type="presOf" srcId="{0D1889AA-E0C1-42E2-B2EC-BE7EF1B59073}" destId="{DFD0DCEC-AA99-428C-A388-1CC1F54AE71F}" srcOrd="0" destOrd="0" presId="urn:microsoft.com/office/officeart/2016/7/layout/RepeatingBendingProcessNew"/>
    <dgm:cxn modelId="{8F3EC7D8-2BCF-4C0A-9B0F-D6C265B89DA8}" type="presOf" srcId="{40A496A6-3CD4-48A1-87B5-8F80019E5F5E}" destId="{E431D3E3-1A32-41B7-90BA-F08DA316026D}" srcOrd="1" destOrd="0" presId="urn:microsoft.com/office/officeart/2016/7/layout/RepeatingBendingProcessNew"/>
    <dgm:cxn modelId="{437A9DE1-2EF2-4136-803C-207B6AA84BBE}" srcId="{D6757F6B-3F93-4CBD-B94B-62737AD50322}" destId="{0D1889AA-E0C1-42E2-B2EC-BE7EF1B59073}" srcOrd="4" destOrd="0" parTransId="{F5A0799C-7D82-44E4-B5BE-76BF1CBC45F5}" sibTransId="{5010CB4B-748E-44AD-90F4-CE0254103C26}"/>
    <dgm:cxn modelId="{CCD7F8E1-166E-4872-8FE5-6277BB380D47}" type="presOf" srcId="{1F5115DD-D906-4BFE-BE26-C38043F97633}" destId="{1DC0C015-561D-461E-BD2E-D9B3BF0CBF05}" srcOrd="0" destOrd="0" presId="urn:microsoft.com/office/officeart/2016/7/layout/RepeatingBendingProcessNew"/>
    <dgm:cxn modelId="{29974AE2-F7CE-44EA-AF41-806859556EA9}" srcId="{D6757F6B-3F93-4CBD-B94B-62737AD50322}" destId="{CFB1611A-32DB-490F-9B5C-A45287C4F5A3}" srcOrd="0" destOrd="0" parTransId="{82A2214A-80B2-43CC-838A-DCF8EEF005E7}" sibTransId="{1F5115DD-D906-4BFE-BE26-C38043F97633}"/>
    <dgm:cxn modelId="{70F132E3-E627-4F7A-BC51-A8DE74A02E86}" type="presOf" srcId="{EB49A666-2D99-474F-945A-997C96E1E489}" destId="{D49F25CF-7877-45EE-B038-68346A6550C6}" srcOrd="1" destOrd="0" presId="urn:microsoft.com/office/officeart/2016/7/layout/RepeatingBendingProcessNew"/>
    <dgm:cxn modelId="{E49D8EEF-0349-4640-B8C3-313DA35D7A30}" srcId="{D6757F6B-3F93-4CBD-B94B-62737AD50322}" destId="{65CC7E04-6BBC-4C3A-B649-B64E6DB7568D}" srcOrd="7" destOrd="0" parTransId="{91F5833C-636B-44FE-AC4A-DA98BA51A508}" sibTransId="{8371BF1A-2A72-47C9-B997-396FD504D8B4}"/>
    <dgm:cxn modelId="{6FA283F5-67B0-4F94-8D07-67C979CF79C4}" type="presOf" srcId="{38197E4A-D5C5-4897-B00C-FFEEAD919D2C}" destId="{5D981FA6-2FAA-4C48-BEE8-25197E381E03}" srcOrd="1" destOrd="0" presId="urn:microsoft.com/office/officeart/2016/7/layout/RepeatingBendingProcessNew"/>
    <dgm:cxn modelId="{B7C6E4F9-6ED9-4CFF-8416-80ECD38559F3}" type="presOf" srcId="{CFB1611A-32DB-490F-9B5C-A45287C4F5A3}" destId="{D6BEDEB0-EF63-47FF-81C6-3FE225A92481}" srcOrd="0" destOrd="0" presId="urn:microsoft.com/office/officeart/2016/7/layout/RepeatingBendingProcessNew"/>
    <dgm:cxn modelId="{CCC180DF-B995-40BD-A56E-3FA24ABA83A4}" type="presParOf" srcId="{D29FEEE2-9C5A-458F-BF18-AC53146097F3}" destId="{D6BEDEB0-EF63-47FF-81C6-3FE225A92481}" srcOrd="0" destOrd="0" presId="urn:microsoft.com/office/officeart/2016/7/layout/RepeatingBendingProcessNew"/>
    <dgm:cxn modelId="{4EDF80C2-3052-44EC-96B1-A1093DF2E1B0}" type="presParOf" srcId="{D29FEEE2-9C5A-458F-BF18-AC53146097F3}" destId="{1DC0C015-561D-461E-BD2E-D9B3BF0CBF05}" srcOrd="1" destOrd="0" presId="urn:microsoft.com/office/officeart/2016/7/layout/RepeatingBendingProcessNew"/>
    <dgm:cxn modelId="{2F93860B-5DD5-4988-91E3-BBD921E62093}" type="presParOf" srcId="{1DC0C015-561D-461E-BD2E-D9B3BF0CBF05}" destId="{975F78F7-5D46-4646-96E8-6629ED724AC9}" srcOrd="0" destOrd="0" presId="urn:microsoft.com/office/officeart/2016/7/layout/RepeatingBendingProcessNew"/>
    <dgm:cxn modelId="{6093BAA3-0AF7-4426-B381-F8FDB8774377}" type="presParOf" srcId="{D29FEEE2-9C5A-458F-BF18-AC53146097F3}" destId="{32A79FFA-C42E-4F94-B7AF-9102FDAC6E81}" srcOrd="2" destOrd="0" presId="urn:microsoft.com/office/officeart/2016/7/layout/RepeatingBendingProcessNew"/>
    <dgm:cxn modelId="{9792C7E7-9261-42B1-B559-FCAE2F754D8E}" type="presParOf" srcId="{D29FEEE2-9C5A-458F-BF18-AC53146097F3}" destId="{4B709FD4-4A68-452B-B7AA-9C4137F423F0}" srcOrd="3" destOrd="0" presId="urn:microsoft.com/office/officeart/2016/7/layout/RepeatingBendingProcessNew"/>
    <dgm:cxn modelId="{3099083D-997B-4528-9298-A9EC7AF99457}" type="presParOf" srcId="{4B709FD4-4A68-452B-B7AA-9C4137F423F0}" destId="{D1EA46C7-10C5-4A0D-8E40-141EA96ACEB7}" srcOrd="0" destOrd="0" presId="urn:microsoft.com/office/officeart/2016/7/layout/RepeatingBendingProcessNew"/>
    <dgm:cxn modelId="{1E49DAE4-1A01-469F-8F13-DE1EC4A513F3}" type="presParOf" srcId="{D29FEEE2-9C5A-458F-BF18-AC53146097F3}" destId="{1A6D6956-6F13-4F08-BFAD-A6109B9D61F0}" srcOrd="4" destOrd="0" presId="urn:microsoft.com/office/officeart/2016/7/layout/RepeatingBendingProcessNew"/>
    <dgm:cxn modelId="{22A6558E-50CD-431A-90D3-D8EB1EB4F8EB}" type="presParOf" srcId="{D29FEEE2-9C5A-458F-BF18-AC53146097F3}" destId="{CB7BEC93-D0B3-4FA2-9324-F1311F78402B}" srcOrd="5" destOrd="0" presId="urn:microsoft.com/office/officeart/2016/7/layout/RepeatingBendingProcessNew"/>
    <dgm:cxn modelId="{23E6F383-69C8-4AF9-8AD9-5E646DB7C49A}" type="presParOf" srcId="{CB7BEC93-D0B3-4FA2-9324-F1311F78402B}" destId="{78886524-3E74-434B-8788-D76B1681861B}" srcOrd="0" destOrd="0" presId="urn:microsoft.com/office/officeart/2016/7/layout/RepeatingBendingProcessNew"/>
    <dgm:cxn modelId="{6422B228-6F87-4561-83C9-B9239D4F70AA}" type="presParOf" srcId="{D29FEEE2-9C5A-458F-BF18-AC53146097F3}" destId="{A645F650-CE67-4DFA-8EE6-D9B3278A1420}" srcOrd="6" destOrd="0" presId="urn:microsoft.com/office/officeart/2016/7/layout/RepeatingBendingProcessNew"/>
    <dgm:cxn modelId="{5602F2C7-8352-4229-8784-41989270A044}" type="presParOf" srcId="{D29FEEE2-9C5A-458F-BF18-AC53146097F3}" destId="{1F9FBA19-2243-45B8-B35F-429E4CAC9D97}" srcOrd="7" destOrd="0" presId="urn:microsoft.com/office/officeart/2016/7/layout/RepeatingBendingProcessNew"/>
    <dgm:cxn modelId="{31D3F5A1-6932-4EC5-92F6-B070913B1370}" type="presParOf" srcId="{1F9FBA19-2243-45B8-B35F-429E4CAC9D97}" destId="{D49F25CF-7877-45EE-B038-68346A6550C6}" srcOrd="0" destOrd="0" presId="urn:microsoft.com/office/officeart/2016/7/layout/RepeatingBendingProcessNew"/>
    <dgm:cxn modelId="{06C9D9A4-06EB-4EF2-93AB-04DD0B9F7A23}" type="presParOf" srcId="{D29FEEE2-9C5A-458F-BF18-AC53146097F3}" destId="{DFD0DCEC-AA99-428C-A388-1CC1F54AE71F}" srcOrd="8" destOrd="0" presId="urn:microsoft.com/office/officeart/2016/7/layout/RepeatingBendingProcessNew"/>
    <dgm:cxn modelId="{56C2390A-8F65-4634-8179-B02A57C7209E}" type="presParOf" srcId="{D29FEEE2-9C5A-458F-BF18-AC53146097F3}" destId="{2BB1F1E7-EA42-42CE-BDC3-FFE39607E60A}" srcOrd="9" destOrd="0" presId="urn:microsoft.com/office/officeart/2016/7/layout/RepeatingBendingProcessNew"/>
    <dgm:cxn modelId="{63AFCCCF-6C64-48DF-B91F-B48B9A1AD191}" type="presParOf" srcId="{2BB1F1E7-EA42-42CE-BDC3-FFE39607E60A}" destId="{39BBF18E-353B-41C2-9241-C68EAF4AE7FF}" srcOrd="0" destOrd="0" presId="urn:microsoft.com/office/officeart/2016/7/layout/RepeatingBendingProcessNew"/>
    <dgm:cxn modelId="{4BEF714C-0095-48E9-9AA2-50283DC3910A}" type="presParOf" srcId="{D29FEEE2-9C5A-458F-BF18-AC53146097F3}" destId="{0FD54988-7978-4B03-BEA9-A21B19F8FB22}" srcOrd="10" destOrd="0" presId="urn:microsoft.com/office/officeart/2016/7/layout/RepeatingBendingProcessNew"/>
    <dgm:cxn modelId="{EBBF3F99-F3D4-4C1C-A715-C08F89224826}" type="presParOf" srcId="{D29FEEE2-9C5A-458F-BF18-AC53146097F3}" destId="{C3983566-C931-4B7D-BF63-312739258A90}" srcOrd="11" destOrd="0" presId="urn:microsoft.com/office/officeart/2016/7/layout/RepeatingBendingProcessNew"/>
    <dgm:cxn modelId="{F5014AC1-2D9E-420A-BDC0-F780B2D540AA}" type="presParOf" srcId="{C3983566-C931-4B7D-BF63-312739258A90}" destId="{E431D3E3-1A32-41B7-90BA-F08DA316026D}" srcOrd="0" destOrd="0" presId="urn:microsoft.com/office/officeart/2016/7/layout/RepeatingBendingProcessNew"/>
    <dgm:cxn modelId="{837F7330-C570-4439-9209-AF5F886DD7BC}" type="presParOf" srcId="{D29FEEE2-9C5A-458F-BF18-AC53146097F3}" destId="{0B442237-EF37-4B43-8D67-D21FC429F58E}" srcOrd="12" destOrd="0" presId="urn:microsoft.com/office/officeart/2016/7/layout/RepeatingBendingProcessNew"/>
    <dgm:cxn modelId="{D2FEE5E1-003C-42B7-BDAC-0DDF2BC662B8}" type="presParOf" srcId="{D29FEEE2-9C5A-458F-BF18-AC53146097F3}" destId="{B1C7CE9E-1B70-4DC5-BBBF-2B62C023784F}" srcOrd="13" destOrd="0" presId="urn:microsoft.com/office/officeart/2016/7/layout/RepeatingBendingProcessNew"/>
    <dgm:cxn modelId="{35C64E18-F2AE-44AC-818B-2AF4824DA064}" type="presParOf" srcId="{B1C7CE9E-1B70-4DC5-BBBF-2B62C023784F}" destId="{5D981FA6-2FAA-4C48-BEE8-25197E381E03}" srcOrd="0" destOrd="0" presId="urn:microsoft.com/office/officeart/2016/7/layout/RepeatingBendingProcessNew"/>
    <dgm:cxn modelId="{065EB68B-E2DF-490A-8E13-FDC724967260}" type="presParOf" srcId="{D29FEEE2-9C5A-458F-BF18-AC53146097F3}" destId="{BBD44474-C607-4762-BDAE-C839E0F1F291}" srcOrd="14" destOrd="0" presId="urn:microsoft.com/office/officeart/2016/7/layout/RepeatingBendingProcessNew"/>
    <dgm:cxn modelId="{36619960-DECB-44F9-B736-DDADC251608B}" type="presParOf" srcId="{D29FEEE2-9C5A-458F-BF18-AC53146097F3}" destId="{13DF7CB3-B4A0-4451-96AF-589A6A479E4F}" srcOrd="15" destOrd="0" presId="urn:microsoft.com/office/officeart/2016/7/layout/RepeatingBendingProcessNew"/>
    <dgm:cxn modelId="{FE6E817F-A434-431F-B216-03CD8B429BAC}" type="presParOf" srcId="{13DF7CB3-B4A0-4451-96AF-589A6A479E4F}" destId="{40BA260D-527C-4F53-82AA-5A27BD2F7F8C}" srcOrd="0" destOrd="0" presId="urn:microsoft.com/office/officeart/2016/7/layout/RepeatingBendingProcessNew"/>
    <dgm:cxn modelId="{2993D8D6-A20C-4496-9138-143F0C0FDA67}" type="presParOf" srcId="{D29FEEE2-9C5A-458F-BF18-AC53146097F3}" destId="{7A9CF553-BA3A-4AF6-98AC-5C86906E598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8C739-1A20-40E8-A6D7-DBE23805EB0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65291-9209-4B62-9BD2-EF404F0A728A}">
      <dgm:prSet/>
      <dgm:spPr/>
      <dgm:t>
        <a:bodyPr/>
        <a:lstStyle/>
        <a:p>
          <a:r>
            <a:rPr lang="en-US"/>
            <a:t>1. Patient flagged for admission.</a:t>
          </a:r>
        </a:p>
      </dgm:t>
    </dgm:pt>
    <dgm:pt modelId="{C10032DE-4069-4A33-8DA5-25055186F67B}" type="parTrans" cxnId="{3DC36A54-24E7-420E-864B-5E9445AD81BD}">
      <dgm:prSet/>
      <dgm:spPr/>
      <dgm:t>
        <a:bodyPr/>
        <a:lstStyle/>
        <a:p>
          <a:endParaRPr lang="en-US"/>
        </a:p>
      </dgm:t>
    </dgm:pt>
    <dgm:pt modelId="{99DB3649-0346-490B-8D81-DA90EFCB48C8}" type="sibTrans" cxnId="{3DC36A54-24E7-420E-864B-5E9445AD81BD}">
      <dgm:prSet/>
      <dgm:spPr/>
      <dgm:t>
        <a:bodyPr/>
        <a:lstStyle/>
        <a:p>
          <a:endParaRPr lang="en-US"/>
        </a:p>
      </dgm:t>
    </dgm:pt>
    <dgm:pt modelId="{69123877-286E-4E1C-AD82-3BAEB08224E0}">
      <dgm:prSet/>
      <dgm:spPr/>
      <dgm:t>
        <a:bodyPr/>
        <a:lstStyle/>
        <a:p>
          <a:r>
            <a:rPr lang="en-US"/>
            <a:t>2. Units evaluated based on:</a:t>
          </a:r>
        </a:p>
      </dgm:t>
    </dgm:pt>
    <dgm:pt modelId="{EFB4EF31-2A67-4EB1-89C5-1956E5949FF2}" type="parTrans" cxnId="{6D342A45-BD33-4585-864E-3A8191A6B24A}">
      <dgm:prSet/>
      <dgm:spPr/>
      <dgm:t>
        <a:bodyPr/>
        <a:lstStyle/>
        <a:p>
          <a:endParaRPr lang="en-US"/>
        </a:p>
      </dgm:t>
    </dgm:pt>
    <dgm:pt modelId="{C56C18FD-CF26-423A-8255-4EA160EB9482}" type="sibTrans" cxnId="{6D342A45-BD33-4585-864E-3A8191A6B24A}">
      <dgm:prSet/>
      <dgm:spPr/>
      <dgm:t>
        <a:bodyPr/>
        <a:lstStyle/>
        <a:p>
          <a:endParaRPr lang="en-US"/>
        </a:p>
      </dgm:t>
    </dgm:pt>
    <dgm:pt modelId="{A9C68079-4847-4BEC-AFD7-7BA381171597}">
      <dgm:prSet/>
      <dgm:spPr/>
      <dgm:t>
        <a:bodyPr/>
        <a:lstStyle/>
        <a:p>
          <a:r>
            <a:rPr lang="en-US" dirty="0"/>
            <a:t>- Acuity (1-10 scale).</a:t>
          </a:r>
        </a:p>
      </dgm:t>
    </dgm:pt>
    <dgm:pt modelId="{B21B0A42-0FC4-4AE3-9EA9-1A5039540314}" type="parTrans" cxnId="{8D850EDE-711C-4CC3-B09E-E3E871C3A6D7}">
      <dgm:prSet/>
      <dgm:spPr/>
      <dgm:t>
        <a:bodyPr/>
        <a:lstStyle/>
        <a:p>
          <a:endParaRPr lang="en-US"/>
        </a:p>
      </dgm:t>
    </dgm:pt>
    <dgm:pt modelId="{7596905C-66A2-40F1-B47B-0BB5387DE19D}" type="sibTrans" cxnId="{8D850EDE-711C-4CC3-B09E-E3E871C3A6D7}">
      <dgm:prSet/>
      <dgm:spPr/>
      <dgm:t>
        <a:bodyPr/>
        <a:lstStyle/>
        <a:p>
          <a:endParaRPr lang="en-US"/>
        </a:p>
      </dgm:t>
    </dgm:pt>
    <dgm:pt modelId="{9FD5A70E-BD23-40DD-B222-A3565FCA2A67}">
      <dgm:prSet/>
      <dgm:spPr/>
      <dgm:t>
        <a:bodyPr/>
        <a:lstStyle/>
        <a:p>
          <a:r>
            <a:rPr lang="en-US"/>
            <a:t>- Workload (1-10 scale).</a:t>
          </a:r>
        </a:p>
      </dgm:t>
    </dgm:pt>
    <dgm:pt modelId="{C194DEF7-F6DB-473B-AD71-EFC6FCBEA3EF}" type="parTrans" cxnId="{D878873C-DD7A-464E-821A-CE434338C0EB}">
      <dgm:prSet/>
      <dgm:spPr/>
      <dgm:t>
        <a:bodyPr/>
        <a:lstStyle/>
        <a:p>
          <a:endParaRPr lang="en-US"/>
        </a:p>
      </dgm:t>
    </dgm:pt>
    <dgm:pt modelId="{CC8CDC15-4733-4D95-AC70-6918E8E3AAC3}" type="sibTrans" cxnId="{D878873C-DD7A-464E-821A-CE434338C0EB}">
      <dgm:prSet/>
      <dgm:spPr/>
      <dgm:t>
        <a:bodyPr/>
        <a:lstStyle/>
        <a:p>
          <a:endParaRPr lang="en-US"/>
        </a:p>
      </dgm:t>
    </dgm:pt>
    <dgm:pt modelId="{C1FFA050-B106-4DB7-BC3A-A2116BEE5536}">
      <dgm:prSet/>
      <dgm:spPr/>
      <dgm:t>
        <a:bodyPr/>
        <a:lstStyle/>
        <a:p>
          <a:r>
            <a:rPr lang="en-US"/>
            <a:t>3. Recommendation generated.</a:t>
          </a:r>
        </a:p>
      </dgm:t>
    </dgm:pt>
    <dgm:pt modelId="{BA28D194-0F9E-456F-B0D5-164CD1906DB4}" type="parTrans" cxnId="{8DF3CD6C-BFF3-4051-B948-30165277A16C}">
      <dgm:prSet/>
      <dgm:spPr/>
      <dgm:t>
        <a:bodyPr/>
        <a:lstStyle/>
        <a:p>
          <a:endParaRPr lang="en-US"/>
        </a:p>
      </dgm:t>
    </dgm:pt>
    <dgm:pt modelId="{C45CAACB-7E92-491C-BE32-E3370A80A491}" type="sibTrans" cxnId="{8DF3CD6C-BFF3-4051-B948-30165277A16C}">
      <dgm:prSet/>
      <dgm:spPr/>
      <dgm:t>
        <a:bodyPr/>
        <a:lstStyle/>
        <a:p>
          <a:endParaRPr lang="en-US"/>
        </a:p>
      </dgm:t>
    </dgm:pt>
    <dgm:pt modelId="{83D707CC-D1AF-43EF-9B84-9E5CAD199363}">
      <dgm:prSet/>
      <dgm:spPr/>
      <dgm:t>
        <a:bodyPr/>
        <a:lstStyle/>
        <a:p>
          <a:r>
            <a:rPr lang="en-US" dirty="0"/>
            <a:t>4. Final decision by Over house or Bed assigner.</a:t>
          </a:r>
        </a:p>
      </dgm:t>
    </dgm:pt>
    <dgm:pt modelId="{52DC7F96-2A2B-4A9F-AE75-AEE3D8B09F25}" type="parTrans" cxnId="{7BBBAFEE-4A60-40D3-A83D-1C2FDF6F0263}">
      <dgm:prSet/>
      <dgm:spPr/>
      <dgm:t>
        <a:bodyPr/>
        <a:lstStyle/>
        <a:p>
          <a:endParaRPr lang="en-US"/>
        </a:p>
      </dgm:t>
    </dgm:pt>
    <dgm:pt modelId="{622D4EF4-CF8F-4021-98BF-28B99E9BCEE4}" type="sibTrans" cxnId="{7BBBAFEE-4A60-40D3-A83D-1C2FDF6F0263}">
      <dgm:prSet/>
      <dgm:spPr/>
      <dgm:t>
        <a:bodyPr/>
        <a:lstStyle/>
        <a:p>
          <a:endParaRPr lang="en-US"/>
        </a:p>
      </dgm:t>
    </dgm:pt>
    <dgm:pt modelId="{5DD25C08-51BF-42A4-B538-B0B16E596B30}">
      <dgm:prSet/>
      <dgm:spPr/>
      <dgm:t>
        <a:bodyPr/>
        <a:lstStyle/>
        <a:p>
          <a:r>
            <a:rPr lang="en-US" dirty="0"/>
            <a:t>5. Continuous monitoring and updates.</a:t>
          </a:r>
        </a:p>
      </dgm:t>
    </dgm:pt>
    <dgm:pt modelId="{2317D335-8AD4-4596-B1C6-16E984267CDC}" type="parTrans" cxnId="{9EA90688-E17C-4218-9B14-3E59C70F5AA2}">
      <dgm:prSet/>
      <dgm:spPr/>
      <dgm:t>
        <a:bodyPr/>
        <a:lstStyle/>
        <a:p>
          <a:endParaRPr lang="en-US"/>
        </a:p>
      </dgm:t>
    </dgm:pt>
    <dgm:pt modelId="{EB8120B9-B067-4510-96F5-B5EC1633FC5F}" type="sibTrans" cxnId="{9EA90688-E17C-4218-9B14-3E59C70F5AA2}">
      <dgm:prSet/>
      <dgm:spPr/>
      <dgm:t>
        <a:bodyPr/>
        <a:lstStyle/>
        <a:p>
          <a:endParaRPr lang="en-US"/>
        </a:p>
      </dgm:t>
    </dgm:pt>
    <dgm:pt modelId="{88036A30-D05D-4476-BC6E-A16538073967}" type="pres">
      <dgm:prSet presAssocID="{0808C739-1A20-40E8-A6D7-DBE23805EB07}" presName="Name0" presStyleCnt="0">
        <dgm:presLayoutVars>
          <dgm:dir/>
          <dgm:resizeHandles val="exact"/>
        </dgm:presLayoutVars>
      </dgm:prSet>
      <dgm:spPr/>
    </dgm:pt>
    <dgm:pt modelId="{CD5D7F2A-3206-43D1-BE2B-7DBC599823FF}" type="pres">
      <dgm:prSet presAssocID="{04765291-9209-4B62-9BD2-EF404F0A728A}" presName="node" presStyleLbl="node1" presStyleIdx="0" presStyleCnt="7">
        <dgm:presLayoutVars>
          <dgm:bulletEnabled val="1"/>
        </dgm:presLayoutVars>
      </dgm:prSet>
      <dgm:spPr/>
    </dgm:pt>
    <dgm:pt modelId="{20C28A3D-1C7C-4BAE-B965-7199ECB78000}" type="pres">
      <dgm:prSet presAssocID="{99DB3649-0346-490B-8D81-DA90EFCB48C8}" presName="sibTrans" presStyleLbl="sibTrans1D1" presStyleIdx="0" presStyleCnt="6"/>
      <dgm:spPr/>
    </dgm:pt>
    <dgm:pt modelId="{AE20D3F7-4E4E-4FAF-B71C-1321B0647057}" type="pres">
      <dgm:prSet presAssocID="{99DB3649-0346-490B-8D81-DA90EFCB48C8}" presName="connectorText" presStyleLbl="sibTrans1D1" presStyleIdx="0" presStyleCnt="6"/>
      <dgm:spPr/>
    </dgm:pt>
    <dgm:pt modelId="{8145A7B4-470D-4E14-87D3-0A83FC7D0EC3}" type="pres">
      <dgm:prSet presAssocID="{69123877-286E-4E1C-AD82-3BAEB08224E0}" presName="node" presStyleLbl="node1" presStyleIdx="1" presStyleCnt="7">
        <dgm:presLayoutVars>
          <dgm:bulletEnabled val="1"/>
        </dgm:presLayoutVars>
      </dgm:prSet>
      <dgm:spPr/>
    </dgm:pt>
    <dgm:pt modelId="{2BBA9C15-33B0-4364-AA71-BE0365DA44A3}" type="pres">
      <dgm:prSet presAssocID="{C56C18FD-CF26-423A-8255-4EA160EB9482}" presName="sibTrans" presStyleLbl="sibTrans1D1" presStyleIdx="1" presStyleCnt="6"/>
      <dgm:spPr/>
    </dgm:pt>
    <dgm:pt modelId="{D3A20A42-1488-4FFA-8902-FDFF0754BB19}" type="pres">
      <dgm:prSet presAssocID="{C56C18FD-CF26-423A-8255-4EA160EB9482}" presName="connectorText" presStyleLbl="sibTrans1D1" presStyleIdx="1" presStyleCnt="6"/>
      <dgm:spPr/>
    </dgm:pt>
    <dgm:pt modelId="{B24EF446-A2FF-4218-8ACD-F47A0B0EC69A}" type="pres">
      <dgm:prSet presAssocID="{A9C68079-4847-4BEC-AFD7-7BA381171597}" presName="node" presStyleLbl="node1" presStyleIdx="2" presStyleCnt="7">
        <dgm:presLayoutVars>
          <dgm:bulletEnabled val="1"/>
        </dgm:presLayoutVars>
      </dgm:prSet>
      <dgm:spPr/>
    </dgm:pt>
    <dgm:pt modelId="{EF525B3A-0DDD-4693-BB2C-54875B4740EA}" type="pres">
      <dgm:prSet presAssocID="{7596905C-66A2-40F1-B47B-0BB5387DE19D}" presName="sibTrans" presStyleLbl="sibTrans1D1" presStyleIdx="2" presStyleCnt="6"/>
      <dgm:spPr/>
    </dgm:pt>
    <dgm:pt modelId="{2002F4AE-B7B2-4418-AA14-2D86DDEF4E53}" type="pres">
      <dgm:prSet presAssocID="{7596905C-66A2-40F1-B47B-0BB5387DE19D}" presName="connectorText" presStyleLbl="sibTrans1D1" presStyleIdx="2" presStyleCnt="6"/>
      <dgm:spPr/>
    </dgm:pt>
    <dgm:pt modelId="{A17D65BB-DCF2-45AA-A314-9DD2728E81FB}" type="pres">
      <dgm:prSet presAssocID="{9FD5A70E-BD23-40DD-B222-A3565FCA2A67}" presName="node" presStyleLbl="node1" presStyleIdx="3" presStyleCnt="7">
        <dgm:presLayoutVars>
          <dgm:bulletEnabled val="1"/>
        </dgm:presLayoutVars>
      </dgm:prSet>
      <dgm:spPr/>
    </dgm:pt>
    <dgm:pt modelId="{F7BD7297-8FFD-4B4B-BC3F-82ED0A70BF79}" type="pres">
      <dgm:prSet presAssocID="{CC8CDC15-4733-4D95-AC70-6918E8E3AAC3}" presName="sibTrans" presStyleLbl="sibTrans1D1" presStyleIdx="3" presStyleCnt="6"/>
      <dgm:spPr/>
    </dgm:pt>
    <dgm:pt modelId="{AFEA7F0C-3EF5-4B22-8ED2-5281E9DD4F6F}" type="pres">
      <dgm:prSet presAssocID="{CC8CDC15-4733-4D95-AC70-6918E8E3AAC3}" presName="connectorText" presStyleLbl="sibTrans1D1" presStyleIdx="3" presStyleCnt="6"/>
      <dgm:spPr/>
    </dgm:pt>
    <dgm:pt modelId="{03A1186A-5930-4BA2-9501-E13B70498483}" type="pres">
      <dgm:prSet presAssocID="{C1FFA050-B106-4DB7-BC3A-A2116BEE5536}" presName="node" presStyleLbl="node1" presStyleIdx="4" presStyleCnt="7">
        <dgm:presLayoutVars>
          <dgm:bulletEnabled val="1"/>
        </dgm:presLayoutVars>
      </dgm:prSet>
      <dgm:spPr/>
    </dgm:pt>
    <dgm:pt modelId="{F57F2823-B839-4D74-8F1B-E54B75EE17C0}" type="pres">
      <dgm:prSet presAssocID="{C45CAACB-7E92-491C-BE32-E3370A80A491}" presName="sibTrans" presStyleLbl="sibTrans1D1" presStyleIdx="4" presStyleCnt="6"/>
      <dgm:spPr/>
    </dgm:pt>
    <dgm:pt modelId="{1BB7DE42-EC9A-4C42-9A27-D45B4696041B}" type="pres">
      <dgm:prSet presAssocID="{C45CAACB-7E92-491C-BE32-E3370A80A491}" presName="connectorText" presStyleLbl="sibTrans1D1" presStyleIdx="4" presStyleCnt="6"/>
      <dgm:spPr/>
    </dgm:pt>
    <dgm:pt modelId="{0FA2C574-15B8-43F9-A97E-D9FDFE173A65}" type="pres">
      <dgm:prSet presAssocID="{83D707CC-D1AF-43EF-9B84-9E5CAD199363}" presName="node" presStyleLbl="node1" presStyleIdx="5" presStyleCnt="7">
        <dgm:presLayoutVars>
          <dgm:bulletEnabled val="1"/>
        </dgm:presLayoutVars>
      </dgm:prSet>
      <dgm:spPr/>
    </dgm:pt>
    <dgm:pt modelId="{98BE2461-C697-4835-9AFC-45FB4B701B98}" type="pres">
      <dgm:prSet presAssocID="{622D4EF4-CF8F-4021-98BF-28B99E9BCEE4}" presName="sibTrans" presStyleLbl="sibTrans1D1" presStyleIdx="5" presStyleCnt="6"/>
      <dgm:spPr/>
    </dgm:pt>
    <dgm:pt modelId="{208734C6-DAA9-4291-895E-E4853E564422}" type="pres">
      <dgm:prSet presAssocID="{622D4EF4-CF8F-4021-98BF-28B99E9BCEE4}" presName="connectorText" presStyleLbl="sibTrans1D1" presStyleIdx="5" presStyleCnt="6"/>
      <dgm:spPr/>
    </dgm:pt>
    <dgm:pt modelId="{BAC21DC2-92E5-412D-ADBE-76656C2ACF58}" type="pres">
      <dgm:prSet presAssocID="{5DD25C08-51BF-42A4-B538-B0B16E596B30}" presName="node" presStyleLbl="node1" presStyleIdx="6" presStyleCnt="7">
        <dgm:presLayoutVars>
          <dgm:bulletEnabled val="1"/>
        </dgm:presLayoutVars>
      </dgm:prSet>
      <dgm:spPr/>
    </dgm:pt>
  </dgm:ptLst>
  <dgm:cxnLst>
    <dgm:cxn modelId="{C87F1A04-8B47-4875-B0F2-5CCE07DAA718}" type="presOf" srcId="{C1FFA050-B106-4DB7-BC3A-A2116BEE5536}" destId="{03A1186A-5930-4BA2-9501-E13B70498483}" srcOrd="0" destOrd="0" presId="urn:microsoft.com/office/officeart/2016/7/layout/RepeatingBendingProcessNew"/>
    <dgm:cxn modelId="{1F116305-4E0B-4502-BCE1-5C857022EA7C}" type="presOf" srcId="{C56C18FD-CF26-423A-8255-4EA160EB9482}" destId="{D3A20A42-1488-4FFA-8902-FDFF0754BB19}" srcOrd="1" destOrd="0" presId="urn:microsoft.com/office/officeart/2016/7/layout/RepeatingBendingProcessNew"/>
    <dgm:cxn modelId="{DA27CE0B-6530-40AA-9F39-0D6F3E10A80D}" type="presOf" srcId="{99DB3649-0346-490B-8D81-DA90EFCB48C8}" destId="{20C28A3D-1C7C-4BAE-B965-7199ECB78000}" srcOrd="0" destOrd="0" presId="urn:microsoft.com/office/officeart/2016/7/layout/RepeatingBendingProcessNew"/>
    <dgm:cxn modelId="{E664B42F-B6A3-4D5B-919E-920F4D42DEBA}" type="presOf" srcId="{9FD5A70E-BD23-40DD-B222-A3565FCA2A67}" destId="{A17D65BB-DCF2-45AA-A314-9DD2728E81FB}" srcOrd="0" destOrd="0" presId="urn:microsoft.com/office/officeart/2016/7/layout/RepeatingBendingProcessNew"/>
    <dgm:cxn modelId="{0B5F2930-A918-419A-8C45-B703C62F2855}" type="presOf" srcId="{0808C739-1A20-40E8-A6D7-DBE23805EB07}" destId="{88036A30-D05D-4476-BC6E-A16538073967}" srcOrd="0" destOrd="0" presId="urn:microsoft.com/office/officeart/2016/7/layout/RepeatingBendingProcessNew"/>
    <dgm:cxn modelId="{FD7EDC30-63EA-4964-8B67-3398DEECD36A}" type="presOf" srcId="{7596905C-66A2-40F1-B47B-0BB5387DE19D}" destId="{2002F4AE-B7B2-4418-AA14-2D86DDEF4E53}" srcOrd="1" destOrd="0" presId="urn:microsoft.com/office/officeart/2016/7/layout/RepeatingBendingProcessNew"/>
    <dgm:cxn modelId="{DA4F4237-8B3B-4B3F-AB97-1F1E0951F241}" type="presOf" srcId="{C45CAACB-7E92-491C-BE32-E3370A80A491}" destId="{F57F2823-B839-4D74-8F1B-E54B75EE17C0}" srcOrd="0" destOrd="0" presId="urn:microsoft.com/office/officeart/2016/7/layout/RepeatingBendingProcessNew"/>
    <dgm:cxn modelId="{BF5D6539-F598-4F2C-B9C3-8D136B8C3940}" type="presOf" srcId="{7596905C-66A2-40F1-B47B-0BB5387DE19D}" destId="{EF525B3A-0DDD-4693-BB2C-54875B4740EA}" srcOrd="0" destOrd="0" presId="urn:microsoft.com/office/officeart/2016/7/layout/RepeatingBendingProcessNew"/>
    <dgm:cxn modelId="{D878873C-DD7A-464E-821A-CE434338C0EB}" srcId="{0808C739-1A20-40E8-A6D7-DBE23805EB07}" destId="{9FD5A70E-BD23-40DD-B222-A3565FCA2A67}" srcOrd="3" destOrd="0" parTransId="{C194DEF7-F6DB-473B-AD71-EFC6FCBEA3EF}" sibTransId="{CC8CDC15-4733-4D95-AC70-6918E8E3AAC3}"/>
    <dgm:cxn modelId="{672CB05B-EBDF-4937-910F-2E8504CC5D8E}" type="presOf" srcId="{69123877-286E-4E1C-AD82-3BAEB08224E0}" destId="{8145A7B4-470D-4E14-87D3-0A83FC7D0EC3}" srcOrd="0" destOrd="0" presId="urn:microsoft.com/office/officeart/2016/7/layout/RepeatingBendingProcessNew"/>
    <dgm:cxn modelId="{C444D05E-A9EF-4F6A-B233-F71EDDCB46BF}" type="presOf" srcId="{5DD25C08-51BF-42A4-B538-B0B16E596B30}" destId="{BAC21DC2-92E5-412D-ADBE-76656C2ACF58}" srcOrd="0" destOrd="0" presId="urn:microsoft.com/office/officeart/2016/7/layout/RepeatingBendingProcessNew"/>
    <dgm:cxn modelId="{6D342A45-BD33-4585-864E-3A8191A6B24A}" srcId="{0808C739-1A20-40E8-A6D7-DBE23805EB07}" destId="{69123877-286E-4E1C-AD82-3BAEB08224E0}" srcOrd="1" destOrd="0" parTransId="{EFB4EF31-2A67-4EB1-89C5-1956E5949FF2}" sibTransId="{C56C18FD-CF26-423A-8255-4EA160EB9482}"/>
    <dgm:cxn modelId="{C34E5067-716E-4C5E-9455-65ED337EA007}" type="presOf" srcId="{C45CAACB-7E92-491C-BE32-E3370A80A491}" destId="{1BB7DE42-EC9A-4C42-9A27-D45B4696041B}" srcOrd="1" destOrd="0" presId="urn:microsoft.com/office/officeart/2016/7/layout/RepeatingBendingProcessNew"/>
    <dgm:cxn modelId="{8DF3CD6C-BFF3-4051-B948-30165277A16C}" srcId="{0808C739-1A20-40E8-A6D7-DBE23805EB07}" destId="{C1FFA050-B106-4DB7-BC3A-A2116BEE5536}" srcOrd="4" destOrd="0" parTransId="{BA28D194-0F9E-456F-B0D5-164CD1906DB4}" sibTransId="{C45CAACB-7E92-491C-BE32-E3370A80A491}"/>
    <dgm:cxn modelId="{B151F653-50DC-463D-B7E3-B977EDA6BDCD}" type="presOf" srcId="{99DB3649-0346-490B-8D81-DA90EFCB48C8}" destId="{AE20D3F7-4E4E-4FAF-B71C-1321B0647057}" srcOrd="1" destOrd="0" presId="urn:microsoft.com/office/officeart/2016/7/layout/RepeatingBendingProcessNew"/>
    <dgm:cxn modelId="{3DC36A54-24E7-420E-864B-5E9445AD81BD}" srcId="{0808C739-1A20-40E8-A6D7-DBE23805EB07}" destId="{04765291-9209-4B62-9BD2-EF404F0A728A}" srcOrd="0" destOrd="0" parTransId="{C10032DE-4069-4A33-8DA5-25055186F67B}" sibTransId="{99DB3649-0346-490B-8D81-DA90EFCB48C8}"/>
    <dgm:cxn modelId="{1DCBC686-57E7-4A5E-8D9D-8F19CDE25C0C}" type="presOf" srcId="{04765291-9209-4B62-9BD2-EF404F0A728A}" destId="{CD5D7F2A-3206-43D1-BE2B-7DBC599823FF}" srcOrd="0" destOrd="0" presId="urn:microsoft.com/office/officeart/2016/7/layout/RepeatingBendingProcessNew"/>
    <dgm:cxn modelId="{9EA90688-E17C-4218-9B14-3E59C70F5AA2}" srcId="{0808C739-1A20-40E8-A6D7-DBE23805EB07}" destId="{5DD25C08-51BF-42A4-B538-B0B16E596B30}" srcOrd="6" destOrd="0" parTransId="{2317D335-8AD4-4596-B1C6-16E984267CDC}" sibTransId="{EB8120B9-B067-4510-96F5-B5EC1633FC5F}"/>
    <dgm:cxn modelId="{97EAF495-38A6-4E93-973B-A4A87D5578E7}" type="presOf" srcId="{622D4EF4-CF8F-4021-98BF-28B99E9BCEE4}" destId="{208734C6-DAA9-4291-895E-E4853E564422}" srcOrd="1" destOrd="0" presId="urn:microsoft.com/office/officeart/2016/7/layout/RepeatingBendingProcessNew"/>
    <dgm:cxn modelId="{397C1D9A-4E20-43A2-A4FE-7B4CEB4337EC}" type="presOf" srcId="{A9C68079-4847-4BEC-AFD7-7BA381171597}" destId="{B24EF446-A2FF-4218-8ACD-F47A0B0EC69A}" srcOrd="0" destOrd="0" presId="urn:microsoft.com/office/officeart/2016/7/layout/RepeatingBendingProcessNew"/>
    <dgm:cxn modelId="{D2C42EA3-B8F0-446F-B112-40E4242C62ED}" type="presOf" srcId="{83D707CC-D1AF-43EF-9B84-9E5CAD199363}" destId="{0FA2C574-15B8-43F9-A97E-D9FDFE173A65}" srcOrd="0" destOrd="0" presId="urn:microsoft.com/office/officeart/2016/7/layout/RepeatingBendingProcessNew"/>
    <dgm:cxn modelId="{8D850EDE-711C-4CC3-B09E-E3E871C3A6D7}" srcId="{0808C739-1A20-40E8-A6D7-DBE23805EB07}" destId="{A9C68079-4847-4BEC-AFD7-7BA381171597}" srcOrd="2" destOrd="0" parTransId="{B21B0A42-0FC4-4AE3-9EA9-1A5039540314}" sibTransId="{7596905C-66A2-40F1-B47B-0BB5387DE19D}"/>
    <dgm:cxn modelId="{791138EB-6AC4-43D3-A1C3-EBE42C693325}" type="presOf" srcId="{CC8CDC15-4733-4D95-AC70-6918E8E3AAC3}" destId="{AFEA7F0C-3EF5-4B22-8ED2-5281E9DD4F6F}" srcOrd="1" destOrd="0" presId="urn:microsoft.com/office/officeart/2016/7/layout/RepeatingBendingProcessNew"/>
    <dgm:cxn modelId="{439875ED-D0A5-4D08-8F2A-56A7D1DC81E9}" type="presOf" srcId="{CC8CDC15-4733-4D95-AC70-6918E8E3AAC3}" destId="{F7BD7297-8FFD-4B4B-BC3F-82ED0A70BF79}" srcOrd="0" destOrd="0" presId="urn:microsoft.com/office/officeart/2016/7/layout/RepeatingBendingProcessNew"/>
    <dgm:cxn modelId="{7BBBAFEE-4A60-40D3-A83D-1C2FDF6F0263}" srcId="{0808C739-1A20-40E8-A6D7-DBE23805EB07}" destId="{83D707CC-D1AF-43EF-9B84-9E5CAD199363}" srcOrd="5" destOrd="0" parTransId="{52DC7F96-2A2B-4A9F-AE75-AEE3D8B09F25}" sibTransId="{622D4EF4-CF8F-4021-98BF-28B99E9BCEE4}"/>
    <dgm:cxn modelId="{24550FF3-16E0-4EB8-B073-F76CBB4C627B}" type="presOf" srcId="{622D4EF4-CF8F-4021-98BF-28B99E9BCEE4}" destId="{98BE2461-C697-4835-9AFC-45FB4B701B98}" srcOrd="0" destOrd="0" presId="urn:microsoft.com/office/officeart/2016/7/layout/RepeatingBendingProcessNew"/>
    <dgm:cxn modelId="{F6472DF9-B49A-469B-8178-A267B1172100}" type="presOf" srcId="{C56C18FD-CF26-423A-8255-4EA160EB9482}" destId="{2BBA9C15-33B0-4364-AA71-BE0365DA44A3}" srcOrd="0" destOrd="0" presId="urn:microsoft.com/office/officeart/2016/7/layout/RepeatingBendingProcessNew"/>
    <dgm:cxn modelId="{3C6913ED-2EFF-4DC9-9489-5ECE81ED9C4C}" type="presParOf" srcId="{88036A30-D05D-4476-BC6E-A16538073967}" destId="{CD5D7F2A-3206-43D1-BE2B-7DBC599823FF}" srcOrd="0" destOrd="0" presId="urn:microsoft.com/office/officeart/2016/7/layout/RepeatingBendingProcessNew"/>
    <dgm:cxn modelId="{8D17282B-AF88-48F2-9349-1340C77EFBD5}" type="presParOf" srcId="{88036A30-D05D-4476-BC6E-A16538073967}" destId="{20C28A3D-1C7C-4BAE-B965-7199ECB78000}" srcOrd="1" destOrd="0" presId="urn:microsoft.com/office/officeart/2016/7/layout/RepeatingBendingProcessNew"/>
    <dgm:cxn modelId="{6CB8F568-0A93-4FF0-BF7E-2520F0233F2A}" type="presParOf" srcId="{20C28A3D-1C7C-4BAE-B965-7199ECB78000}" destId="{AE20D3F7-4E4E-4FAF-B71C-1321B0647057}" srcOrd="0" destOrd="0" presId="urn:microsoft.com/office/officeart/2016/7/layout/RepeatingBendingProcessNew"/>
    <dgm:cxn modelId="{98814064-17CB-4C31-9753-2FDF9FD035D8}" type="presParOf" srcId="{88036A30-D05D-4476-BC6E-A16538073967}" destId="{8145A7B4-470D-4E14-87D3-0A83FC7D0EC3}" srcOrd="2" destOrd="0" presId="urn:microsoft.com/office/officeart/2016/7/layout/RepeatingBendingProcessNew"/>
    <dgm:cxn modelId="{7985D16B-CE2C-412E-A1CC-8DF0748AB2FF}" type="presParOf" srcId="{88036A30-D05D-4476-BC6E-A16538073967}" destId="{2BBA9C15-33B0-4364-AA71-BE0365DA44A3}" srcOrd="3" destOrd="0" presId="urn:microsoft.com/office/officeart/2016/7/layout/RepeatingBendingProcessNew"/>
    <dgm:cxn modelId="{F656A3C0-EE44-45D7-8B5A-016FABA5E602}" type="presParOf" srcId="{2BBA9C15-33B0-4364-AA71-BE0365DA44A3}" destId="{D3A20A42-1488-4FFA-8902-FDFF0754BB19}" srcOrd="0" destOrd="0" presId="urn:microsoft.com/office/officeart/2016/7/layout/RepeatingBendingProcessNew"/>
    <dgm:cxn modelId="{A865F05F-F747-4BD5-838E-B579493691EF}" type="presParOf" srcId="{88036A30-D05D-4476-BC6E-A16538073967}" destId="{B24EF446-A2FF-4218-8ACD-F47A0B0EC69A}" srcOrd="4" destOrd="0" presId="urn:microsoft.com/office/officeart/2016/7/layout/RepeatingBendingProcessNew"/>
    <dgm:cxn modelId="{CABE8468-D25C-493D-98FC-DF740E012ADB}" type="presParOf" srcId="{88036A30-D05D-4476-BC6E-A16538073967}" destId="{EF525B3A-0DDD-4693-BB2C-54875B4740EA}" srcOrd="5" destOrd="0" presId="urn:microsoft.com/office/officeart/2016/7/layout/RepeatingBendingProcessNew"/>
    <dgm:cxn modelId="{8F3037ED-193B-4D5E-9935-D0A489F43663}" type="presParOf" srcId="{EF525B3A-0DDD-4693-BB2C-54875B4740EA}" destId="{2002F4AE-B7B2-4418-AA14-2D86DDEF4E53}" srcOrd="0" destOrd="0" presId="urn:microsoft.com/office/officeart/2016/7/layout/RepeatingBendingProcessNew"/>
    <dgm:cxn modelId="{DB2DDE5C-CC9D-4F57-9D46-02365B2D8826}" type="presParOf" srcId="{88036A30-D05D-4476-BC6E-A16538073967}" destId="{A17D65BB-DCF2-45AA-A314-9DD2728E81FB}" srcOrd="6" destOrd="0" presId="urn:microsoft.com/office/officeart/2016/7/layout/RepeatingBendingProcessNew"/>
    <dgm:cxn modelId="{254108D4-8E4D-40ED-9AFC-11DE1B83F346}" type="presParOf" srcId="{88036A30-D05D-4476-BC6E-A16538073967}" destId="{F7BD7297-8FFD-4B4B-BC3F-82ED0A70BF79}" srcOrd="7" destOrd="0" presId="urn:microsoft.com/office/officeart/2016/7/layout/RepeatingBendingProcessNew"/>
    <dgm:cxn modelId="{3D5034BA-C4B8-4DFF-8E0B-FE39DBF67D2A}" type="presParOf" srcId="{F7BD7297-8FFD-4B4B-BC3F-82ED0A70BF79}" destId="{AFEA7F0C-3EF5-4B22-8ED2-5281E9DD4F6F}" srcOrd="0" destOrd="0" presId="urn:microsoft.com/office/officeart/2016/7/layout/RepeatingBendingProcessNew"/>
    <dgm:cxn modelId="{6D904517-8EEE-4647-B185-32ABE50E0049}" type="presParOf" srcId="{88036A30-D05D-4476-BC6E-A16538073967}" destId="{03A1186A-5930-4BA2-9501-E13B70498483}" srcOrd="8" destOrd="0" presId="urn:microsoft.com/office/officeart/2016/7/layout/RepeatingBendingProcessNew"/>
    <dgm:cxn modelId="{F4A50AD2-8696-45DA-B53B-B23065CAA470}" type="presParOf" srcId="{88036A30-D05D-4476-BC6E-A16538073967}" destId="{F57F2823-B839-4D74-8F1B-E54B75EE17C0}" srcOrd="9" destOrd="0" presId="urn:microsoft.com/office/officeart/2016/7/layout/RepeatingBendingProcessNew"/>
    <dgm:cxn modelId="{19DA67F4-3AA3-472A-9548-89FE1630FA2F}" type="presParOf" srcId="{F57F2823-B839-4D74-8F1B-E54B75EE17C0}" destId="{1BB7DE42-EC9A-4C42-9A27-D45B4696041B}" srcOrd="0" destOrd="0" presId="urn:microsoft.com/office/officeart/2016/7/layout/RepeatingBendingProcessNew"/>
    <dgm:cxn modelId="{AC4B4154-A31A-4A93-BB45-F5A24E7C0D70}" type="presParOf" srcId="{88036A30-D05D-4476-BC6E-A16538073967}" destId="{0FA2C574-15B8-43F9-A97E-D9FDFE173A65}" srcOrd="10" destOrd="0" presId="urn:microsoft.com/office/officeart/2016/7/layout/RepeatingBendingProcessNew"/>
    <dgm:cxn modelId="{8D10CE6A-E69C-4DF2-A286-7F8B81BB4B06}" type="presParOf" srcId="{88036A30-D05D-4476-BC6E-A16538073967}" destId="{98BE2461-C697-4835-9AFC-45FB4B701B98}" srcOrd="11" destOrd="0" presId="urn:microsoft.com/office/officeart/2016/7/layout/RepeatingBendingProcessNew"/>
    <dgm:cxn modelId="{D1C9AAC3-AB7F-4513-B615-DE04D76CD216}" type="presParOf" srcId="{98BE2461-C697-4835-9AFC-45FB4B701B98}" destId="{208734C6-DAA9-4291-895E-E4853E564422}" srcOrd="0" destOrd="0" presId="urn:microsoft.com/office/officeart/2016/7/layout/RepeatingBendingProcessNew"/>
    <dgm:cxn modelId="{AE320449-796A-4B6B-8623-FC1AF05168AD}" type="presParOf" srcId="{88036A30-D05D-4476-BC6E-A16538073967}" destId="{BAC21DC2-92E5-412D-ADBE-76656C2ACF5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D6074D-9E4E-4C32-9A81-2C52CA8A06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7E83A4-9803-4197-8DAC-EDA50CADA907}">
      <dgm:prSet/>
      <dgm:spPr/>
      <dgm:t>
        <a:bodyPr/>
        <a:lstStyle/>
        <a:p>
          <a:r>
            <a:rPr lang="en-US" dirty="0"/>
            <a:t>Patient requires MedSurg unit</a:t>
          </a:r>
        </a:p>
      </dgm:t>
    </dgm:pt>
    <dgm:pt modelId="{11583A9E-2AED-40CA-A764-38DE3D38CFC9}" type="parTrans" cxnId="{A00C529C-68B7-498A-AB55-2C8725419725}">
      <dgm:prSet/>
      <dgm:spPr/>
      <dgm:t>
        <a:bodyPr/>
        <a:lstStyle/>
        <a:p>
          <a:endParaRPr lang="en-US"/>
        </a:p>
      </dgm:t>
    </dgm:pt>
    <dgm:pt modelId="{047623E9-92B6-484E-B1F7-DBDBD764F6B4}" type="sibTrans" cxnId="{A00C529C-68B7-498A-AB55-2C8725419725}">
      <dgm:prSet/>
      <dgm:spPr/>
      <dgm:t>
        <a:bodyPr/>
        <a:lstStyle/>
        <a:p>
          <a:endParaRPr lang="en-US"/>
        </a:p>
      </dgm:t>
    </dgm:pt>
    <dgm:pt modelId="{5F010534-F3AE-44D4-91EE-B6152BAAF917}">
      <dgm:prSet/>
      <dgm:spPr/>
      <dgm:t>
        <a:bodyPr/>
        <a:lstStyle/>
        <a:p>
          <a:r>
            <a:rPr lang="en-US" dirty="0"/>
            <a:t>Available Units:</a:t>
          </a:r>
        </a:p>
        <a:p>
          <a:r>
            <a:rPr lang="en-US" b="1" dirty="0"/>
            <a:t>MedSurg Floor 1</a:t>
          </a:r>
        </a:p>
        <a:p>
          <a:r>
            <a:rPr lang="en-US" b="1" dirty="0"/>
            <a:t>MedSurg Floor 2</a:t>
          </a:r>
        </a:p>
      </dgm:t>
    </dgm:pt>
    <dgm:pt modelId="{7E5FE7F1-FB8B-48D1-8D9B-7629F2C5713E}" type="parTrans" cxnId="{00E4FE26-21CE-408B-8237-D057871C1E85}">
      <dgm:prSet/>
      <dgm:spPr/>
      <dgm:t>
        <a:bodyPr/>
        <a:lstStyle/>
        <a:p>
          <a:endParaRPr lang="en-US"/>
        </a:p>
      </dgm:t>
    </dgm:pt>
    <dgm:pt modelId="{24B190D0-F292-4C48-ABE6-B676756E5DAD}" type="sibTrans" cxnId="{00E4FE26-21CE-408B-8237-D057871C1E85}">
      <dgm:prSet/>
      <dgm:spPr/>
      <dgm:t>
        <a:bodyPr/>
        <a:lstStyle/>
        <a:p>
          <a:endParaRPr lang="en-US"/>
        </a:p>
      </dgm:t>
    </dgm:pt>
    <dgm:pt modelId="{8BA1CCF0-2B88-4877-BFE9-DFF021F653DB}">
      <dgm:prSet/>
      <dgm:spPr/>
      <dgm:t>
        <a:bodyPr/>
        <a:lstStyle/>
        <a:p>
          <a:r>
            <a:rPr lang="en-US" b="1" dirty="0"/>
            <a:t>MedSurg Floor 1 </a:t>
          </a:r>
          <a:r>
            <a:rPr lang="en-US" dirty="0"/>
            <a:t>Acuity 7 </a:t>
          </a:r>
        </a:p>
        <a:p>
          <a:r>
            <a:rPr lang="en-US" dirty="0"/>
            <a:t>Workload 6</a:t>
          </a:r>
        </a:p>
      </dgm:t>
    </dgm:pt>
    <dgm:pt modelId="{15A29548-F667-4776-8A86-89D9924DA69D}" type="parTrans" cxnId="{2249C9C4-6BDE-41A2-BE14-C72F815746E2}">
      <dgm:prSet/>
      <dgm:spPr/>
      <dgm:t>
        <a:bodyPr/>
        <a:lstStyle/>
        <a:p>
          <a:endParaRPr lang="en-US"/>
        </a:p>
      </dgm:t>
    </dgm:pt>
    <dgm:pt modelId="{AC6C9B2B-D200-49CF-808C-1C3B1FA08E8C}" type="sibTrans" cxnId="{2249C9C4-6BDE-41A2-BE14-C72F815746E2}">
      <dgm:prSet/>
      <dgm:spPr/>
      <dgm:t>
        <a:bodyPr/>
        <a:lstStyle/>
        <a:p>
          <a:endParaRPr lang="en-US"/>
        </a:p>
      </dgm:t>
    </dgm:pt>
    <dgm:pt modelId="{EEDA2F4E-F40F-4E26-9DA7-5DDADAF8EF76}">
      <dgm:prSet/>
      <dgm:spPr/>
      <dgm:t>
        <a:bodyPr/>
        <a:lstStyle/>
        <a:p>
          <a:r>
            <a:rPr lang="en-US" b="1" dirty="0"/>
            <a:t>MedSurg Floor 2  </a:t>
          </a:r>
          <a:r>
            <a:rPr lang="en-US" dirty="0"/>
            <a:t>Acuity 5</a:t>
          </a:r>
        </a:p>
        <a:p>
          <a:r>
            <a:rPr lang="en-US" dirty="0"/>
            <a:t>Workload 4</a:t>
          </a:r>
        </a:p>
      </dgm:t>
    </dgm:pt>
    <dgm:pt modelId="{197A5654-8461-4CE5-838E-1603AB6A8CCA}" type="parTrans" cxnId="{0606FD1C-CF03-4816-AFAE-CEF09948CBAC}">
      <dgm:prSet/>
      <dgm:spPr/>
      <dgm:t>
        <a:bodyPr/>
        <a:lstStyle/>
        <a:p>
          <a:endParaRPr lang="en-US"/>
        </a:p>
      </dgm:t>
    </dgm:pt>
    <dgm:pt modelId="{B30C9FB9-7728-4FBF-AB81-D5054F5FF7DF}" type="sibTrans" cxnId="{0606FD1C-CF03-4816-AFAE-CEF09948CBAC}">
      <dgm:prSet/>
      <dgm:spPr/>
      <dgm:t>
        <a:bodyPr/>
        <a:lstStyle/>
        <a:p>
          <a:endParaRPr lang="en-US"/>
        </a:p>
      </dgm:t>
    </dgm:pt>
    <dgm:pt modelId="{A9810EB5-43BB-4C2A-BC65-4B3059328307}">
      <dgm:prSet/>
      <dgm:spPr/>
      <dgm:t>
        <a:bodyPr/>
        <a:lstStyle/>
        <a:p>
          <a:r>
            <a:rPr lang="en-US" dirty="0"/>
            <a:t>Recommendation</a:t>
          </a:r>
        </a:p>
      </dgm:t>
    </dgm:pt>
    <dgm:pt modelId="{CF0AC689-8DCC-4DF8-9DAF-AA9971C334D1}" type="parTrans" cxnId="{72DE9867-9922-424D-A3C4-B45877E180F8}">
      <dgm:prSet/>
      <dgm:spPr/>
      <dgm:t>
        <a:bodyPr/>
        <a:lstStyle/>
        <a:p>
          <a:endParaRPr lang="en-US"/>
        </a:p>
      </dgm:t>
    </dgm:pt>
    <dgm:pt modelId="{767EA34E-92E6-4217-955D-D0512BB58DB0}" type="sibTrans" cxnId="{72DE9867-9922-424D-A3C4-B45877E180F8}">
      <dgm:prSet/>
      <dgm:spPr/>
      <dgm:t>
        <a:bodyPr/>
        <a:lstStyle/>
        <a:p>
          <a:endParaRPr lang="en-US"/>
        </a:p>
      </dgm:t>
    </dgm:pt>
    <dgm:pt modelId="{3B70A8EE-F85F-4A4B-ADBE-F417A80AE9FD}">
      <dgm:prSet/>
      <dgm:spPr/>
      <dgm:t>
        <a:bodyPr/>
        <a:lstStyle/>
        <a:p>
          <a:r>
            <a:rPr lang="en-US" dirty="0"/>
            <a:t>MedSurg Floor 2 (Lowest Acuity and Workload)</a:t>
          </a:r>
        </a:p>
      </dgm:t>
    </dgm:pt>
    <dgm:pt modelId="{57D75FCA-8C15-4A3C-8146-7E7D28244C3F}" type="parTrans" cxnId="{49500391-E8B5-4344-B4A9-B37D32F0628D}">
      <dgm:prSet/>
      <dgm:spPr/>
      <dgm:t>
        <a:bodyPr/>
        <a:lstStyle/>
        <a:p>
          <a:endParaRPr lang="en-US"/>
        </a:p>
      </dgm:t>
    </dgm:pt>
    <dgm:pt modelId="{5DA7617A-ADDB-4822-8201-163C229BCFAC}" type="sibTrans" cxnId="{49500391-E8B5-4344-B4A9-B37D32F0628D}">
      <dgm:prSet/>
      <dgm:spPr/>
      <dgm:t>
        <a:bodyPr/>
        <a:lstStyle/>
        <a:p>
          <a:endParaRPr lang="en-US"/>
        </a:p>
      </dgm:t>
    </dgm:pt>
    <dgm:pt modelId="{07C28B33-76ED-445C-882F-239A925ECA3C}" type="pres">
      <dgm:prSet presAssocID="{5FD6074D-9E4E-4C32-9A81-2C52CA8A06CF}" presName="root" presStyleCnt="0">
        <dgm:presLayoutVars>
          <dgm:dir/>
          <dgm:resizeHandles val="exact"/>
        </dgm:presLayoutVars>
      </dgm:prSet>
      <dgm:spPr/>
    </dgm:pt>
    <dgm:pt modelId="{727B6498-4E9B-4A64-B72C-67922C45AB7D}" type="pres">
      <dgm:prSet presAssocID="{AF7E83A4-9803-4197-8DAC-EDA50CADA907}" presName="compNode" presStyleCnt="0"/>
      <dgm:spPr/>
    </dgm:pt>
    <dgm:pt modelId="{22439BDA-77EC-4790-A967-F31A7207FF52}" type="pres">
      <dgm:prSet presAssocID="{AF7E83A4-9803-4197-8DAC-EDA50CADA90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EF75836-8D08-4AF3-951E-16B2BA457CCA}" type="pres">
      <dgm:prSet presAssocID="{AF7E83A4-9803-4197-8DAC-EDA50CADA907}" presName="spaceRect" presStyleCnt="0"/>
      <dgm:spPr/>
    </dgm:pt>
    <dgm:pt modelId="{F6FB211F-22B0-4D9D-815E-1D995587BE68}" type="pres">
      <dgm:prSet presAssocID="{AF7E83A4-9803-4197-8DAC-EDA50CADA907}" presName="textRect" presStyleLbl="revTx" presStyleIdx="0" presStyleCnt="6">
        <dgm:presLayoutVars>
          <dgm:chMax val="1"/>
          <dgm:chPref val="1"/>
        </dgm:presLayoutVars>
      </dgm:prSet>
      <dgm:spPr/>
    </dgm:pt>
    <dgm:pt modelId="{D1C2A020-C943-4E38-B682-7E12BBA2CC7A}" type="pres">
      <dgm:prSet presAssocID="{047623E9-92B6-484E-B1F7-DBDBD764F6B4}" presName="sibTrans" presStyleCnt="0"/>
      <dgm:spPr/>
    </dgm:pt>
    <dgm:pt modelId="{67985079-F2B7-4610-8416-D63955CA278E}" type="pres">
      <dgm:prSet presAssocID="{5F010534-F3AE-44D4-91EE-B6152BAAF917}" presName="compNode" presStyleCnt="0"/>
      <dgm:spPr/>
    </dgm:pt>
    <dgm:pt modelId="{2888C05A-7F2D-49E5-9A08-55ED781BC464}" type="pres">
      <dgm:prSet presAssocID="{5F010534-F3AE-44D4-91EE-B6152BAAF91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CE1B22-0685-492A-9ECF-B1427A6448C7}" type="pres">
      <dgm:prSet presAssocID="{5F010534-F3AE-44D4-91EE-B6152BAAF917}" presName="spaceRect" presStyleCnt="0"/>
      <dgm:spPr/>
    </dgm:pt>
    <dgm:pt modelId="{688F1F18-2844-44D7-941D-2DF6022B99DE}" type="pres">
      <dgm:prSet presAssocID="{5F010534-F3AE-44D4-91EE-B6152BAAF917}" presName="textRect" presStyleLbl="revTx" presStyleIdx="1" presStyleCnt="6">
        <dgm:presLayoutVars>
          <dgm:chMax val="1"/>
          <dgm:chPref val="1"/>
        </dgm:presLayoutVars>
      </dgm:prSet>
      <dgm:spPr/>
    </dgm:pt>
    <dgm:pt modelId="{60CF3FDA-1C22-4674-A7BF-17CE7C5A9003}" type="pres">
      <dgm:prSet presAssocID="{24B190D0-F292-4C48-ABE6-B676756E5DAD}" presName="sibTrans" presStyleCnt="0"/>
      <dgm:spPr/>
    </dgm:pt>
    <dgm:pt modelId="{BB7ACB05-7463-43D0-A88E-BF1ECB57B998}" type="pres">
      <dgm:prSet presAssocID="{8BA1CCF0-2B88-4877-BFE9-DFF021F653DB}" presName="compNode" presStyleCnt="0"/>
      <dgm:spPr/>
    </dgm:pt>
    <dgm:pt modelId="{03BE620F-6206-43D7-8C74-5D12B609CF0B}" type="pres">
      <dgm:prSet presAssocID="{8BA1CCF0-2B88-4877-BFE9-DFF021F653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69F0311-52AA-4A2E-A96E-851B793C2D75}" type="pres">
      <dgm:prSet presAssocID="{8BA1CCF0-2B88-4877-BFE9-DFF021F653DB}" presName="spaceRect" presStyleCnt="0"/>
      <dgm:spPr/>
    </dgm:pt>
    <dgm:pt modelId="{CD5E7862-23D1-4795-B0F2-41DD48D13729}" type="pres">
      <dgm:prSet presAssocID="{8BA1CCF0-2B88-4877-BFE9-DFF021F653DB}" presName="textRect" presStyleLbl="revTx" presStyleIdx="2" presStyleCnt="6">
        <dgm:presLayoutVars>
          <dgm:chMax val="1"/>
          <dgm:chPref val="1"/>
        </dgm:presLayoutVars>
      </dgm:prSet>
      <dgm:spPr/>
    </dgm:pt>
    <dgm:pt modelId="{C740D3B8-297B-4B0B-BB45-DE3C0C1BB307}" type="pres">
      <dgm:prSet presAssocID="{AC6C9B2B-D200-49CF-808C-1C3B1FA08E8C}" presName="sibTrans" presStyleCnt="0"/>
      <dgm:spPr/>
    </dgm:pt>
    <dgm:pt modelId="{C980D94F-E43C-46A4-9B2A-7125C97E1A55}" type="pres">
      <dgm:prSet presAssocID="{EEDA2F4E-F40F-4E26-9DA7-5DDADAF8EF76}" presName="compNode" presStyleCnt="0"/>
      <dgm:spPr/>
    </dgm:pt>
    <dgm:pt modelId="{5B36B2D7-FDA0-4C05-8840-6E22212E8E4A}" type="pres">
      <dgm:prSet presAssocID="{EEDA2F4E-F40F-4E26-9DA7-5DDADAF8EF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5EB4E7B-1B24-4643-8EAB-D9207D65620D}" type="pres">
      <dgm:prSet presAssocID="{EEDA2F4E-F40F-4E26-9DA7-5DDADAF8EF76}" presName="spaceRect" presStyleCnt="0"/>
      <dgm:spPr/>
    </dgm:pt>
    <dgm:pt modelId="{9AD5B812-BD60-48A6-B2BD-A239A97B49FC}" type="pres">
      <dgm:prSet presAssocID="{EEDA2F4E-F40F-4E26-9DA7-5DDADAF8EF76}" presName="textRect" presStyleLbl="revTx" presStyleIdx="3" presStyleCnt="6">
        <dgm:presLayoutVars>
          <dgm:chMax val="1"/>
          <dgm:chPref val="1"/>
        </dgm:presLayoutVars>
      </dgm:prSet>
      <dgm:spPr/>
    </dgm:pt>
    <dgm:pt modelId="{7B69225B-F30B-4A68-8978-3F3BCCB3BA29}" type="pres">
      <dgm:prSet presAssocID="{B30C9FB9-7728-4FBF-AB81-D5054F5FF7DF}" presName="sibTrans" presStyleCnt="0"/>
      <dgm:spPr/>
    </dgm:pt>
    <dgm:pt modelId="{13D942E2-579C-4147-BFAA-97EF2718E5A8}" type="pres">
      <dgm:prSet presAssocID="{A9810EB5-43BB-4C2A-BC65-4B3059328307}" presName="compNode" presStyleCnt="0"/>
      <dgm:spPr/>
    </dgm:pt>
    <dgm:pt modelId="{1C6C5B21-7F0C-4D33-83D3-79C0205045CD}" type="pres">
      <dgm:prSet presAssocID="{A9810EB5-43BB-4C2A-BC65-4B30593283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95B6B05-27CB-4F9C-9755-40EB991C8DA3}" type="pres">
      <dgm:prSet presAssocID="{A9810EB5-43BB-4C2A-BC65-4B3059328307}" presName="spaceRect" presStyleCnt="0"/>
      <dgm:spPr/>
    </dgm:pt>
    <dgm:pt modelId="{5D651A3F-BA7E-4547-9DE2-CFFF132F6BF7}" type="pres">
      <dgm:prSet presAssocID="{A9810EB5-43BB-4C2A-BC65-4B3059328307}" presName="textRect" presStyleLbl="revTx" presStyleIdx="4" presStyleCnt="6">
        <dgm:presLayoutVars>
          <dgm:chMax val="1"/>
          <dgm:chPref val="1"/>
        </dgm:presLayoutVars>
      </dgm:prSet>
      <dgm:spPr/>
    </dgm:pt>
    <dgm:pt modelId="{E034A940-98B9-49F4-A08F-D8E15799BF97}" type="pres">
      <dgm:prSet presAssocID="{767EA34E-92E6-4217-955D-D0512BB58DB0}" presName="sibTrans" presStyleCnt="0"/>
      <dgm:spPr/>
    </dgm:pt>
    <dgm:pt modelId="{19499B39-60FB-4A8B-B879-7AFB23D041EB}" type="pres">
      <dgm:prSet presAssocID="{3B70A8EE-F85F-4A4B-ADBE-F417A80AE9FD}" presName="compNode" presStyleCnt="0"/>
      <dgm:spPr/>
    </dgm:pt>
    <dgm:pt modelId="{9ED7E5B2-224B-4CB5-BAEE-9E8ED345F16A}" type="pres">
      <dgm:prSet presAssocID="{3B70A8EE-F85F-4A4B-ADBE-F417A80AE9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2518DBD-794E-4E95-BC95-4345748E0DEA}" type="pres">
      <dgm:prSet presAssocID="{3B70A8EE-F85F-4A4B-ADBE-F417A80AE9FD}" presName="spaceRect" presStyleCnt="0"/>
      <dgm:spPr/>
    </dgm:pt>
    <dgm:pt modelId="{1E7CA51D-CE10-47C6-8D21-58C790EB2CE6}" type="pres">
      <dgm:prSet presAssocID="{3B70A8EE-F85F-4A4B-ADBE-F417A80AE9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9FECA07-2C7B-4125-ABE6-0807DCE4224D}" type="presOf" srcId="{5F010534-F3AE-44D4-91EE-B6152BAAF917}" destId="{688F1F18-2844-44D7-941D-2DF6022B99DE}" srcOrd="0" destOrd="0" presId="urn:microsoft.com/office/officeart/2018/2/layout/IconLabelList"/>
    <dgm:cxn modelId="{27E89A10-20B7-49BD-A6A4-43D055F6D1FB}" type="presOf" srcId="{8BA1CCF0-2B88-4877-BFE9-DFF021F653DB}" destId="{CD5E7862-23D1-4795-B0F2-41DD48D13729}" srcOrd="0" destOrd="0" presId="urn:microsoft.com/office/officeart/2018/2/layout/IconLabelList"/>
    <dgm:cxn modelId="{0606FD1C-CF03-4816-AFAE-CEF09948CBAC}" srcId="{5FD6074D-9E4E-4C32-9A81-2C52CA8A06CF}" destId="{EEDA2F4E-F40F-4E26-9DA7-5DDADAF8EF76}" srcOrd="3" destOrd="0" parTransId="{197A5654-8461-4CE5-838E-1603AB6A8CCA}" sibTransId="{B30C9FB9-7728-4FBF-AB81-D5054F5FF7DF}"/>
    <dgm:cxn modelId="{00E4FE26-21CE-408B-8237-D057871C1E85}" srcId="{5FD6074D-9E4E-4C32-9A81-2C52CA8A06CF}" destId="{5F010534-F3AE-44D4-91EE-B6152BAAF917}" srcOrd="1" destOrd="0" parTransId="{7E5FE7F1-FB8B-48D1-8D9B-7629F2C5713E}" sibTransId="{24B190D0-F292-4C48-ABE6-B676756E5DAD}"/>
    <dgm:cxn modelId="{72DE9867-9922-424D-A3C4-B45877E180F8}" srcId="{5FD6074D-9E4E-4C32-9A81-2C52CA8A06CF}" destId="{A9810EB5-43BB-4C2A-BC65-4B3059328307}" srcOrd="4" destOrd="0" parTransId="{CF0AC689-8DCC-4DF8-9DAF-AA9971C334D1}" sibTransId="{767EA34E-92E6-4217-955D-D0512BB58DB0}"/>
    <dgm:cxn modelId="{4F12687F-C41E-4F9E-84B3-BBE65DD7BB0C}" type="presOf" srcId="{5FD6074D-9E4E-4C32-9A81-2C52CA8A06CF}" destId="{07C28B33-76ED-445C-882F-239A925ECA3C}" srcOrd="0" destOrd="0" presId="urn:microsoft.com/office/officeart/2018/2/layout/IconLabelList"/>
    <dgm:cxn modelId="{49500391-E8B5-4344-B4A9-B37D32F0628D}" srcId="{5FD6074D-9E4E-4C32-9A81-2C52CA8A06CF}" destId="{3B70A8EE-F85F-4A4B-ADBE-F417A80AE9FD}" srcOrd="5" destOrd="0" parTransId="{57D75FCA-8C15-4A3C-8146-7E7D28244C3F}" sibTransId="{5DA7617A-ADDB-4822-8201-163C229BCFAC}"/>
    <dgm:cxn modelId="{3EA56E92-DB36-4CED-9FF0-8DA29EF25A6E}" type="presOf" srcId="{AF7E83A4-9803-4197-8DAC-EDA50CADA907}" destId="{F6FB211F-22B0-4D9D-815E-1D995587BE68}" srcOrd="0" destOrd="0" presId="urn:microsoft.com/office/officeart/2018/2/layout/IconLabelList"/>
    <dgm:cxn modelId="{A00C529C-68B7-498A-AB55-2C8725419725}" srcId="{5FD6074D-9E4E-4C32-9A81-2C52CA8A06CF}" destId="{AF7E83A4-9803-4197-8DAC-EDA50CADA907}" srcOrd="0" destOrd="0" parTransId="{11583A9E-2AED-40CA-A764-38DE3D38CFC9}" sibTransId="{047623E9-92B6-484E-B1F7-DBDBD764F6B4}"/>
    <dgm:cxn modelId="{81EC72A8-3211-4C31-B3FF-2F0F05E72A0C}" type="presOf" srcId="{3B70A8EE-F85F-4A4B-ADBE-F417A80AE9FD}" destId="{1E7CA51D-CE10-47C6-8D21-58C790EB2CE6}" srcOrd="0" destOrd="0" presId="urn:microsoft.com/office/officeart/2018/2/layout/IconLabelList"/>
    <dgm:cxn modelId="{2249C9C4-6BDE-41A2-BE14-C72F815746E2}" srcId="{5FD6074D-9E4E-4C32-9A81-2C52CA8A06CF}" destId="{8BA1CCF0-2B88-4877-BFE9-DFF021F653DB}" srcOrd="2" destOrd="0" parTransId="{15A29548-F667-4776-8A86-89D9924DA69D}" sibTransId="{AC6C9B2B-D200-49CF-808C-1C3B1FA08E8C}"/>
    <dgm:cxn modelId="{2BC0D3DF-4D20-42BB-BDFE-16FC59882B38}" type="presOf" srcId="{EEDA2F4E-F40F-4E26-9DA7-5DDADAF8EF76}" destId="{9AD5B812-BD60-48A6-B2BD-A239A97B49FC}" srcOrd="0" destOrd="0" presId="urn:microsoft.com/office/officeart/2018/2/layout/IconLabelList"/>
    <dgm:cxn modelId="{D5F2D7EB-1274-4806-A52E-6690009D40DE}" type="presOf" srcId="{A9810EB5-43BB-4C2A-BC65-4B3059328307}" destId="{5D651A3F-BA7E-4547-9DE2-CFFF132F6BF7}" srcOrd="0" destOrd="0" presId="urn:microsoft.com/office/officeart/2018/2/layout/IconLabelList"/>
    <dgm:cxn modelId="{F5391FEA-690C-4720-BF6D-1C5547C1F4C8}" type="presParOf" srcId="{07C28B33-76ED-445C-882F-239A925ECA3C}" destId="{727B6498-4E9B-4A64-B72C-67922C45AB7D}" srcOrd="0" destOrd="0" presId="urn:microsoft.com/office/officeart/2018/2/layout/IconLabelList"/>
    <dgm:cxn modelId="{DEBDDCA0-9A31-40E8-84D7-668430B98E7A}" type="presParOf" srcId="{727B6498-4E9B-4A64-B72C-67922C45AB7D}" destId="{22439BDA-77EC-4790-A967-F31A7207FF52}" srcOrd="0" destOrd="0" presId="urn:microsoft.com/office/officeart/2018/2/layout/IconLabelList"/>
    <dgm:cxn modelId="{B2BB5052-66AB-4D94-9234-00FF903416F0}" type="presParOf" srcId="{727B6498-4E9B-4A64-B72C-67922C45AB7D}" destId="{1EF75836-8D08-4AF3-951E-16B2BA457CCA}" srcOrd="1" destOrd="0" presId="urn:microsoft.com/office/officeart/2018/2/layout/IconLabelList"/>
    <dgm:cxn modelId="{04D767F7-4759-4A65-B5D1-C0BF262070B7}" type="presParOf" srcId="{727B6498-4E9B-4A64-B72C-67922C45AB7D}" destId="{F6FB211F-22B0-4D9D-815E-1D995587BE68}" srcOrd="2" destOrd="0" presId="urn:microsoft.com/office/officeart/2018/2/layout/IconLabelList"/>
    <dgm:cxn modelId="{D8EA9994-C291-4B3B-91D8-6178B20F9EE2}" type="presParOf" srcId="{07C28B33-76ED-445C-882F-239A925ECA3C}" destId="{D1C2A020-C943-4E38-B682-7E12BBA2CC7A}" srcOrd="1" destOrd="0" presId="urn:microsoft.com/office/officeart/2018/2/layout/IconLabelList"/>
    <dgm:cxn modelId="{FB38726E-E69F-4C03-BBD3-1596C973828F}" type="presParOf" srcId="{07C28B33-76ED-445C-882F-239A925ECA3C}" destId="{67985079-F2B7-4610-8416-D63955CA278E}" srcOrd="2" destOrd="0" presId="urn:microsoft.com/office/officeart/2018/2/layout/IconLabelList"/>
    <dgm:cxn modelId="{A5038E48-D754-41C6-A6FD-BFF364635360}" type="presParOf" srcId="{67985079-F2B7-4610-8416-D63955CA278E}" destId="{2888C05A-7F2D-49E5-9A08-55ED781BC464}" srcOrd="0" destOrd="0" presId="urn:microsoft.com/office/officeart/2018/2/layout/IconLabelList"/>
    <dgm:cxn modelId="{9F44DD4C-91BB-4604-8E84-5993904A0BA3}" type="presParOf" srcId="{67985079-F2B7-4610-8416-D63955CA278E}" destId="{95CE1B22-0685-492A-9ECF-B1427A6448C7}" srcOrd="1" destOrd="0" presId="urn:microsoft.com/office/officeart/2018/2/layout/IconLabelList"/>
    <dgm:cxn modelId="{71BBAFB7-B8BE-48D2-AC30-9297E6D9D486}" type="presParOf" srcId="{67985079-F2B7-4610-8416-D63955CA278E}" destId="{688F1F18-2844-44D7-941D-2DF6022B99DE}" srcOrd="2" destOrd="0" presId="urn:microsoft.com/office/officeart/2018/2/layout/IconLabelList"/>
    <dgm:cxn modelId="{4C6EE179-FA8C-4F45-864D-0F9A80166985}" type="presParOf" srcId="{07C28B33-76ED-445C-882F-239A925ECA3C}" destId="{60CF3FDA-1C22-4674-A7BF-17CE7C5A9003}" srcOrd="3" destOrd="0" presId="urn:microsoft.com/office/officeart/2018/2/layout/IconLabelList"/>
    <dgm:cxn modelId="{BF1F28B6-1AB7-4BE9-8607-95E87A7F09C1}" type="presParOf" srcId="{07C28B33-76ED-445C-882F-239A925ECA3C}" destId="{BB7ACB05-7463-43D0-A88E-BF1ECB57B998}" srcOrd="4" destOrd="0" presId="urn:microsoft.com/office/officeart/2018/2/layout/IconLabelList"/>
    <dgm:cxn modelId="{C9934E44-BC47-42D5-8B05-45DF7FD0577A}" type="presParOf" srcId="{BB7ACB05-7463-43D0-A88E-BF1ECB57B998}" destId="{03BE620F-6206-43D7-8C74-5D12B609CF0B}" srcOrd="0" destOrd="0" presId="urn:microsoft.com/office/officeart/2018/2/layout/IconLabelList"/>
    <dgm:cxn modelId="{3B97B945-B623-41E9-9FD7-3C77D96BFE45}" type="presParOf" srcId="{BB7ACB05-7463-43D0-A88E-BF1ECB57B998}" destId="{A69F0311-52AA-4A2E-A96E-851B793C2D75}" srcOrd="1" destOrd="0" presId="urn:microsoft.com/office/officeart/2018/2/layout/IconLabelList"/>
    <dgm:cxn modelId="{F03FD9A2-E566-4554-9AC6-FF495E41B588}" type="presParOf" srcId="{BB7ACB05-7463-43D0-A88E-BF1ECB57B998}" destId="{CD5E7862-23D1-4795-B0F2-41DD48D13729}" srcOrd="2" destOrd="0" presId="urn:microsoft.com/office/officeart/2018/2/layout/IconLabelList"/>
    <dgm:cxn modelId="{2F92D900-8B5B-4D8C-BD5B-D8BE41494CB7}" type="presParOf" srcId="{07C28B33-76ED-445C-882F-239A925ECA3C}" destId="{C740D3B8-297B-4B0B-BB45-DE3C0C1BB307}" srcOrd="5" destOrd="0" presId="urn:microsoft.com/office/officeart/2018/2/layout/IconLabelList"/>
    <dgm:cxn modelId="{08737DAE-861B-45FE-BF09-596E2EB9C3DC}" type="presParOf" srcId="{07C28B33-76ED-445C-882F-239A925ECA3C}" destId="{C980D94F-E43C-46A4-9B2A-7125C97E1A55}" srcOrd="6" destOrd="0" presId="urn:microsoft.com/office/officeart/2018/2/layout/IconLabelList"/>
    <dgm:cxn modelId="{BA140F1E-7193-48C6-B06B-944F42FFF434}" type="presParOf" srcId="{C980D94F-E43C-46A4-9B2A-7125C97E1A55}" destId="{5B36B2D7-FDA0-4C05-8840-6E22212E8E4A}" srcOrd="0" destOrd="0" presId="urn:microsoft.com/office/officeart/2018/2/layout/IconLabelList"/>
    <dgm:cxn modelId="{B7F3AFF0-40C4-46A2-8FE7-E9EAC6250380}" type="presParOf" srcId="{C980D94F-E43C-46A4-9B2A-7125C97E1A55}" destId="{F5EB4E7B-1B24-4643-8EAB-D9207D65620D}" srcOrd="1" destOrd="0" presId="urn:microsoft.com/office/officeart/2018/2/layout/IconLabelList"/>
    <dgm:cxn modelId="{B31F9A6E-200C-48D7-B0C7-F31FC8BF212F}" type="presParOf" srcId="{C980D94F-E43C-46A4-9B2A-7125C97E1A55}" destId="{9AD5B812-BD60-48A6-B2BD-A239A97B49FC}" srcOrd="2" destOrd="0" presId="urn:microsoft.com/office/officeart/2018/2/layout/IconLabelList"/>
    <dgm:cxn modelId="{47E9ADA4-3A78-41AB-81B7-67119A9D6BB7}" type="presParOf" srcId="{07C28B33-76ED-445C-882F-239A925ECA3C}" destId="{7B69225B-F30B-4A68-8978-3F3BCCB3BA29}" srcOrd="7" destOrd="0" presId="urn:microsoft.com/office/officeart/2018/2/layout/IconLabelList"/>
    <dgm:cxn modelId="{3D0F0C36-6B67-4013-8AA4-2B5259BE5ABB}" type="presParOf" srcId="{07C28B33-76ED-445C-882F-239A925ECA3C}" destId="{13D942E2-579C-4147-BFAA-97EF2718E5A8}" srcOrd="8" destOrd="0" presId="urn:microsoft.com/office/officeart/2018/2/layout/IconLabelList"/>
    <dgm:cxn modelId="{9E6A6B74-4119-4339-9295-47F460E6174D}" type="presParOf" srcId="{13D942E2-579C-4147-BFAA-97EF2718E5A8}" destId="{1C6C5B21-7F0C-4D33-83D3-79C0205045CD}" srcOrd="0" destOrd="0" presId="urn:microsoft.com/office/officeart/2018/2/layout/IconLabelList"/>
    <dgm:cxn modelId="{7FFB54DC-C9D2-459C-AEF8-A600330B6906}" type="presParOf" srcId="{13D942E2-579C-4147-BFAA-97EF2718E5A8}" destId="{795B6B05-27CB-4F9C-9755-40EB991C8DA3}" srcOrd="1" destOrd="0" presId="urn:microsoft.com/office/officeart/2018/2/layout/IconLabelList"/>
    <dgm:cxn modelId="{DA1DF709-73E0-4F80-AC99-6FA9CA681DBC}" type="presParOf" srcId="{13D942E2-579C-4147-BFAA-97EF2718E5A8}" destId="{5D651A3F-BA7E-4547-9DE2-CFFF132F6BF7}" srcOrd="2" destOrd="0" presId="urn:microsoft.com/office/officeart/2018/2/layout/IconLabelList"/>
    <dgm:cxn modelId="{E9D1568D-D0B5-4E88-A1E1-EFC95CFA4B00}" type="presParOf" srcId="{07C28B33-76ED-445C-882F-239A925ECA3C}" destId="{E034A940-98B9-49F4-A08F-D8E15799BF97}" srcOrd="9" destOrd="0" presId="urn:microsoft.com/office/officeart/2018/2/layout/IconLabelList"/>
    <dgm:cxn modelId="{2DAEBBA0-31C7-4480-9C5B-7AFA71700ACF}" type="presParOf" srcId="{07C28B33-76ED-445C-882F-239A925ECA3C}" destId="{19499B39-60FB-4A8B-B879-7AFB23D041EB}" srcOrd="10" destOrd="0" presId="urn:microsoft.com/office/officeart/2018/2/layout/IconLabelList"/>
    <dgm:cxn modelId="{1C5EBB12-9692-4A23-824A-670B7182A690}" type="presParOf" srcId="{19499B39-60FB-4A8B-B879-7AFB23D041EB}" destId="{9ED7E5B2-224B-4CB5-BAEE-9E8ED345F16A}" srcOrd="0" destOrd="0" presId="urn:microsoft.com/office/officeart/2018/2/layout/IconLabelList"/>
    <dgm:cxn modelId="{C1101F44-B0B1-40C5-B552-42073579A287}" type="presParOf" srcId="{19499B39-60FB-4A8B-B879-7AFB23D041EB}" destId="{72518DBD-794E-4E95-BC95-4345748E0DEA}" srcOrd="1" destOrd="0" presId="urn:microsoft.com/office/officeart/2018/2/layout/IconLabelList"/>
    <dgm:cxn modelId="{5C9C7276-8318-441A-9C08-9542C6713A6F}" type="presParOf" srcId="{19499B39-60FB-4A8B-B879-7AFB23D041EB}" destId="{1E7CA51D-CE10-47C6-8D21-58C790EB2C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043B2-02E3-4C76-B5B1-5ADA5EB702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D7C046-7B99-4B0E-BE8D-6219F7B3A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Challenges</a:t>
          </a:r>
        </a:p>
        <a:p>
          <a:pPr>
            <a:defRPr cap="all"/>
          </a:pPr>
          <a:endParaRPr lang="en-US" dirty="0"/>
        </a:p>
      </dgm:t>
    </dgm:pt>
    <dgm:pt modelId="{69F7F424-7F71-4BAD-B7DD-5C253843B203}" type="parTrans" cxnId="{5CFD7272-EBA6-4CF1-A8F4-A426AE698E0F}">
      <dgm:prSet/>
      <dgm:spPr/>
      <dgm:t>
        <a:bodyPr/>
        <a:lstStyle/>
        <a:p>
          <a:endParaRPr lang="en-US"/>
        </a:p>
      </dgm:t>
    </dgm:pt>
    <dgm:pt modelId="{016E9266-079A-4A45-BE8B-E6ED39152156}" type="sibTrans" cxnId="{5CFD7272-EBA6-4CF1-A8F4-A426AE698E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71A970-3BD8-4CE5-9A51-5FCC78A425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Would have to be hospital specific. </a:t>
          </a:r>
        </a:p>
      </dgm:t>
    </dgm:pt>
    <dgm:pt modelId="{6BEF2F45-E9F6-459B-85A9-A810E72B0DA0}" type="parTrans" cxnId="{59E2DC4F-8DB6-49C9-89DE-1B4548A355AD}">
      <dgm:prSet/>
      <dgm:spPr/>
      <dgm:t>
        <a:bodyPr/>
        <a:lstStyle/>
        <a:p>
          <a:endParaRPr lang="en-US"/>
        </a:p>
      </dgm:t>
    </dgm:pt>
    <dgm:pt modelId="{9FE46702-54EB-4A80-AB79-0D731806E87F}" type="sibTrans" cxnId="{59E2DC4F-8DB6-49C9-89DE-1B4548A355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66F718-6D8A-49E8-8309-EDB2D3721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How much time would it take to implement?</a:t>
          </a:r>
        </a:p>
      </dgm:t>
    </dgm:pt>
    <dgm:pt modelId="{059DE71A-7F61-4D3D-887B-B937E7B3583E}" type="parTrans" cxnId="{F30A1595-2504-4A09-A231-EE55A557F06E}">
      <dgm:prSet/>
      <dgm:spPr/>
      <dgm:t>
        <a:bodyPr/>
        <a:lstStyle/>
        <a:p>
          <a:endParaRPr lang="en-US"/>
        </a:p>
      </dgm:t>
    </dgm:pt>
    <dgm:pt modelId="{DB3611A7-D4DE-4C84-8571-000A3A034024}" type="sibTrans" cxnId="{F30A1595-2504-4A09-A231-EE55A557F0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BFC7D1-241E-4AE9-9781-720F0C9FF3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sng" dirty="0"/>
            <a:t>Future Ideas</a:t>
          </a:r>
        </a:p>
        <a:p>
          <a:pPr>
            <a:defRPr cap="all"/>
          </a:pPr>
          <a:endParaRPr lang="en-US" dirty="0"/>
        </a:p>
      </dgm:t>
    </dgm:pt>
    <dgm:pt modelId="{6C6004A9-4C79-4565-A0A3-2C934EE251FF}" type="parTrans" cxnId="{8B340B2F-06DB-4504-B1CD-03C21D987C52}">
      <dgm:prSet/>
      <dgm:spPr/>
      <dgm:t>
        <a:bodyPr/>
        <a:lstStyle/>
        <a:p>
          <a:endParaRPr lang="en-US"/>
        </a:p>
      </dgm:t>
    </dgm:pt>
    <dgm:pt modelId="{851AE2F7-399B-432E-B634-D0C63FF421E9}" type="sibTrans" cxnId="{8B340B2F-06DB-4504-B1CD-03C21D987C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957845-3FA7-4192-BE73-78F48B5F56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Develop real-time updates for the system.</a:t>
          </a:r>
        </a:p>
      </dgm:t>
    </dgm:pt>
    <dgm:pt modelId="{FDD4F209-459A-4908-828E-FB433D3652F5}" type="parTrans" cxnId="{EC03EE78-6EBA-4CB8-8F10-D7F3AE6E2EDC}">
      <dgm:prSet/>
      <dgm:spPr/>
      <dgm:t>
        <a:bodyPr/>
        <a:lstStyle/>
        <a:p>
          <a:endParaRPr lang="en-US"/>
        </a:p>
      </dgm:t>
    </dgm:pt>
    <dgm:pt modelId="{2E2CC2AD-645C-4FA1-B56B-46F9749CF85B}" type="sibTrans" cxnId="{EC03EE78-6EBA-4CB8-8F10-D7F3AE6E2E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0998D-FDAD-499B-9794-504ADA50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Integrate with hospital EHR systems like Epic.</a:t>
          </a:r>
        </a:p>
      </dgm:t>
    </dgm:pt>
    <dgm:pt modelId="{19CF1026-2B2A-47FA-A0B1-A228D6912BD0}" type="parTrans" cxnId="{2BD66D3C-A522-4BF6-B5C6-42D1B27E5568}">
      <dgm:prSet/>
      <dgm:spPr/>
      <dgm:t>
        <a:bodyPr/>
        <a:lstStyle/>
        <a:p>
          <a:endParaRPr lang="en-US"/>
        </a:p>
      </dgm:t>
    </dgm:pt>
    <dgm:pt modelId="{D8AC188C-C864-4236-8AA0-C823ED77A200}" type="sibTrans" cxnId="{2BD66D3C-A522-4BF6-B5C6-42D1B27E55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70B16D-B6E9-4965-8C5F-0EE820BC03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Expand functionality to handle specialized units.</a:t>
          </a:r>
        </a:p>
      </dgm:t>
    </dgm:pt>
    <dgm:pt modelId="{FDD5A101-0F69-425E-AA20-31F74DE0074E}" type="parTrans" cxnId="{214F6179-D4A2-4D59-A61F-970F0D85EE18}">
      <dgm:prSet/>
      <dgm:spPr/>
      <dgm:t>
        <a:bodyPr/>
        <a:lstStyle/>
        <a:p>
          <a:endParaRPr lang="en-US"/>
        </a:p>
      </dgm:t>
    </dgm:pt>
    <dgm:pt modelId="{89710D6B-435C-489C-8F80-89173CF61AF0}" type="sibTrans" cxnId="{214F6179-D4A2-4D59-A61F-970F0D85EE18}">
      <dgm:prSet/>
      <dgm:spPr/>
      <dgm:t>
        <a:bodyPr/>
        <a:lstStyle/>
        <a:p>
          <a:endParaRPr lang="en-US"/>
        </a:p>
      </dgm:t>
    </dgm:pt>
    <dgm:pt modelId="{0D8D50CE-5BD4-4281-A933-2A4BC9CD94FC}" type="pres">
      <dgm:prSet presAssocID="{E5D043B2-02E3-4C76-B5B1-5ADA5EB70267}" presName="root" presStyleCnt="0">
        <dgm:presLayoutVars>
          <dgm:dir/>
          <dgm:resizeHandles val="exact"/>
        </dgm:presLayoutVars>
      </dgm:prSet>
      <dgm:spPr/>
    </dgm:pt>
    <dgm:pt modelId="{B25AA40B-8CC4-40D6-BC60-ACE9483E4964}" type="pres">
      <dgm:prSet presAssocID="{6ED7C046-7B99-4B0E-BE8D-6219F7B3A6F1}" presName="compNode" presStyleCnt="0"/>
      <dgm:spPr/>
    </dgm:pt>
    <dgm:pt modelId="{1FA31916-56EE-4DFF-BB8B-96C8BBEC1D3C}" type="pres">
      <dgm:prSet presAssocID="{6ED7C046-7B99-4B0E-BE8D-6219F7B3A6F1}" presName="bgRect" presStyleLbl="bgShp" presStyleIdx="0" presStyleCnt="7"/>
      <dgm:spPr/>
    </dgm:pt>
    <dgm:pt modelId="{38FEACA7-3E93-4D9F-B9DA-027E1ECFEDB4}" type="pres">
      <dgm:prSet presAssocID="{6ED7C046-7B99-4B0E-BE8D-6219F7B3A6F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083F52A-172C-4BE0-8610-71805DDA739E}" type="pres">
      <dgm:prSet presAssocID="{6ED7C046-7B99-4B0E-BE8D-6219F7B3A6F1}" presName="spaceRect" presStyleCnt="0"/>
      <dgm:spPr/>
    </dgm:pt>
    <dgm:pt modelId="{FE5CCBA2-1018-4532-91C5-7EF743D4AB81}" type="pres">
      <dgm:prSet presAssocID="{6ED7C046-7B99-4B0E-BE8D-6219F7B3A6F1}" presName="parTx" presStyleLbl="revTx" presStyleIdx="0" presStyleCnt="7">
        <dgm:presLayoutVars>
          <dgm:chMax val="0"/>
          <dgm:chPref val="0"/>
        </dgm:presLayoutVars>
      </dgm:prSet>
      <dgm:spPr/>
    </dgm:pt>
    <dgm:pt modelId="{99722F13-53AC-4471-A078-32FE63D2D182}" type="pres">
      <dgm:prSet presAssocID="{016E9266-079A-4A45-BE8B-E6ED39152156}" presName="sibTrans" presStyleCnt="0"/>
      <dgm:spPr/>
    </dgm:pt>
    <dgm:pt modelId="{600C30AB-A5DF-4E8D-BBC8-13DDCE506455}" type="pres">
      <dgm:prSet presAssocID="{1871A970-3BD8-4CE5-9A51-5FCC78A42511}" presName="compNode" presStyleCnt="0"/>
      <dgm:spPr/>
    </dgm:pt>
    <dgm:pt modelId="{4B7ECE13-634D-4405-915E-B9DBF0BAD1E5}" type="pres">
      <dgm:prSet presAssocID="{1871A970-3BD8-4CE5-9A51-5FCC78A42511}" presName="bgRect" presStyleLbl="bgShp" presStyleIdx="1" presStyleCnt="7"/>
      <dgm:spPr/>
    </dgm:pt>
    <dgm:pt modelId="{4676E808-64FA-496E-8233-12E4E58E32BD}" type="pres">
      <dgm:prSet presAssocID="{1871A970-3BD8-4CE5-9A51-5FCC78A4251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7B9B0CF-18A1-4985-8B50-45888EC22500}" type="pres">
      <dgm:prSet presAssocID="{1871A970-3BD8-4CE5-9A51-5FCC78A42511}" presName="spaceRect" presStyleCnt="0"/>
      <dgm:spPr/>
    </dgm:pt>
    <dgm:pt modelId="{4B442A76-6A42-4754-B364-0A4B4C6104AC}" type="pres">
      <dgm:prSet presAssocID="{1871A970-3BD8-4CE5-9A51-5FCC78A42511}" presName="parTx" presStyleLbl="revTx" presStyleIdx="1" presStyleCnt="7">
        <dgm:presLayoutVars>
          <dgm:chMax val="0"/>
          <dgm:chPref val="0"/>
        </dgm:presLayoutVars>
      </dgm:prSet>
      <dgm:spPr/>
    </dgm:pt>
    <dgm:pt modelId="{C6AFB1FF-B9C7-4FA9-8436-66D5BB7B6826}" type="pres">
      <dgm:prSet presAssocID="{9FE46702-54EB-4A80-AB79-0D731806E87F}" presName="sibTrans" presStyleCnt="0"/>
      <dgm:spPr/>
    </dgm:pt>
    <dgm:pt modelId="{F16B7D6A-2792-4DE0-9617-015DC6825466}" type="pres">
      <dgm:prSet presAssocID="{3966F718-6D8A-49E8-8309-EDB2D3721A3B}" presName="compNode" presStyleCnt="0"/>
      <dgm:spPr/>
    </dgm:pt>
    <dgm:pt modelId="{ED8D9164-75B5-4005-8803-E9E71ED11034}" type="pres">
      <dgm:prSet presAssocID="{3966F718-6D8A-49E8-8309-EDB2D3721A3B}" presName="bgRect" presStyleLbl="bgShp" presStyleIdx="2" presStyleCnt="7"/>
      <dgm:spPr/>
    </dgm:pt>
    <dgm:pt modelId="{324C62A5-2F71-426C-8A07-214A9C9E1B6D}" type="pres">
      <dgm:prSet presAssocID="{3966F718-6D8A-49E8-8309-EDB2D3721A3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3C0CD4C-F623-447B-8F85-849448701BB5}" type="pres">
      <dgm:prSet presAssocID="{3966F718-6D8A-49E8-8309-EDB2D3721A3B}" presName="spaceRect" presStyleCnt="0"/>
      <dgm:spPr/>
    </dgm:pt>
    <dgm:pt modelId="{C7698B88-E8FE-47FF-B954-8A48CAB33AF1}" type="pres">
      <dgm:prSet presAssocID="{3966F718-6D8A-49E8-8309-EDB2D3721A3B}" presName="parTx" presStyleLbl="revTx" presStyleIdx="2" presStyleCnt="7">
        <dgm:presLayoutVars>
          <dgm:chMax val="0"/>
          <dgm:chPref val="0"/>
        </dgm:presLayoutVars>
      </dgm:prSet>
      <dgm:spPr/>
    </dgm:pt>
    <dgm:pt modelId="{E822D15E-4DCA-4D5A-BBB1-DF167A1CD88D}" type="pres">
      <dgm:prSet presAssocID="{DB3611A7-D4DE-4C84-8571-000A3A034024}" presName="sibTrans" presStyleCnt="0"/>
      <dgm:spPr/>
    </dgm:pt>
    <dgm:pt modelId="{2C43ABBC-2E6D-442A-AE32-EDA48F5E2ADF}" type="pres">
      <dgm:prSet presAssocID="{61BFC7D1-241E-4AE9-9781-720F0C9FF3E9}" presName="compNode" presStyleCnt="0"/>
      <dgm:spPr/>
    </dgm:pt>
    <dgm:pt modelId="{053AD547-A944-4FAB-891D-37C60EBC65C9}" type="pres">
      <dgm:prSet presAssocID="{61BFC7D1-241E-4AE9-9781-720F0C9FF3E9}" presName="bgRect" presStyleLbl="bgShp" presStyleIdx="3" presStyleCnt="7"/>
      <dgm:spPr/>
    </dgm:pt>
    <dgm:pt modelId="{30C7570B-B178-4809-8EB7-0C5679D435C1}" type="pres">
      <dgm:prSet presAssocID="{61BFC7D1-241E-4AE9-9781-720F0C9FF3E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9E5B3A-87C0-4D94-8A5C-14581443EAA6}" type="pres">
      <dgm:prSet presAssocID="{61BFC7D1-241E-4AE9-9781-720F0C9FF3E9}" presName="spaceRect" presStyleCnt="0"/>
      <dgm:spPr/>
    </dgm:pt>
    <dgm:pt modelId="{FF698F18-C99E-4C8B-9C0B-AFB59A2344DC}" type="pres">
      <dgm:prSet presAssocID="{61BFC7D1-241E-4AE9-9781-720F0C9FF3E9}" presName="parTx" presStyleLbl="revTx" presStyleIdx="3" presStyleCnt="7">
        <dgm:presLayoutVars>
          <dgm:chMax val="0"/>
          <dgm:chPref val="0"/>
        </dgm:presLayoutVars>
      </dgm:prSet>
      <dgm:spPr/>
    </dgm:pt>
    <dgm:pt modelId="{C55BB332-3AA5-4DE8-9505-CA39678C8216}" type="pres">
      <dgm:prSet presAssocID="{851AE2F7-399B-432E-B634-D0C63FF421E9}" presName="sibTrans" presStyleCnt="0"/>
      <dgm:spPr/>
    </dgm:pt>
    <dgm:pt modelId="{615FAD6C-CBA9-441A-86F9-3295036EB3AA}" type="pres">
      <dgm:prSet presAssocID="{1E957845-3FA7-4192-BE73-78F48B5F561B}" presName="compNode" presStyleCnt="0"/>
      <dgm:spPr/>
    </dgm:pt>
    <dgm:pt modelId="{C7E28DF6-E52F-419F-9318-4288562E8F52}" type="pres">
      <dgm:prSet presAssocID="{1E957845-3FA7-4192-BE73-78F48B5F561B}" presName="bgRect" presStyleLbl="bgShp" presStyleIdx="4" presStyleCnt="7"/>
      <dgm:spPr/>
    </dgm:pt>
    <dgm:pt modelId="{F197EAB7-C9CA-464D-83C8-0E23E163AF0E}" type="pres">
      <dgm:prSet presAssocID="{1E957845-3FA7-4192-BE73-78F48B5F561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AD403F-983E-426D-A1A5-29536DEB2D88}" type="pres">
      <dgm:prSet presAssocID="{1E957845-3FA7-4192-BE73-78F48B5F561B}" presName="spaceRect" presStyleCnt="0"/>
      <dgm:spPr/>
    </dgm:pt>
    <dgm:pt modelId="{2DC37D33-C7E1-4FF8-9210-602F80EBD2CD}" type="pres">
      <dgm:prSet presAssocID="{1E957845-3FA7-4192-BE73-78F48B5F561B}" presName="parTx" presStyleLbl="revTx" presStyleIdx="4" presStyleCnt="7">
        <dgm:presLayoutVars>
          <dgm:chMax val="0"/>
          <dgm:chPref val="0"/>
        </dgm:presLayoutVars>
      </dgm:prSet>
      <dgm:spPr/>
    </dgm:pt>
    <dgm:pt modelId="{ADC394E7-4F4A-4CA6-AB87-AF162A87ADF6}" type="pres">
      <dgm:prSet presAssocID="{2E2CC2AD-645C-4FA1-B56B-46F9749CF85B}" presName="sibTrans" presStyleCnt="0"/>
      <dgm:spPr/>
    </dgm:pt>
    <dgm:pt modelId="{A59F79A7-41FD-4911-B47C-93C53449E9FA}" type="pres">
      <dgm:prSet presAssocID="{1840998D-FDAD-499B-9794-504ADA5091F7}" presName="compNode" presStyleCnt="0"/>
      <dgm:spPr/>
    </dgm:pt>
    <dgm:pt modelId="{545DDE72-C62F-4ADD-B626-67974A4D96FD}" type="pres">
      <dgm:prSet presAssocID="{1840998D-FDAD-499B-9794-504ADA5091F7}" presName="bgRect" presStyleLbl="bgShp" presStyleIdx="5" presStyleCnt="7"/>
      <dgm:spPr/>
    </dgm:pt>
    <dgm:pt modelId="{EC5FEE06-47C9-4A8A-BC7C-157E8631D23D}" type="pres">
      <dgm:prSet presAssocID="{1840998D-FDAD-499B-9794-504ADA5091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68572B5-C97C-4FD4-A9FA-032AB57D5DDB}" type="pres">
      <dgm:prSet presAssocID="{1840998D-FDAD-499B-9794-504ADA5091F7}" presName="spaceRect" presStyleCnt="0"/>
      <dgm:spPr/>
    </dgm:pt>
    <dgm:pt modelId="{79DC9690-8B3E-418B-86E2-5A100207EAB9}" type="pres">
      <dgm:prSet presAssocID="{1840998D-FDAD-499B-9794-504ADA5091F7}" presName="parTx" presStyleLbl="revTx" presStyleIdx="5" presStyleCnt="7">
        <dgm:presLayoutVars>
          <dgm:chMax val="0"/>
          <dgm:chPref val="0"/>
        </dgm:presLayoutVars>
      </dgm:prSet>
      <dgm:spPr/>
    </dgm:pt>
    <dgm:pt modelId="{B30CCDC5-A5E4-4130-8AC2-170661C9D716}" type="pres">
      <dgm:prSet presAssocID="{D8AC188C-C864-4236-8AA0-C823ED77A200}" presName="sibTrans" presStyleCnt="0"/>
      <dgm:spPr/>
    </dgm:pt>
    <dgm:pt modelId="{92C8CB6D-BB85-4E53-8FC6-C31051D3232D}" type="pres">
      <dgm:prSet presAssocID="{BA70B16D-B6E9-4965-8C5F-0EE820BC031B}" presName="compNode" presStyleCnt="0"/>
      <dgm:spPr/>
    </dgm:pt>
    <dgm:pt modelId="{631CC98D-7723-43BC-A23C-6CBFECAA02FB}" type="pres">
      <dgm:prSet presAssocID="{BA70B16D-B6E9-4965-8C5F-0EE820BC031B}" presName="bgRect" presStyleLbl="bgShp" presStyleIdx="6" presStyleCnt="7"/>
      <dgm:spPr/>
    </dgm:pt>
    <dgm:pt modelId="{CDD042D2-29B8-4C5A-8177-C06877C86429}" type="pres">
      <dgm:prSet presAssocID="{BA70B16D-B6E9-4965-8C5F-0EE820BC03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5B13A8F-9761-46C8-8A1D-F979D0B47859}" type="pres">
      <dgm:prSet presAssocID="{BA70B16D-B6E9-4965-8C5F-0EE820BC031B}" presName="spaceRect" presStyleCnt="0"/>
      <dgm:spPr/>
    </dgm:pt>
    <dgm:pt modelId="{4515F75C-A778-4537-ACA7-28713413D2F7}" type="pres">
      <dgm:prSet presAssocID="{BA70B16D-B6E9-4965-8C5F-0EE820BC031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A07A204-6E9D-4CDB-921B-A42C453DC3DE}" type="presOf" srcId="{61BFC7D1-241E-4AE9-9781-720F0C9FF3E9}" destId="{FF698F18-C99E-4C8B-9C0B-AFB59A2344DC}" srcOrd="0" destOrd="0" presId="urn:microsoft.com/office/officeart/2018/2/layout/IconVerticalSolidList"/>
    <dgm:cxn modelId="{8B340B2F-06DB-4504-B1CD-03C21D987C52}" srcId="{E5D043B2-02E3-4C76-B5B1-5ADA5EB70267}" destId="{61BFC7D1-241E-4AE9-9781-720F0C9FF3E9}" srcOrd="3" destOrd="0" parTransId="{6C6004A9-4C79-4565-A0A3-2C934EE251FF}" sibTransId="{851AE2F7-399B-432E-B634-D0C63FF421E9}"/>
    <dgm:cxn modelId="{2BD66D3C-A522-4BF6-B5C6-42D1B27E5568}" srcId="{E5D043B2-02E3-4C76-B5B1-5ADA5EB70267}" destId="{1840998D-FDAD-499B-9794-504ADA5091F7}" srcOrd="5" destOrd="0" parTransId="{19CF1026-2B2A-47FA-A0B1-A228D6912BD0}" sibTransId="{D8AC188C-C864-4236-8AA0-C823ED77A200}"/>
    <dgm:cxn modelId="{E47B345E-6473-4812-81B2-E2BC2AF3492C}" type="presOf" srcId="{E5D043B2-02E3-4C76-B5B1-5ADA5EB70267}" destId="{0D8D50CE-5BD4-4281-A933-2A4BC9CD94FC}" srcOrd="0" destOrd="0" presId="urn:microsoft.com/office/officeart/2018/2/layout/IconVerticalSolidList"/>
    <dgm:cxn modelId="{59E2DC4F-8DB6-49C9-89DE-1B4548A355AD}" srcId="{E5D043B2-02E3-4C76-B5B1-5ADA5EB70267}" destId="{1871A970-3BD8-4CE5-9A51-5FCC78A42511}" srcOrd="1" destOrd="0" parTransId="{6BEF2F45-E9F6-459B-85A9-A810E72B0DA0}" sibTransId="{9FE46702-54EB-4A80-AB79-0D731806E87F}"/>
    <dgm:cxn modelId="{5CFD7272-EBA6-4CF1-A8F4-A426AE698E0F}" srcId="{E5D043B2-02E3-4C76-B5B1-5ADA5EB70267}" destId="{6ED7C046-7B99-4B0E-BE8D-6219F7B3A6F1}" srcOrd="0" destOrd="0" parTransId="{69F7F424-7F71-4BAD-B7DD-5C253843B203}" sibTransId="{016E9266-079A-4A45-BE8B-E6ED39152156}"/>
    <dgm:cxn modelId="{EC03EE78-6EBA-4CB8-8F10-D7F3AE6E2EDC}" srcId="{E5D043B2-02E3-4C76-B5B1-5ADA5EB70267}" destId="{1E957845-3FA7-4192-BE73-78F48B5F561B}" srcOrd="4" destOrd="0" parTransId="{FDD4F209-459A-4908-828E-FB433D3652F5}" sibTransId="{2E2CC2AD-645C-4FA1-B56B-46F9749CF85B}"/>
    <dgm:cxn modelId="{214F6179-D4A2-4D59-A61F-970F0D85EE18}" srcId="{E5D043B2-02E3-4C76-B5B1-5ADA5EB70267}" destId="{BA70B16D-B6E9-4965-8C5F-0EE820BC031B}" srcOrd="6" destOrd="0" parTransId="{FDD5A101-0F69-425E-AA20-31F74DE0074E}" sibTransId="{89710D6B-435C-489C-8F80-89173CF61AF0}"/>
    <dgm:cxn modelId="{F30A1595-2504-4A09-A231-EE55A557F06E}" srcId="{E5D043B2-02E3-4C76-B5B1-5ADA5EB70267}" destId="{3966F718-6D8A-49E8-8309-EDB2D3721A3B}" srcOrd="2" destOrd="0" parTransId="{059DE71A-7F61-4D3D-887B-B937E7B3583E}" sibTransId="{DB3611A7-D4DE-4C84-8571-000A3A034024}"/>
    <dgm:cxn modelId="{C1AE8896-2D58-4DC6-BE50-6B16AF87B494}" type="presOf" srcId="{6ED7C046-7B99-4B0E-BE8D-6219F7B3A6F1}" destId="{FE5CCBA2-1018-4532-91C5-7EF743D4AB81}" srcOrd="0" destOrd="0" presId="urn:microsoft.com/office/officeart/2018/2/layout/IconVerticalSolidList"/>
    <dgm:cxn modelId="{7E8D0A9D-81B0-4C5C-AC19-F9C8D3D0307B}" type="presOf" srcId="{BA70B16D-B6E9-4965-8C5F-0EE820BC031B}" destId="{4515F75C-A778-4537-ACA7-28713413D2F7}" srcOrd="0" destOrd="0" presId="urn:microsoft.com/office/officeart/2018/2/layout/IconVerticalSolidList"/>
    <dgm:cxn modelId="{285B4FA6-249C-44BE-AFC2-B078FB582892}" type="presOf" srcId="{3966F718-6D8A-49E8-8309-EDB2D3721A3B}" destId="{C7698B88-E8FE-47FF-B954-8A48CAB33AF1}" srcOrd="0" destOrd="0" presId="urn:microsoft.com/office/officeart/2018/2/layout/IconVerticalSolidList"/>
    <dgm:cxn modelId="{1C1EC9AB-7F3F-488D-A928-F08981BA73A7}" type="presOf" srcId="{1871A970-3BD8-4CE5-9A51-5FCC78A42511}" destId="{4B442A76-6A42-4754-B364-0A4B4C6104AC}" srcOrd="0" destOrd="0" presId="urn:microsoft.com/office/officeart/2018/2/layout/IconVerticalSolidList"/>
    <dgm:cxn modelId="{C21B57AC-F6C8-4AFB-B7B2-541E892B5DB2}" type="presOf" srcId="{1840998D-FDAD-499B-9794-504ADA5091F7}" destId="{79DC9690-8B3E-418B-86E2-5A100207EAB9}" srcOrd="0" destOrd="0" presId="urn:microsoft.com/office/officeart/2018/2/layout/IconVerticalSolidList"/>
    <dgm:cxn modelId="{8BB01DC0-75D3-4376-8687-B65E46A48F07}" type="presOf" srcId="{1E957845-3FA7-4192-BE73-78F48B5F561B}" destId="{2DC37D33-C7E1-4FF8-9210-602F80EBD2CD}" srcOrd="0" destOrd="0" presId="urn:microsoft.com/office/officeart/2018/2/layout/IconVerticalSolidList"/>
    <dgm:cxn modelId="{E577AE08-80E7-4BB5-A025-0AE9DD189AED}" type="presParOf" srcId="{0D8D50CE-5BD4-4281-A933-2A4BC9CD94FC}" destId="{B25AA40B-8CC4-40D6-BC60-ACE9483E4964}" srcOrd="0" destOrd="0" presId="urn:microsoft.com/office/officeart/2018/2/layout/IconVerticalSolidList"/>
    <dgm:cxn modelId="{D7D229B6-9104-4987-BD3C-5B74E8750243}" type="presParOf" srcId="{B25AA40B-8CC4-40D6-BC60-ACE9483E4964}" destId="{1FA31916-56EE-4DFF-BB8B-96C8BBEC1D3C}" srcOrd="0" destOrd="0" presId="urn:microsoft.com/office/officeart/2018/2/layout/IconVerticalSolidList"/>
    <dgm:cxn modelId="{813E3F0A-F14E-420B-AADC-8E6E2D4A36C7}" type="presParOf" srcId="{B25AA40B-8CC4-40D6-BC60-ACE9483E4964}" destId="{38FEACA7-3E93-4D9F-B9DA-027E1ECFEDB4}" srcOrd="1" destOrd="0" presId="urn:microsoft.com/office/officeart/2018/2/layout/IconVerticalSolidList"/>
    <dgm:cxn modelId="{BB52BEA6-A222-450C-9427-F183426F7FBB}" type="presParOf" srcId="{B25AA40B-8CC4-40D6-BC60-ACE9483E4964}" destId="{6083F52A-172C-4BE0-8610-71805DDA739E}" srcOrd="2" destOrd="0" presId="urn:microsoft.com/office/officeart/2018/2/layout/IconVerticalSolidList"/>
    <dgm:cxn modelId="{F0EB9A00-8B09-4FF7-B899-0C99B65D04D6}" type="presParOf" srcId="{B25AA40B-8CC4-40D6-BC60-ACE9483E4964}" destId="{FE5CCBA2-1018-4532-91C5-7EF743D4AB81}" srcOrd="3" destOrd="0" presId="urn:microsoft.com/office/officeart/2018/2/layout/IconVerticalSolidList"/>
    <dgm:cxn modelId="{72BC22D5-6FCE-444D-9DA5-D74D234F7FE4}" type="presParOf" srcId="{0D8D50CE-5BD4-4281-A933-2A4BC9CD94FC}" destId="{99722F13-53AC-4471-A078-32FE63D2D182}" srcOrd="1" destOrd="0" presId="urn:microsoft.com/office/officeart/2018/2/layout/IconVerticalSolidList"/>
    <dgm:cxn modelId="{B31304B6-0FDE-44A3-B878-F6B55E07A0AB}" type="presParOf" srcId="{0D8D50CE-5BD4-4281-A933-2A4BC9CD94FC}" destId="{600C30AB-A5DF-4E8D-BBC8-13DDCE506455}" srcOrd="2" destOrd="0" presId="urn:microsoft.com/office/officeart/2018/2/layout/IconVerticalSolidList"/>
    <dgm:cxn modelId="{3AF0D63A-F73F-4015-A96A-EB89576510D3}" type="presParOf" srcId="{600C30AB-A5DF-4E8D-BBC8-13DDCE506455}" destId="{4B7ECE13-634D-4405-915E-B9DBF0BAD1E5}" srcOrd="0" destOrd="0" presId="urn:microsoft.com/office/officeart/2018/2/layout/IconVerticalSolidList"/>
    <dgm:cxn modelId="{5B967358-A893-478E-95AB-C0832CBDED7E}" type="presParOf" srcId="{600C30AB-A5DF-4E8D-BBC8-13DDCE506455}" destId="{4676E808-64FA-496E-8233-12E4E58E32BD}" srcOrd="1" destOrd="0" presId="urn:microsoft.com/office/officeart/2018/2/layout/IconVerticalSolidList"/>
    <dgm:cxn modelId="{6261AC60-2721-4544-BB2C-EFEAC15EF125}" type="presParOf" srcId="{600C30AB-A5DF-4E8D-BBC8-13DDCE506455}" destId="{07B9B0CF-18A1-4985-8B50-45888EC22500}" srcOrd="2" destOrd="0" presId="urn:microsoft.com/office/officeart/2018/2/layout/IconVerticalSolidList"/>
    <dgm:cxn modelId="{6C426140-EACF-4C11-BA1D-1B7D569EC913}" type="presParOf" srcId="{600C30AB-A5DF-4E8D-BBC8-13DDCE506455}" destId="{4B442A76-6A42-4754-B364-0A4B4C6104AC}" srcOrd="3" destOrd="0" presId="urn:microsoft.com/office/officeart/2018/2/layout/IconVerticalSolidList"/>
    <dgm:cxn modelId="{8B45042D-01E5-4C90-86CE-D97295741DFB}" type="presParOf" srcId="{0D8D50CE-5BD4-4281-A933-2A4BC9CD94FC}" destId="{C6AFB1FF-B9C7-4FA9-8436-66D5BB7B6826}" srcOrd="3" destOrd="0" presId="urn:microsoft.com/office/officeart/2018/2/layout/IconVerticalSolidList"/>
    <dgm:cxn modelId="{3275AF6A-C048-4399-8A96-399E39E80EB8}" type="presParOf" srcId="{0D8D50CE-5BD4-4281-A933-2A4BC9CD94FC}" destId="{F16B7D6A-2792-4DE0-9617-015DC6825466}" srcOrd="4" destOrd="0" presId="urn:microsoft.com/office/officeart/2018/2/layout/IconVerticalSolidList"/>
    <dgm:cxn modelId="{4DD8E4B7-5A43-4434-B962-F047E9C6F843}" type="presParOf" srcId="{F16B7D6A-2792-4DE0-9617-015DC6825466}" destId="{ED8D9164-75B5-4005-8803-E9E71ED11034}" srcOrd="0" destOrd="0" presId="urn:microsoft.com/office/officeart/2018/2/layout/IconVerticalSolidList"/>
    <dgm:cxn modelId="{FA0D03F5-3729-4A4C-990C-3D052513CD82}" type="presParOf" srcId="{F16B7D6A-2792-4DE0-9617-015DC6825466}" destId="{324C62A5-2F71-426C-8A07-214A9C9E1B6D}" srcOrd="1" destOrd="0" presId="urn:microsoft.com/office/officeart/2018/2/layout/IconVerticalSolidList"/>
    <dgm:cxn modelId="{031D2130-64C2-4A23-9DF2-2D7D8FC05BBD}" type="presParOf" srcId="{F16B7D6A-2792-4DE0-9617-015DC6825466}" destId="{83C0CD4C-F623-447B-8F85-849448701BB5}" srcOrd="2" destOrd="0" presId="urn:microsoft.com/office/officeart/2018/2/layout/IconVerticalSolidList"/>
    <dgm:cxn modelId="{9499E10D-6D37-464A-AC1D-42EA23156211}" type="presParOf" srcId="{F16B7D6A-2792-4DE0-9617-015DC6825466}" destId="{C7698B88-E8FE-47FF-B954-8A48CAB33AF1}" srcOrd="3" destOrd="0" presId="urn:microsoft.com/office/officeart/2018/2/layout/IconVerticalSolidList"/>
    <dgm:cxn modelId="{46983C65-0F3A-474C-82D8-F8FF031D5736}" type="presParOf" srcId="{0D8D50CE-5BD4-4281-A933-2A4BC9CD94FC}" destId="{E822D15E-4DCA-4D5A-BBB1-DF167A1CD88D}" srcOrd="5" destOrd="0" presId="urn:microsoft.com/office/officeart/2018/2/layout/IconVerticalSolidList"/>
    <dgm:cxn modelId="{36BBE687-80E4-4EEF-A740-221D4D835578}" type="presParOf" srcId="{0D8D50CE-5BD4-4281-A933-2A4BC9CD94FC}" destId="{2C43ABBC-2E6D-442A-AE32-EDA48F5E2ADF}" srcOrd="6" destOrd="0" presId="urn:microsoft.com/office/officeart/2018/2/layout/IconVerticalSolidList"/>
    <dgm:cxn modelId="{B9413539-F398-4AD0-B31C-F69942F8B60F}" type="presParOf" srcId="{2C43ABBC-2E6D-442A-AE32-EDA48F5E2ADF}" destId="{053AD547-A944-4FAB-891D-37C60EBC65C9}" srcOrd="0" destOrd="0" presId="urn:microsoft.com/office/officeart/2018/2/layout/IconVerticalSolidList"/>
    <dgm:cxn modelId="{D0782217-89C7-4E63-A49C-120101978776}" type="presParOf" srcId="{2C43ABBC-2E6D-442A-AE32-EDA48F5E2ADF}" destId="{30C7570B-B178-4809-8EB7-0C5679D435C1}" srcOrd="1" destOrd="0" presId="urn:microsoft.com/office/officeart/2018/2/layout/IconVerticalSolidList"/>
    <dgm:cxn modelId="{F9434A3B-63C7-46ED-A2C2-8B96EEA7A38C}" type="presParOf" srcId="{2C43ABBC-2E6D-442A-AE32-EDA48F5E2ADF}" destId="{A59E5B3A-87C0-4D94-8A5C-14581443EAA6}" srcOrd="2" destOrd="0" presId="urn:microsoft.com/office/officeart/2018/2/layout/IconVerticalSolidList"/>
    <dgm:cxn modelId="{7D2B4D80-A089-4704-9237-9A5D62A5FFEB}" type="presParOf" srcId="{2C43ABBC-2E6D-442A-AE32-EDA48F5E2ADF}" destId="{FF698F18-C99E-4C8B-9C0B-AFB59A2344DC}" srcOrd="3" destOrd="0" presId="urn:microsoft.com/office/officeart/2018/2/layout/IconVerticalSolidList"/>
    <dgm:cxn modelId="{7DA2514E-7715-4BF4-AEDC-3BD4D85622A5}" type="presParOf" srcId="{0D8D50CE-5BD4-4281-A933-2A4BC9CD94FC}" destId="{C55BB332-3AA5-4DE8-9505-CA39678C8216}" srcOrd="7" destOrd="0" presId="urn:microsoft.com/office/officeart/2018/2/layout/IconVerticalSolidList"/>
    <dgm:cxn modelId="{908427B7-3EA3-4EFB-B034-8BAED369B31C}" type="presParOf" srcId="{0D8D50CE-5BD4-4281-A933-2A4BC9CD94FC}" destId="{615FAD6C-CBA9-441A-86F9-3295036EB3AA}" srcOrd="8" destOrd="0" presId="urn:microsoft.com/office/officeart/2018/2/layout/IconVerticalSolidList"/>
    <dgm:cxn modelId="{5519535F-9E8B-4C98-9C16-F4368640CA1F}" type="presParOf" srcId="{615FAD6C-CBA9-441A-86F9-3295036EB3AA}" destId="{C7E28DF6-E52F-419F-9318-4288562E8F52}" srcOrd="0" destOrd="0" presId="urn:microsoft.com/office/officeart/2018/2/layout/IconVerticalSolidList"/>
    <dgm:cxn modelId="{93006AEC-55A7-4EB0-BD45-C9647B86B8A1}" type="presParOf" srcId="{615FAD6C-CBA9-441A-86F9-3295036EB3AA}" destId="{F197EAB7-C9CA-464D-83C8-0E23E163AF0E}" srcOrd="1" destOrd="0" presId="urn:microsoft.com/office/officeart/2018/2/layout/IconVerticalSolidList"/>
    <dgm:cxn modelId="{30FB19DC-B65C-41BF-8F9F-147F690F1C76}" type="presParOf" srcId="{615FAD6C-CBA9-441A-86F9-3295036EB3AA}" destId="{3DAD403F-983E-426D-A1A5-29536DEB2D88}" srcOrd="2" destOrd="0" presId="urn:microsoft.com/office/officeart/2018/2/layout/IconVerticalSolidList"/>
    <dgm:cxn modelId="{2CEB29BB-14EE-4070-A5D6-40CDB4356E90}" type="presParOf" srcId="{615FAD6C-CBA9-441A-86F9-3295036EB3AA}" destId="{2DC37D33-C7E1-4FF8-9210-602F80EBD2CD}" srcOrd="3" destOrd="0" presId="urn:microsoft.com/office/officeart/2018/2/layout/IconVerticalSolidList"/>
    <dgm:cxn modelId="{6ECCB201-26BF-4F40-B9FB-F0A4C54D1663}" type="presParOf" srcId="{0D8D50CE-5BD4-4281-A933-2A4BC9CD94FC}" destId="{ADC394E7-4F4A-4CA6-AB87-AF162A87ADF6}" srcOrd="9" destOrd="0" presId="urn:microsoft.com/office/officeart/2018/2/layout/IconVerticalSolidList"/>
    <dgm:cxn modelId="{FA781E50-5E99-4E66-9C2D-29341A66F7C9}" type="presParOf" srcId="{0D8D50CE-5BD4-4281-A933-2A4BC9CD94FC}" destId="{A59F79A7-41FD-4911-B47C-93C53449E9FA}" srcOrd="10" destOrd="0" presId="urn:microsoft.com/office/officeart/2018/2/layout/IconVerticalSolidList"/>
    <dgm:cxn modelId="{8ED7636A-DC0D-4A6F-AE2D-2500B326464C}" type="presParOf" srcId="{A59F79A7-41FD-4911-B47C-93C53449E9FA}" destId="{545DDE72-C62F-4ADD-B626-67974A4D96FD}" srcOrd="0" destOrd="0" presId="urn:microsoft.com/office/officeart/2018/2/layout/IconVerticalSolidList"/>
    <dgm:cxn modelId="{FCA25322-07D6-435B-9EF9-92A6513B8343}" type="presParOf" srcId="{A59F79A7-41FD-4911-B47C-93C53449E9FA}" destId="{EC5FEE06-47C9-4A8A-BC7C-157E8631D23D}" srcOrd="1" destOrd="0" presId="urn:microsoft.com/office/officeart/2018/2/layout/IconVerticalSolidList"/>
    <dgm:cxn modelId="{BD79D7A8-DB74-4E83-BD80-A9973F87BBBA}" type="presParOf" srcId="{A59F79A7-41FD-4911-B47C-93C53449E9FA}" destId="{D68572B5-C97C-4FD4-A9FA-032AB57D5DDB}" srcOrd="2" destOrd="0" presId="urn:microsoft.com/office/officeart/2018/2/layout/IconVerticalSolidList"/>
    <dgm:cxn modelId="{11F0420E-2DE2-412D-B814-393258F93246}" type="presParOf" srcId="{A59F79A7-41FD-4911-B47C-93C53449E9FA}" destId="{79DC9690-8B3E-418B-86E2-5A100207EAB9}" srcOrd="3" destOrd="0" presId="urn:microsoft.com/office/officeart/2018/2/layout/IconVerticalSolidList"/>
    <dgm:cxn modelId="{3D2F6E7D-8F11-44C2-9CCA-947932D2105B}" type="presParOf" srcId="{0D8D50CE-5BD4-4281-A933-2A4BC9CD94FC}" destId="{B30CCDC5-A5E4-4130-8AC2-170661C9D716}" srcOrd="11" destOrd="0" presId="urn:microsoft.com/office/officeart/2018/2/layout/IconVerticalSolidList"/>
    <dgm:cxn modelId="{D2E82D5D-1AC1-46F7-8669-2F3740E0FBDF}" type="presParOf" srcId="{0D8D50CE-5BD4-4281-A933-2A4BC9CD94FC}" destId="{92C8CB6D-BB85-4E53-8FC6-C31051D3232D}" srcOrd="12" destOrd="0" presId="urn:microsoft.com/office/officeart/2018/2/layout/IconVerticalSolidList"/>
    <dgm:cxn modelId="{56B4CB84-DC4D-4D2F-993F-2E2A5ACFDBEE}" type="presParOf" srcId="{92C8CB6D-BB85-4E53-8FC6-C31051D3232D}" destId="{631CC98D-7723-43BC-A23C-6CBFECAA02FB}" srcOrd="0" destOrd="0" presId="urn:microsoft.com/office/officeart/2018/2/layout/IconVerticalSolidList"/>
    <dgm:cxn modelId="{C4635E55-DCAC-454B-860B-09545E03FB0A}" type="presParOf" srcId="{92C8CB6D-BB85-4E53-8FC6-C31051D3232D}" destId="{CDD042D2-29B8-4C5A-8177-C06877C86429}" srcOrd="1" destOrd="0" presId="urn:microsoft.com/office/officeart/2018/2/layout/IconVerticalSolidList"/>
    <dgm:cxn modelId="{0DD6F457-38BC-4A56-93A0-85911AC21F53}" type="presParOf" srcId="{92C8CB6D-BB85-4E53-8FC6-C31051D3232D}" destId="{65B13A8F-9761-46C8-8A1D-F979D0B47859}" srcOrd="2" destOrd="0" presId="urn:microsoft.com/office/officeart/2018/2/layout/IconVerticalSolidList"/>
    <dgm:cxn modelId="{735CE44D-219E-4C0F-8A88-381A26758966}" type="presParOf" srcId="{92C8CB6D-BB85-4E53-8FC6-C31051D3232D}" destId="{4515F75C-A778-4537-ACA7-28713413D2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0C015-561D-461E-BD2E-D9B3BF0CBF05}">
      <dsp:nvSpPr>
        <dsp:cNvPr id="0" name=""/>
        <dsp:cNvSpPr/>
      </dsp:nvSpPr>
      <dsp:spPr>
        <a:xfrm>
          <a:off x="1992045" y="422655"/>
          <a:ext cx="3265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6405" y="466589"/>
        <a:ext cx="17858" cy="3571"/>
      </dsp:txXfrm>
    </dsp:sp>
    <dsp:sp modelId="{D6BEDEB0-EF63-47FF-81C6-3FE225A92481}">
      <dsp:nvSpPr>
        <dsp:cNvPr id="0" name=""/>
        <dsp:cNvSpPr/>
      </dsp:nvSpPr>
      <dsp:spPr>
        <a:xfrm>
          <a:off x="440893" y="2490"/>
          <a:ext cx="1552951" cy="9317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Problem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40893" y="2490"/>
        <a:ext cx="1552951" cy="931770"/>
      </dsp:txXfrm>
    </dsp:sp>
    <dsp:sp modelId="{4B709FD4-4A68-452B-B7AA-9C4137F423F0}">
      <dsp:nvSpPr>
        <dsp:cNvPr id="0" name=""/>
        <dsp:cNvSpPr/>
      </dsp:nvSpPr>
      <dsp:spPr>
        <a:xfrm>
          <a:off x="1217369" y="932460"/>
          <a:ext cx="1910130" cy="326578"/>
        </a:xfrm>
        <a:custGeom>
          <a:avLst/>
          <a:gdLst/>
          <a:ahLst/>
          <a:cxnLst/>
          <a:rect l="0" t="0" r="0" b="0"/>
          <a:pathLst>
            <a:path>
              <a:moveTo>
                <a:pt x="1910130" y="0"/>
              </a:moveTo>
              <a:lnTo>
                <a:pt x="1910130" y="180389"/>
              </a:lnTo>
              <a:lnTo>
                <a:pt x="0" y="180389"/>
              </a:lnTo>
              <a:lnTo>
                <a:pt x="0" y="326578"/>
              </a:lnTo>
            </a:path>
          </a:pathLst>
        </a:custGeom>
        <a:noFill/>
        <a:ln w="6350" cap="flat" cmpd="sng" algn="ctr">
          <a:solidFill>
            <a:schemeClr val="accent5">
              <a:hueOff val="213577"/>
              <a:satOff val="60"/>
              <a:lumOff val="-10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853" y="1093964"/>
        <a:ext cx="97161" cy="3571"/>
      </dsp:txXfrm>
    </dsp:sp>
    <dsp:sp modelId="{32A79FFA-C42E-4F94-B7AF-9102FDAC6E81}">
      <dsp:nvSpPr>
        <dsp:cNvPr id="0" name=""/>
        <dsp:cNvSpPr/>
      </dsp:nvSpPr>
      <dsp:spPr>
        <a:xfrm>
          <a:off x="2351023" y="2490"/>
          <a:ext cx="1552951" cy="931770"/>
        </a:xfrm>
        <a:prstGeom prst="rect">
          <a:avLst/>
        </a:prstGeom>
        <a:solidFill>
          <a:schemeClr val="accent5">
            <a:hueOff val="186880"/>
            <a:satOff val="52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Manual assignment of hospital beds leads to inefficiency.</a:t>
          </a:r>
        </a:p>
      </dsp:txBody>
      <dsp:txXfrm>
        <a:off x="2351023" y="2490"/>
        <a:ext cx="1552951" cy="931770"/>
      </dsp:txXfrm>
    </dsp:sp>
    <dsp:sp modelId="{CB7BEC93-D0B3-4FA2-9324-F1311F78402B}">
      <dsp:nvSpPr>
        <dsp:cNvPr id="0" name=""/>
        <dsp:cNvSpPr/>
      </dsp:nvSpPr>
      <dsp:spPr>
        <a:xfrm>
          <a:off x="1992045" y="1711604"/>
          <a:ext cx="3265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78" y="45720"/>
              </a:lnTo>
            </a:path>
          </a:pathLst>
        </a:custGeom>
        <a:noFill/>
        <a:ln w="6350" cap="flat" cmpd="sng" algn="ctr">
          <a:solidFill>
            <a:schemeClr val="accent5">
              <a:hueOff val="427154"/>
              <a:satOff val="119"/>
              <a:lumOff val="-20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6405" y="1755539"/>
        <a:ext cx="17858" cy="3571"/>
      </dsp:txXfrm>
    </dsp:sp>
    <dsp:sp modelId="{1A6D6956-6F13-4F08-BFAD-A6109B9D61F0}">
      <dsp:nvSpPr>
        <dsp:cNvPr id="0" name=""/>
        <dsp:cNvSpPr/>
      </dsp:nvSpPr>
      <dsp:spPr>
        <a:xfrm>
          <a:off x="440893" y="1291439"/>
          <a:ext cx="1552951" cy="931770"/>
        </a:xfrm>
        <a:prstGeom prst="rect">
          <a:avLst/>
        </a:prstGeom>
        <a:solidFill>
          <a:schemeClr val="accent5">
            <a:hueOff val="373760"/>
            <a:satOff val="105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Staff workload and acuity mismatch increase delays and burnout.</a:t>
          </a:r>
        </a:p>
      </dsp:txBody>
      <dsp:txXfrm>
        <a:off x="440893" y="1291439"/>
        <a:ext cx="1552951" cy="931770"/>
      </dsp:txXfrm>
    </dsp:sp>
    <dsp:sp modelId="{1F9FBA19-2243-45B8-B35F-429E4CAC9D97}">
      <dsp:nvSpPr>
        <dsp:cNvPr id="0" name=""/>
        <dsp:cNvSpPr/>
      </dsp:nvSpPr>
      <dsp:spPr>
        <a:xfrm>
          <a:off x="1217369" y="2221410"/>
          <a:ext cx="1910130" cy="326578"/>
        </a:xfrm>
        <a:custGeom>
          <a:avLst/>
          <a:gdLst/>
          <a:ahLst/>
          <a:cxnLst/>
          <a:rect l="0" t="0" r="0" b="0"/>
          <a:pathLst>
            <a:path>
              <a:moveTo>
                <a:pt x="1910130" y="0"/>
              </a:moveTo>
              <a:lnTo>
                <a:pt x="1910130" y="180389"/>
              </a:lnTo>
              <a:lnTo>
                <a:pt x="0" y="180389"/>
              </a:lnTo>
              <a:lnTo>
                <a:pt x="0" y="326578"/>
              </a:lnTo>
            </a:path>
          </a:pathLst>
        </a:custGeom>
        <a:noFill/>
        <a:ln w="6350" cap="flat" cmpd="sng" algn="ctr">
          <a:solidFill>
            <a:schemeClr val="accent5">
              <a:hueOff val="640731"/>
              <a:satOff val="179"/>
              <a:lumOff val="-30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853" y="2382913"/>
        <a:ext cx="97161" cy="3571"/>
      </dsp:txXfrm>
    </dsp:sp>
    <dsp:sp modelId="{A645F650-CE67-4DFA-8EE6-D9B3278A1420}">
      <dsp:nvSpPr>
        <dsp:cNvPr id="0" name=""/>
        <dsp:cNvSpPr/>
      </dsp:nvSpPr>
      <dsp:spPr>
        <a:xfrm>
          <a:off x="2351023" y="1291439"/>
          <a:ext cx="1552951" cy="931770"/>
        </a:xfrm>
        <a:prstGeom prst="rect">
          <a:avLst/>
        </a:prstGeom>
        <a:solidFill>
          <a:schemeClr val="accent5">
            <a:hueOff val="560640"/>
            <a:satOff val="157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Solution</a:t>
          </a:r>
        </a:p>
      </dsp:txBody>
      <dsp:txXfrm>
        <a:off x="2351023" y="1291439"/>
        <a:ext cx="1552951" cy="931770"/>
      </dsp:txXfrm>
    </dsp:sp>
    <dsp:sp modelId="{2BB1F1E7-EA42-42CE-BDC3-FFE39607E60A}">
      <dsp:nvSpPr>
        <dsp:cNvPr id="0" name=""/>
        <dsp:cNvSpPr/>
      </dsp:nvSpPr>
      <dsp:spPr>
        <a:xfrm>
          <a:off x="1992045" y="3000554"/>
          <a:ext cx="3265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78" y="45720"/>
              </a:lnTo>
            </a:path>
          </a:pathLst>
        </a:custGeom>
        <a:noFill/>
        <a:ln w="6350" cap="flat" cmpd="sng" algn="ctr">
          <a:solidFill>
            <a:schemeClr val="accent5">
              <a:hueOff val="854308"/>
              <a:satOff val="239"/>
              <a:lumOff val="-40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6405" y="3044488"/>
        <a:ext cx="17858" cy="3571"/>
      </dsp:txXfrm>
    </dsp:sp>
    <dsp:sp modelId="{DFD0DCEC-AA99-428C-A388-1CC1F54AE71F}">
      <dsp:nvSpPr>
        <dsp:cNvPr id="0" name=""/>
        <dsp:cNvSpPr/>
      </dsp:nvSpPr>
      <dsp:spPr>
        <a:xfrm>
          <a:off x="440893" y="2580389"/>
          <a:ext cx="1552951" cy="931770"/>
        </a:xfrm>
        <a:prstGeom prst="rect">
          <a:avLst/>
        </a:prstGeom>
        <a:solidFill>
          <a:schemeClr val="accent5">
            <a:hueOff val="747520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AI to prioritize acuity and workload for optimal patient assignment.</a:t>
          </a:r>
        </a:p>
      </dsp:txBody>
      <dsp:txXfrm>
        <a:off x="440893" y="2580389"/>
        <a:ext cx="1552951" cy="931770"/>
      </dsp:txXfrm>
    </dsp:sp>
    <dsp:sp modelId="{C3983566-C931-4B7D-BF63-312739258A90}">
      <dsp:nvSpPr>
        <dsp:cNvPr id="0" name=""/>
        <dsp:cNvSpPr/>
      </dsp:nvSpPr>
      <dsp:spPr>
        <a:xfrm>
          <a:off x="1217369" y="3510359"/>
          <a:ext cx="1910130" cy="326578"/>
        </a:xfrm>
        <a:custGeom>
          <a:avLst/>
          <a:gdLst/>
          <a:ahLst/>
          <a:cxnLst/>
          <a:rect l="0" t="0" r="0" b="0"/>
          <a:pathLst>
            <a:path>
              <a:moveTo>
                <a:pt x="1910130" y="0"/>
              </a:moveTo>
              <a:lnTo>
                <a:pt x="1910130" y="180389"/>
              </a:lnTo>
              <a:lnTo>
                <a:pt x="0" y="180389"/>
              </a:lnTo>
              <a:lnTo>
                <a:pt x="0" y="326578"/>
              </a:lnTo>
            </a:path>
          </a:pathLst>
        </a:custGeom>
        <a:noFill/>
        <a:ln w="6350" cap="flat" cmpd="sng" algn="ctr">
          <a:solidFill>
            <a:schemeClr val="accent5">
              <a:hueOff val="1067886"/>
              <a:satOff val="299"/>
              <a:lumOff val="-50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853" y="3671863"/>
        <a:ext cx="97161" cy="3571"/>
      </dsp:txXfrm>
    </dsp:sp>
    <dsp:sp modelId="{0FD54988-7978-4B03-BEA9-A21B19F8FB22}">
      <dsp:nvSpPr>
        <dsp:cNvPr id="0" name=""/>
        <dsp:cNvSpPr/>
      </dsp:nvSpPr>
      <dsp:spPr>
        <a:xfrm>
          <a:off x="2351023" y="2580389"/>
          <a:ext cx="1552951" cy="931770"/>
        </a:xfrm>
        <a:prstGeom prst="rect">
          <a:avLst/>
        </a:prstGeom>
        <a:solidFill>
          <a:schemeClr val="accent5">
            <a:hueOff val="934400"/>
            <a:satOff val="261"/>
            <a:lumOff val="-4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Objective</a:t>
          </a:r>
        </a:p>
      </dsp:txBody>
      <dsp:txXfrm>
        <a:off x="2351023" y="2580389"/>
        <a:ext cx="1552951" cy="931770"/>
      </dsp:txXfrm>
    </dsp:sp>
    <dsp:sp modelId="{B1C7CE9E-1B70-4DC5-BBBF-2B62C023784F}">
      <dsp:nvSpPr>
        <dsp:cNvPr id="0" name=""/>
        <dsp:cNvSpPr/>
      </dsp:nvSpPr>
      <dsp:spPr>
        <a:xfrm>
          <a:off x="1992045" y="4289504"/>
          <a:ext cx="3265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578" y="45720"/>
              </a:lnTo>
            </a:path>
          </a:pathLst>
        </a:custGeom>
        <a:noFill/>
        <a:ln w="6350" cap="flat" cmpd="sng" algn="ctr">
          <a:solidFill>
            <a:schemeClr val="accent5">
              <a:hueOff val="1281463"/>
              <a:satOff val="358"/>
              <a:lumOff val="-605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6405" y="4333438"/>
        <a:ext cx="17858" cy="3571"/>
      </dsp:txXfrm>
    </dsp:sp>
    <dsp:sp modelId="{0B442237-EF37-4B43-8D67-D21FC429F58E}">
      <dsp:nvSpPr>
        <dsp:cNvPr id="0" name=""/>
        <dsp:cNvSpPr/>
      </dsp:nvSpPr>
      <dsp:spPr>
        <a:xfrm>
          <a:off x="440893" y="3869338"/>
          <a:ext cx="1552951" cy="931770"/>
        </a:xfrm>
        <a:prstGeom prst="rect">
          <a:avLst/>
        </a:prstGeom>
        <a:solidFill>
          <a:schemeClr val="accent5">
            <a:hueOff val="1121280"/>
            <a:satOff val="314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 patient care and patient experience.</a:t>
          </a:r>
        </a:p>
      </dsp:txBody>
      <dsp:txXfrm>
        <a:off x="440893" y="3869338"/>
        <a:ext cx="1552951" cy="931770"/>
      </dsp:txXfrm>
    </dsp:sp>
    <dsp:sp modelId="{13DF7CB3-B4A0-4451-96AF-589A6A479E4F}">
      <dsp:nvSpPr>
        <dsp:cNvPr id="0" name=""/>
        <dsp:cNvSpPr/>
      </dsp:nvSpPr>
      <dsp:spPr>
        <a:xfrm>
          <a:off x="1217369" y="4799309"/>
          <a:ext cx="1910130" cy="326578"/>
        </a:xfrm>
        <a:custGeom>
          <a:avLst/>
          <a:gdLst/>
          <a:ahLst/>
          <a:cxnLst/>
          <a:rect l="0" t="0" r="0" b="0"/>
          <a:pathLst>
            <a:path>
              <a:moveTo>
                <a:pt x="1910130" y="0"/>
              </a:moveTo>
              <a:lnTo>
                <a:pt x="1910130" y="180389"/>
              </a:lnTo>
              <a:lnTo>
                <a:pt x="0" y="180389"/>
              </a:lnTo>
              <a:lnTo>
                <a:pt x="0" y="326578"/>
              </a:lnTo>
            </a:path>
          </a:pathLst>
        </a:custGeom>
        <a:noFill/>
        <a:ln w="6350" cap="flat" cmpd="sng" algn="ctr">
          <a:solidFill>
            <a:schemeClr val="accent5">
              <a:hueOff val="1495040"/>
              <a:satOff val="418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853" y="4960812"/>
        <a:ext cx="97161" cy="3571"/>
      </dsp:txXfrm>
    </dsp:sp>
    <dsp:sp modelId="{BBD44474-C607-4762-BDAE-C839E0F1F291}">
      <dsp:nvSpPr>
        <dsp:cNvPr id="0" name=""/>
        <dsp:cNvSpPr/>
      </dsp:nvSpPr>
      <dsp:spPr>
        <a:xfrm>
          <a:off x="2351023" y="3869338"/>
          <a:ext cx="1552951" cy="931770"/>
        </a:xfrm>
        <a:prstGeom prst="rect">
          <a:avLst/>
        </a:prstGeom>
        <a:solidFill>
          <a:schemeClr val="accent5">
            <a:hueOff val="1308160"/>
            <a:satOff val="366"/>
            <a:lumOff val="-6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 staff burnout.</a:t>
          </a:r>
        </a:p>
      </dsp:txBody>
      <dsp:txXfrm>
        <a:off x="2351023" y="3869338"/>
        <a:ext cx="1552951" cy="931770"/>
      </dsp:txXfrm>
    </dsp:sp>
    <dsp:sp modelId="{7A9CF553-BA3A-4AF6-98AC-5C86906E598C}">
      <dsp:nvSpPr>
        <dsp:cNvPr id="0" name=""/>
        <dsp:cNvSpPr/>
      </dsp:nvSpPr>
      <dsp:spPr>
        <a:xfrm>
          <a:off x="440893" y="5158288"/>
          <a:ext cx="1552951" cy="931770"/>
        </a:xfrm>
        <a:prstGeom prst="rect">
          <a:avLst/>
        </a:prstGeom>
        <a:solidFill>
          <a:schemeClr val="accent5">
            <a:hueOff val="1495040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96" tIns="79876" rIns="76096" bIns="7987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 hospital resources.</a:t>
          </a:r>
        </a:p>
      </dsp:txBody>
      <dsp:txXfrm>
        <a:off x="440893" y="5158288"/>
        <a:ext cx="1552951" cy="931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28A3D-1C7C-4BAE-B965-7199ECB78000}">
      <dsp:nvSpPr>
        <dsp:cNvPr id="0" name=""/>
        <dsp:cNvSpPr/>
      </dsp:nvSpPr>
      <dsp:spPr>
        <a:xfrm>
          <a:off x="1713973" y="1081001"/>
          <a:ext cx="363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6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5946" y="1124749"/>
        <a:ext cx="19712" cy="3942"/>
      </dsp:txXfrm>
    </dsp:sp>
    <dsp:sp modelId="{CD5D7F2A-3206-43D1-BE2B-7DBC599823FF}">
      <dsp:nvSpPr>
        <dsp:cNvPr id="0" name=""/>
        <dsp:cNvSpPr/>
      </dsp:nvSpPr>
      <dsp:spPr>
        <a:xfrm>
          <a:off x="1600" y="612469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Patient flagged for admission.</a:t>
          </a:r>
        </a:p>
      </dsp:txBody>
      <dsp:txXfrm>
        <a:off x="1600" y="612469"/>
        <a:ext cx="1714173" cy="1028503"/>
      </dsp:txXfrm>
    </dsp:sp>
    <dsp:sp modelId="{2BBA9C15-33B0-4364-AA71-BE0365DA44A3}">
      <dsp:nvSpPr>
        <dsp:cNvPr id="0" name=""/>
        <dsp:cNvSpPr/>
      </dsp:nvSpPr>
      <dsp:spPr>
        <a:xfrm>
          <a:off x="3822406" y="1081001"/>
          <a:ext cx="363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6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4379" y="1124749"/>
        <a:ext cx="19712" cy="3942"/>
      </dsp:txXfrm>
    </dsp:sp>
    <dsp:sp modelId="{8145A7B4-470D-4E14-87D3-0A83FC7D0EC3}">
      <dsp:nvSpPr>
        <dsp:cNvPr id="0" name=""/>
        <dsp:cNvSpPr/>
      </dsp:nvSpPr>
      <dsp:spPr>
        <a:xfrm>
          <a:off x="2110033" y="612469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Units evaluated based on:</a:t>
          </a:r>
        </a:p>
      </dsp:txBody>
      <dsp:txXfrm>
        <a:off x="2110033" y="612469"/>
        <a:ext cx="1714173" cy="1028503"/>
      </dsp:txXfrm>
    </dsp:sp>
    <dsp:sp modelId="{EF525B3A-0DDD-4693-BB2C-54875B4740EA}">
      <dsp:nvSpPr>
        <dsp:cNvPr id="0" name=""/>
        <dsp:cNvSpPr/>
      </dsp:nvSpPr>
      <dsp:spPr>
        <a:xfrm>
          <a:off x="5930838" y="1081001"/>
          <a:ext cx="363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6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2812" y="1124749"/>
        <a:ext cx="19712" cy="3942"/>
      </dsp:txXfrm>
    </dsp:sp>
    <dsp:sp modelId="{B24EF446-A2FF-4218-8ACD-F47A0B0EC69A}">
      <dsp:nvSpPr>
        <dsp:cNvPr id="0" name=""/>
        <dsp:cNvSpPr/>
      </dsp:nvSpPr>
      <dsp:spPr>
        <a:xfrm>
          <a:off x="4218465" y="612469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Acuity (1-10 scale).</a:t>
          </a:r>
        </a:p>
      </dsp:txBody>
      <dsp:txXfrm>
        <a:off x="4218465" y="612469"/>
        <a:ext cx="1714173" cy="1028503"/>
      </dsp:txXfrm>
    </dsp:sp>
    <dsp:sp modelId="{F7BD7297-8FFD-4B4B-BC3F-82ED0A70BF79}">
      <dsp:nvSpPr>
        <dsp:cNvPr id="0" name=""/>
        <dsp:cNvSpPr/>
      </dsp:nvSpPr>
      <dsp:spPr>
        <a:xfrm>
          <a:off x="858686" y="1639173"/>
          <a:ext cx="6325298" cy="363659"/>
        </a:xfrm>
        <a:custGeom>
          <a:avLst/>
          <a:gdLst/>
          <a:ahLst/>
          <a:cxnLst/>
          <a:rect l="0" t="0" r="0" b="0"/>
          <a:pathLst>
            <a:path>
              <a:moveTo>
                <a:pt x="6325298" y="0"/>
              </a:moveTo>
              <a:lnTo>
                <a:pt x="6325298" y="198929"/>
              </a:lnTo>
              <a:lnTo>
                <a:pt x="0" y="198929"/>
              </a:lnTo>
              <a:lnTo>
                <a:pt x="0" y="36365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2896" y="1819031"/>
        <a:ext cx="316878" cy="3942"/>
      </dsp:txXfrm>
    </dsp:sp>
    <dsp:sp modelId="{A17D65BB-DCF2-45AA-A314-9DD2728E81FB}">
      <dsp:nvSpPr>
        <dsp:cNvPr id="0" name=""/>
        <dsp:cNvSpPr/>
      </dsp:nvSpPr>
      <dsp:spPr>
        <a:xfrm>
          <a:off x="6326898" y="612469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Workload (1-10 scale).</a:t>
          </a:r>
        </a:p>
      </dsp:txBody>
      <dsp:txXfrm>
        <a:off x="6326898" y="612469"/>
        <a:ext cx="1714173" cy="1028503"/>
      </dsp:txXfrm>
    </dsp:sp>
    <dsp:sp modelId="{F57F2823-B839-4D74-8F1B-E54B75EE17C0}">
      <dsp:nvSpPr>
        <dsp:cNvPr id="0" name=""/>
        <dsp:cNvSpPr/>
      </dsp:nvSpPr>
      <dsp:spPr>
        <a:xfrm>
          <a:off x="1713973" y="2503764"/>
          <a:ext cx="363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6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85946" y="2547513"/>
        <a:ext cx="19712" cy="3942"/>
      </dsp:txXfrm>
    </dsp:sp>
    <dsp:sp modelId="{03A1186A-5930-4BA2-9501-E13B70498483}">
      <dsp:nvSpPr>
        <dsp:cNvPr id="0" name=""/>
        <dsp:cNvSpPr/>
      </dsp:nvSpPr>
      <dsp:spPr>
        <a:xfrm>
          <a:off x="1600" y="2035232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Recommendation generated.</a:t>
          </a:r>
        </a:p>
      </dsp:txBody>
      <dsp:txXfrm>
        <a:off x="1600" y="2035232"/>
        <a:ext cx="1714173" cy="1028503"/>
      </dsp:txXfrm>
    </dsp:sp>
    <dsp:sp modelId="{98BE2461-C697-4835-9AFC-45FB4B701B98}">
      <dsp:nvSpPr>
        <dsp:cNvPr id="0" name=""/>
        <dsp:cNvSpPr/>
      </dsp:nvSpPr>
      <dsp:spPr>
        <a:xfrm>
          <a:off x="3822406" y="2503764"/>
          <a:ext cx="363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365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4379" y="2547513"/>
        <a:ext cx="19712" cy="3942"/>
      </dsp:txXfrm>
    </dsp:sp>
    <dsp:sp modelId="{0FA2C574-15B8-43F9-A97E-D9FDFE173A65}">
      <dsp:nvSpPr>
        <dsp:cNvPr id="0" name=""/>
        <dsp:cNvSpPr/>
      </dsp:nvSpPr>
      <dsp:spPr>
        <a:xfrm>
          <a:off x="2110033" y="2035232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Final decision by Over house or Bed assigner.</a:t>
          </a:r>
        </a:p>
      </dsp:txBody>
      <dsp:txXfrm>
        <a:off x="2110033" y="2035232"/>
        <a:ext cx="1714173" cy="1028503"/>
      </dsp:txXfrm>
    </dsp:sp>
    <dsp:sp modelId="{BAC21DC2-92E5-412D-ADBE-76656C2ACF58}">
      <dsp:nvSpPr>
        <dsp:cNvPr id="0" name=""/>
        <dsp:cNvSpPr/>
      </dsp:nvSpPr>
      <dsp:spPr>
        <a:xfrm>
          <a:off x="4218465" y="2035232"/>
          <a:ext cx="1714173" cy="1028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996" tIns="88168" rIns="83996" bIns="8816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Continuous monitoring and updates.</a:t>
          </a:r>
        </a:p>
      </dsp:txBody>
      <dsp:txXfrm>
        <a:off x="4218465" y="2035232"/>
        <a:ext cx="1714173" cy="1028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39BDA-77EC-4790-A967-F31A7207FF52}">
      <dsp:nvSpPr>
        <dsp:cNvPr id="0" name=""/>
        <dsp:cNvSpPr/>
      </dsp:nvSpPr>
      <dsp:spPr>
        <a:xfrm>
          <a:off x="644666" y="338985"/>
          <a:ext cx="590097" cy="590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B211F-22B0-4D9D-815E-1D995587BE68}">
      <dsp:nvSpPr>
        <dsp:cNvPr id="0" name=""/>
        <dsp:cNvSpPr/>
      </dsp:nvSpPr>
      <dsp:spPr>
        <a:xfrm>
          <a:off x="284050" y="114965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Patient requires MedSurg unit</a:t>
          </a:r>
        </a:p>
      </dsp:txBody>
      <dsp:txXfrm>
        <a:off x="284050" y="1149655"/>
        <a:ext cx="1311328" cy="524531"/>
      </dsp:txXfrm>
    </dsp:sp>
    <dsp:sp modelId="{2888C05A-7F2D-49E5-9A08-55ED781BC464}">
      <dsp:nvSpPr>
        <dsp:cNvPr id="0" name=""/>
        <dsp:cNvSpPr/>
      </dsp:nvSpPr>
      <dsp:spPr>
        <a:xfrm>
          <a:off x="2185476" y="338985"/>
          <a:ext cx="590097" cy="590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F1F18-2844-44D7-941D-2DF6022B99DE}">
      <dsp:nvSpPr>
        <dsp:cNvPr id="0" name=""/>
        <dsp:cNvSpPr/>
      </dsp:nvSpPr>
      <dsp:spPr>
        <a:xfrm>
          <a:off x="1824861" y="114965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Available Units: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MedSurg Floor 1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MedSurg Floor 2</a:t>
          </a:r>
        </a:p>
      </dsp:txBody>
      <dsp:txXfrm>
        <a:off x="1824861" y="1149655"/>
        <a:ext cx="1311328" cy="524531"/>
      </dsp:txXfrm>
    </dsp:sp>
    <dsp:sp modelId="{03BE620F-6206-43D7-8C74-5D12B609CF0B}">
      <dsp:nvSpPr>
        <dsp:cNvPr id="0" name=""/>
        <dsp:cNvSpPr/>
      </dsp:nvSpPr>
      <dsp:spPr>
        <a:xfrm>
          <a:off x="3726287" y="338985"/>
          <a:ext cx="590097" cy="590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E7862-23D1-4795-B0F2-41DD48D13729}">
      <dsp:nvSpPr>
        <dsp:cNvPr id="0" name=""/>
        <dsp:cNvSpPr/>
      </dsp:nvSpPr>
      <dsp:spPr>
        <a:xfrm>
          <a:off x="3365671" y="114965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MedSurg Floor 1 </a:t>
          </a:r>
          <a:r>
            <a:rPr lang="en-US" sz="1100" kern="1200" dirty="0"/>
            <a:t>Acuity 7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Workload 6</a:t>
          </a:r>
        </a:p>
      </dsp:txBody>
      <dsp:txXfrm>
        <a:off x="3365671" y="1149655"/>
        <a:ext cx="1311328" cy="524531"/>
      </dsp:txXfrm>
    </dsp:sp>
    <dsp:sp modelId="{5B36B2D7-FDA0-4C05-8840-6E22212E8E4A}">
      <dsp:nvSpPr>
        <dsp:cNvPr id="0" name=""/>
        <dsp:cNvSpPr/>
      </dsp:nvSpPr>
      <dsp:spPr>
        <a:xfrm>
          <a:off x="5267097" y="338985"/>
          <a:ext cx="590097" cy="590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5B812-BD60-48A6-B2BD-A239A97B49FC}">
      <dsp:nvSpPr>
        <dsp:cNvPr id="0" name=""/>
        <dsp:cNvSpPr/>
      </dsp:nvSpPr>
      <dsp:spPr>
        <a:xfrm>
          <a:off x="4906482" y="114965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MedSurg Floor 2  </a:t>
          </a:r>
          <a:r>
            <a:rPr lang="en-US" sz="1100" kern="1200" dirty="0"/>
            <a:t>Acuity 5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Workload 4</a:t>
          </a:r>
        </a:p>
      </dsp:txBody>
      <dsp:txXfrm>
        <a:off x="4906482" y="1149655"/>
        <a:ext cx="1311328" cy="524531"/>
      </dsp:txXfrm>
    </dsp:sp>
    <dsp:sp modelId="{1C6C5B21-7F0C-4D33-83D3-79C0205045CD}">
      <dsp:nvSpPr>
        <dsp:cNvPr id="0" name=""/>
        <dsp:cNvSpPr/>
      </dsp:nvSpPr>
      <dsp:spPr>
        <a:xfrm>
          <a:off x="6807908" y="338985"/>
          <a:ext cx="590097" cy="590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51A3F-BA7E-4547-9DE2-CFFF132F6BF7}">
      <dsp:nvSpPr>
        <dsp:cNvPr id="0" name=""/>
        <dsp:cNvSpPr/>
      </dsp:nvSpPr>
      <dsp:spPr>
        <a:xfrm>
          <a:off x="6447293" y="114965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Recommendation</a:t>
          </a:r>
        </a:p>
      </dsp:txBody>
      <dsp:txXfrm>
        <a:off x="6447293" y="1149655"/>
        <a:ext cx="1311328" cy="524531"/>
      </dsp:txXfrm>
    </dsp:sp>
    <dsp:sp modelId="{9ED7E5B2-224B-4CB5-BAEE-9E8ED345F16A}">
      <dsp:nvSpPr>
        <dsp:cNvPr id="0" name=""/>
        <dsp:cNvSpPr/>
      </dsp:nvSpPr>
      <dsp:spPr>
        <a:xfrm>
          <a:off x="3726287" y="2002019"/>
          <a:ext cx="590097" cy="5900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CA51D-CE10-47C6-8D21-58C790EB2CE6}">
      <dsp:nvSpPr>
        <dsp:cNvPr id="0" name=""/>
        <dsp:cNvSpPr/>
      </dsp:nvSpPr>
      <dsp:spPr>
        <a:xfrm>
          <a:off x="3365671" y="2812689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MedSurg Floor 2 (Lowest Acuity and Workload)</a:t>
          </a:r>
        </a:p>
      </dsp:txBody>
      <dsp:txXfrm>
        <a:off x="3365671" y="2812689"/>
        <a:ext cx="1311328" cy="52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31916-56EE-4DFF-BB8B-96C8BBEC1D3C}">
      <dsp:nvSpPr>
        <dsp:cNvPr id="0" name=""/>
        <dsp:cNvSpPr/>
      </dsp:nvSpPr>
      <dsp:spPr>
        <a:xfrm>
          <a:off x="0" y="52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EACA7-3E93-4D9F-B9DA-027E1ECFEDB4}">
      <dsp:nvSpPr>
        <dsp:cNvPr id="0" name=""/>
        <dsp:cNvSpPr/>
      </dsp:nvSpPr>
      <dsp:spPr>
        <a:xfrm>
          <a:off x="216786" y="161766"/>
          <a:ext cx="394156" cy="394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CBA2-1018-4532-91C5-7EF743D4AB81}">
      <dsp:nvSpPr>
        <dsp:cNvPr id="0" name=""/>
        <dsp:cNvSpPr/>
      </dsp:nvSpPr>
      <dsp:spPr>
        <a:xfrm>
          <a:off x="827728" y="52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Challenges</a:t>
          </a:r>
        </a:p>
        <a:p>
          <a:pPr marL="0" lvl="0" indent="0" algn="l" defTabSz="66675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500" kern="1200" dirty="0"/>
        </a:p>
      </dsp:txBody>
      <dsp:txXfrm>
        <a:off x="827728" y="520"/>
        <a:ext cx="3517140" cy="716647"/>
      </dsp:txXfrm>
    </dsp:sp>
    <dsp:sp modelId="{4B7ECE13-634D-4405-915E-B9DBF0BAD1E5}">
      <dsp:nvSpPr>
        <dsp:cNvPr id="0" name=""/>
        <dsp:cNvSpPr/>
      </dsp:nvSpPr>
      <dsp:spPr>
        <a:xfrm>
          <a:off x="0" y="89633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6E808-64FA-496E-8233-12E4E58E32BD}">
      <dsp:nvSpPr>
        <dsp:cNvPr id="0" name=""/>
        <dsp:cNvSpPr/>
      </dsp:nvSpPr>
      <dsp:spPr>
        <a:xfrm>
          <a:off x="216786" y="1057576"/>
          <a:ext cx="394156" cy="394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2A76-6A42-4754-B364-0A4B4C6104AC}">
      <dsp:nvSpPr>
        <dsp:cNvPr id="0" name=""/>
        <dsp:cNvSpPr/>
      </dsp:nvSpPr>
      <dsp:spPr>
        <a:xfrm>
          <a:off x="827728" y="89633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Would have to be hospital specific. </a:t>
          </a:r>
        </a:p>
      </dsp:txBody>
      <dsp:txXfrm>
        <a:off x="827728" y="896330"/>
        <a:ext cx="3517140" cy="716647"/>
      </dsp:txXfrm>
    </dsp:sp>
    <dsp:sp modelId="{ED8D9164-75B5-4005-8803-E9E71ED11034}">
      <dsp:nvSpPr>
        <dsp:cNvPr id="0" name=""/>
        <dsp:cNvSpPr/>
      </dsp:nvSpPr>
      <dsp:spPr>
        <a:xfrm>
          <a:off x="0" y="179214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C62A5-2F71-426C-8A07-214A9C9E1B6D}">
      <dsp:nvSpPr>
        <dsp:cNvPr id="0" name=""/>
        <dsp:cNvSpPr/>
      </dsp:nvSpPr>
      <dsp:spPr>
        <a:xfrm>
          <a:off x="216786" y="1953386"/>
          <a:ext cx="394156" cy="394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98B88-E8FE-47FF-B954-8A48CAB33AF1}">
      <dsp:nvSpPr>
        <dsp:cNvPr id="0" name=""/>
        <dsp:cNvSpPr/>
      </dsp:nvSpPr>
      <dsp:spPr>
        <a:xfrm>
          <a:off x="827728" y="179214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How much time would it take to implement?</a:t>
          </a:r>
        </a:p>
      </dsp:txBody>
      <dsp:txXfrm>
        <a:off x="827728" y="1792140"/>
        <a:ext cx="3517140" cy="716647"/>
      </dsp:txXfrm>
    </dsp:sp>
    <dsp:sp modelId="{053AD547-A944-4FAB-891D-37C60EBC65C9}">
      <dsp:nvSpPr>
        <dsp:cNvPr id="0" name=""/>
        <dsp:cNvSpPr/>
      </dsp:nvSpPr>
      <dsp:spPr>
        <a:xfrm>
          <a:off x="0" y="268795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7570B-B178-4809-8EB7-0C5679D435C1}">
      <dsp:nvSpPr>
        <dsp:cNvPr id="0" name=""/>
        <dsp:cNvSpPr/>
      </dsp:nvSpPr>
      <dsp:spPr>
        <a:xfrm>
          <a:off x="216786" y="2849196"/>
          <a:ext cx="394156" cy="394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8F18-C99E-4C8B-9C0B-AFB59A2344DC}">
      <dsp:nvSpPr>
        <dsp:cNvPr id="0" name=""/>
        <dsp:cNvSpPr/>
      </dsp:nvSpPr>
      <dsp:spPr>
        <a:xfrm>
          <a:off x="827728" y="268795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sng" kern="1200" dirty="0"/>
            <a:t>Future Ideas</a:t>
          </a:r>
        </a:p>
        <a:p>
          <a:pPr marL="0" lvl="0" indent="0" algn="l" defTabSz="66675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500" kern="1200" dirty="0"/>
        </a:p>
      </dsp:txBody>
      <dsp:txXfrm>
        <a:off x="827728" y="2687950"/>
        <a:ext cx="3517140" cy="716647"/>
      </dsp:txXfrm>
    </dsp:sp>
    <dsp:sp modelId="{C7E28DF6-E52F-419F-9318-4288562E8F52}">
      <dsp:nvSpPr>
        <dsp:cNvPr id="0" name=""/>
        <dsp:cNvSpPr/>
      </dsp:nvSpPr>
      <dsp:spPr>
        <a:xfrm>
          <a:off x="0" y="358376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7EAB7-C9CA-464D-83C8-0E23E163AF0E}">
      <dsp:nvSpPr>
        <dsp:cNvPr id="0" name=""/>
        <dsp:cNvSpPr/>
      </dsp:nvSpPr>
      <dsp:spPr>
        <a:xfrm>
          <a:off x="216786" y="3745006"/>
          <a:ext cx="394156" cy="3941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37D33-C7E1-4FF8-9210-602F80EBD2CD}">
      <dsp:nvSpPr>
        <dsp:cNvPr id="0" name=""/>
        <dsp:cNvSpPr/>
      </dsp:nvSpPr>
      <dsp:spPr>
        <a:xfrm>
          <a:off x="827728" y="358376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Develop real-time updates for the system.</a:t>
          </a:r>
        </a:p>
      </dsp:txBody>
      <dsp:txXfrm>
        <a:off x="827728" y="3583760"/>
        <a:ext cx="3517140" cy="716647"/>
      </dsp:txXfrm>
    </dsp:sp>
    <dsp:sp modelId="{545DDE72-C62F-4ADD-B626-67974A4D96FD}">
      <dsp:nvSpPr>
        <dsp:cNvPr id="0" name=""/>
        <dsp:cNvSpPr/>
      </dsp:nvSpPr>
      <dsp:spPr>
        <a:xfrm>
          <a:off x="0" y="447957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FEE06-47C9-4A8A-BC7C-157E8631D23D}">
      <dsp:nvSpPr>
        <dsp:cNvPr id="0" name=""/>
        <dsp:cNvSpPr/>
      </dsp:nvSpPr>
      <dsp:spPr>
        <a:xfrm>
          <a:off x="216786" y="4640816"/>
          <a:ext cx="394156" cy="3941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9690-8B3E-418B-86E2-5A100207EAB9}">
      <dsp:nvSpPr>
        <dsp:cNvPr id="0" name=""/>
        <dsp:cNvSpPr/>
      </dsp:nvSpPr>
      <dsp:spPr>
        <a:xfrm>
          <a:off x="827728" y="447957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Integrate with hospital EHR systems like Epic.</a:t>
          </a:r>
        </a:p>
      </dsp:txBody>
      <dsp:txXfrm>
        <a:off x="827728" y="4479570"/>
        <a:ext cx="3517140" cy="716647"/>
      </dsp:txXfrm>
    </dsp:sp>
    <dsp:sp modelId="{631CC98D-7723-43BC-A23C-6CBFECAA02FB}">
      <dsp:nvSpPr>
        <dsp:cNvPr id="0" name=""/>
        <dsp:cNvSpPr/>
      </dsp:nvSpPr>
      <dsp:spPr>
        <a:xfrm>
          <a:off x="0" y="5375380"/>
          <a:ext cx="4344869" cy="716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42D2-29B8-4C5A-8177-C06877C86429}">
      <dsp:nvSpPr>
        <dsp:cNvPr id="0" name=""/>
        <dsp:cNvSpPr/>
      </dsp:nvSpPr>
      <dsp:spPr>
        <a:xfrm>
          <a:off x="216786" y="5536626"/>
          <a:ext cx="394156" cy="3941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5F75C-A778-4537-ACA7-28713413D2F7}">
      <dsp:nvSpPr>
        <dsp:cNvPr id="0" name=""/>
        <dsp:cNvSpPr/>
      </dsp:nvSpPr>
      <dsp:spPr>
        <a:xfrm>
          <a:off x="827728" y="5375380"/>
          <a:ext cx="3517140" cy="716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845" tIns="75845" rIns="75845" bIns="758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Expand functionality to handle specialized units.</a:t>
          </a:r>
        </a:p>
      </dsp:txBody>
      <dsp:txXfrm>
        <a:off x="827728" y="5375380"/>
        <a:ext cx="3517140" cy="716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B056-8583-490B-838D-E05D7F20A9E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B2CA-265A-47B0-8D34-C6BB53B331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5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3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4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su-hmi/AI-PredictFlow-Optimizing-Patient-Flow-and-Resource-Alloca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C6879-811A-70FC-A69F-1FA78F86B96E}"/>
              </a:ext>
            </a:extLst>
          </p:cNvPr>
          <p:cNvSpPr/>
          <p:nvPr/>
        </p:nvSpPr>
        <p:spPr>
          <a:xfrm>
            <a:off x="9143999" y="-1"/>
            <a:ext cx="3242733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9989" y="1626735"/>
            <a:ext cx="568289" cy="426217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14" y="349525"/>
            <a:ext cx="4846320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AI-PredictFlow</a:t>
            </a:r>
          </a:p>
          <a:p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Optimizing Patient Flow and Resource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1735" y="422632"/>
            <a:ext cx="4275909" cy="223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"Using AI to streamline patient flow and resource management in hospitals."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98200-4B92-1926-77EA-F4ED5D68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6" r="2" b="8280"/>
          <a:stretch/>
        </p:blipFill>
        <p:spPr>
          <a:xfrm>
            <a:off x="-9300" y="3258635"/>
            <a:ext cx="9148639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514" y="5614843"/>
            <a:ext cx="163974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Team Members</a:t>
            </a:r>
          </a:p>
          <a:p>
            <a:pPr>
              <a:spcAft>
                <a:spcPts val="600"/>
              </a:spcAft>
            </a:pPr>
            <a:r>
              <a:rPr lang="en-US" dirty="0"/>
              <a:t>- Salud Lopez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15" y="3097066"/>
            <a:ext cx="523458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Key Features:</a:t>
            </a:r>
          </a:p>
          <a:p>
            <a:pPr>
              <a:spcAft>
                <a:spcPts val="600"/>
              </a:spcAft>
            </a:pPr>
            <a:r>
              <a:rPr lang="en-US" dirty="0"/>
              <a:t>- Predicts patient flow and recommends optimal unit placement.</a:t>
            </a:r>
          </a:p>
          <a:p>
            <a:pPr>
              <a:spcAft>
                <a:spcPts val="600"/>
              </a:spcAft>
            </a:pPr>
            <a:r>
              <a:rPr lang="en-US" dirty="0"/>
              <a:t>- Streamlines staff allocation and resource usage.</a:t>
            </a:r>
          </a:p>
          <a:p>
            <a:pPr>
              <a:spcAft>
                <a:spcPts val="600"/>
              </a:spcAft>
            </a:pPr>
            <a:r>
              <a:rPr lang="en-US" dirty="0"/>
              <a:t>- Reduces delays and improves patient outcomes.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66D18A43-0DE0-C26D-F140-E71081A0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23" y="2459322"/>
            <a:ext cx="4405930" cy="3680135"/>
          </a:xfrm>
          <a:prstGeom prst="rect">
            <a:avLst/>
          </a:prstGeom>
          <a:scene3d>
            <a:camera prst="isometricOffAxis2Left"/>
            <a:lightRig rig="threePt" dir="t"/>
          </a:scene3d>
          <a:sp3d prstMaterial="softEdge"/>
        </p:spPr>
      </p:pic>
      <p:sp>
        <p:nvSpPr>
          <p:cNvPr id="7" name="TextBox 6"/>
          <p:cNvSpPr txBox="1"/>
          <p:nvPr/>
        </p:nvSpPr>
        <p:spPr>
          <a:xfrm>
            <a:off x="1874558" y="6175562"/>
            <a:ext cx="6763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6633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GitHub Repository: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https://github.com/ksu-hmi/AI-PredictFlow-Optimizing-Patient-Flow-and-Resource-Allocation/tree/main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06076" y="-284146"/>
            <a:ext cx="426217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0772"/>
            <a:ext cx="4165302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Project Overview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867" y="168275"/>
            <a:ext cx="4366338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4A0CA-9F9E-55D4-526C-871BFE42C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910073"/>
              </p:ext>
            </p:extLst>
          </p:nvPr>
        </p:nvGraphicFramePr>
        <p:xfrm>
          <a:off x="4652602" y="152400"/>
          <a:ext cx="434486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AF30F7C-A8F6-FF5C-51B4-DF41FBF2B6BD}"/>
              </a:ext>
            </a:extLst>
          </p:cNvPr>
          <p:cNvSpPr/>
          <p:nvPr/>
        </p:nvSpPr>
        <p:spPr>
          <a:xfrm>
            <a:off x="9156459" y="0"/>
            <a:ext cx="3060939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06076" y="-284146"/>
            <a:ext cx="426217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0773"/>
            <a:ext cx="8058139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How It Works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737" y="2403921"/>
            <a:ext cx="8855206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0B579-0843-D5E5-289D-6BB660823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08589"/>
              </p:ext>
            </p:extLst>
          </p:nvPr>
        </p:nvGraphicFramePr>
        <p:xfrm>
          <a:off x="342900" y="2500757"/>
          <a:ext cx="8042672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B5E816F-1C24-551B-24B5-10C8C941ABC2}"/>
              </a:ext>
            </a:extLst>
          </p:cNvPr>
          <p:cNvSpPr/>
          <p:nvPr/>
        </p:nvSpPr>
        <p:spPr>
          <a:xfrm>
            <a:off x="9156459" y="0"/>
            <a:ext cx="3069407" cy="68579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3100" y="1637886"/>
            <a:ext cx="568289" cy="426217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61121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8907"/>
            <a:ext cx="3714749" cy="22441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Code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64832"/>
            <a:ext cx="3714749" cy="3009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Logic for selecting the best unit: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1. Compare units by acuity (lowest preferred).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2. If acuity is the same, compare workload.</a:t>
            </a:r>
          </a:p>
          <a:p>
            <a:pPr>
              <a:lnSpc>
                <a:spcPct val="100000"/>
              </a:lnSpc>
            </a:pPr>
            <a:endParaRPr lang="en-US" sz="12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Simplified Example: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IF Unit1.Acuity &lt; Unit2.Acuity THEN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   Recommend Unit1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ELSE IF Unit1.Acuity == Unit2.Acuity THEN</a:t>
            </a: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2"/>
                </a:solidFill>
              </a:rPr>
              <a:t>   Compare Workload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9B444-F14A-9AB3-D204-FEA2AF22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63" r="39269" b="1"/>
          <a:stretch/>
        </p:blipFill>
        <p:spPr>
          <a:xfrm>
            <a:off x="4731983" y="1"/>
            <a:ext cx="4424476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007824-97CF-91CD-853D-615A6CEAD3B9}"/>
              </a:ext>
            </a:extLst>
          </p:cNvPr>
          <p:cNvSpPr/>
          <p:nvPr/>
        </p:nvSpPr>
        <p:spPr>
          <a:xfrm>
            <a:off x="9148662" y="1"/>
            <a:ext cx="3076819" cy="68622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338AA59-EEFF-E0A0-3C1A-6BD09CD1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998" b="-2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775"/>
            <a:ext cx="9144000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C575-946D-9BC7-8F1C-7040E0EB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386" y="5881635"/>
            <a:ext cx="6858000" cy="294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/>
              <a:t>Python Code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9F24C0-420B-3DE4-D6FC-29E8969BAF8D}"/>
              </a:ext>
            </a:extLst>
          </p:cNvPr>
          <p:cNvSpPr/>
          <p:nvPr/>
        </p:nvSpPr>
        <p:spPr>
          <a:xfrm>
            <a:off x="9139339" y="10"/>
            <a:ext cx="3052958" cy="68579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2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1" name="Freeform: Shape 6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3" name="Freeform: Shape 6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11" name="Rectangle 71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5" name="Right Triangle 714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9989" y="1626735"/>
            <a:ext cx="568289" cy="426217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: Shape 71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1" y="4554328"/>
            <a:ext cx="914843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D292BD-A870-B15A-B2E9-E0E349C3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56" y="168275"/>
            <a:ext cx="4907187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 b="1" dirty="0">
                <a:solidFill>
                  <a:schemeClr val="tx2"/>
                </a:solidFill>
              </a:rPr>
              <a:t>Recommendation Example </a:t>
            </a:r>
          </a:p>
        </p:txBody>
      </p:sp>
      <p:pic>
        <p:nvPicPr>
          <p:cNvPr id="9" name="Content Placeholder 8" descr="A black screen with yellow and blue text&#10;&#10;Description automatically generated">
            <a:extLst>
              <a:ext uri="{FF2B5EF4-FFF2-40B4-BE49-F238E27FC236}">
                <a16:creationId xmlns:a16="http://schemas.microsoft.com/office/drawing/2014/main" id="{011B4AD1-2B6F-88DA-3903-78535EA5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5846" b="-1"/>
          <a:stretch/>
        </p:blipFill>
        <p:spPr>
          <a:xfrm>
            <a:off x="898635" y="3222839"/>
            <a:ext cx="7464401" cy="27567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35D9BF-955A-8CF2-8940-4C9E26853440}"/>
              </a:ext>
            </a:extLst>
          </p:cNvPr>
          <p:cNvSpPr/>
          <p:nvPr/>
        </p:nvSpPr>
        <p:spPr>
          <a:xfrm>
            <a:off x="9161121" y="2018"/>
            <a:ext cx="3022165" cy="68559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06076" y="-284146"/>
            <a:ext cx="426217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0773"/>
            <a:ext cx="8058139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Example Scenario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737" y="2403921"/>
            <a:ext cx="8855206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51CAAE-8441-171D-1AD2-D766DAB91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93267"/>
              </p:ext>
            </p:extLst>
          </p:nvPr>
        </p:nvGraphicFramePr>
        <p:xfrm>
          <a:off x="342900" y="2500757"/>
          <a:ext cx="8042672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7220742-D728-5E55-21B0-B8AF3FF681CB}"/>
              </a:ext>
            </a:extLst>
          </p:cNvPr>
          <p:cNvSpPr/>
          <p:nvPr/>
        </p:nvSpPr>
        <p:spPr>
          <a:xfrm>
            <a:off x="9156459" y="0"/>
            <a:ext cx="304400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ED9C4-BC33-43BE-B249-F24C980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6459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06076" y="-284146"/>
            <a:ext cx="426217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20772"/>
            <a:ext cx="4165302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Challenges and Future Plans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C32FE0-E14A-4F1C-B5CD-173456FE4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867" y="168275"/>
            <a:ext cx="4366338" cy="60766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9643805D-BD14-165F-AB43-9A4AFF470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918790"/>
              </p:ext>
            </p:extLst>
          </p:nvPr>
        </p:nvGraphicFramePr>
        <p:xfrm>
          <a:off x="4652602" y="152400"/>
          <a:ext cx="434486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2E0551-0778-A8B0-DB9F-65620A27E6CB}"/>
              </a:ext>
            </a:extLst>
          </p:cNvPr>
          <p:cNvSpPr/>
          <p:nvPr/>
        </p:nvSpPr>
        <p:spPr>
          <a:xfrm>
            <a:off x="9156459" y="0"/>
            <a:ext cx="3027064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82520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332</Words>
  <Application>Microsoft Office PowerPoint</Application>
  <PresentationFormat>On-screen Show (4:3)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Posterama</vt:lpstr>
      <vt:lpstr>SineVTI</vt:lpstr>
      <vt:lpstr>AI-PredictFlow Optimizing Patient Flow and Resource Allocation</vt:lpstr>
      <vt:lpstr>Project Overview</vt:lpstr>
      <vt:lpstr>How It Works</vt:lpstr>
      <vt:lpstr>Code Logic</vt:lpstr>
      <vt:lpstr>Python Code</vt:lpstr>
      <vt:lpstr>Recommendation Example </vt:lpstr>
      <vt:lpstr>Example Scenario</vt:lpstr>
      <vt:lpstr>Challenges and Future Plans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Salud Lopez</cp:lastModifiedBy>
  <cp:revision>9</cp:revision>
  <dcterms:created xsi:type="dcterms:W3CDTF">2013-01-27T09:14:16Z</dcterms:created>
  <dcterms:modified xsi:type="dcterms:W3CDTF">2024-12-05T23:42:33Z</dcterms:modified>
  <cp:category/>
</cp:coreProperties>
</file>