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7"/>
  </p:normalViewPr>
  <p:slideViewPr>
    <p:cSldViewPr snapToGrid="0">
      <p:cViewPr varScale="1">
        <p:scale>
          <a:sx n="93" d="100"/>
          <a:sy n="9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42AA2-5356-CD83-439A-04770F59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3400" b="0" i="0" u="none" strike="noStrike">
                <a:effectLst/>
                <a:latin typeface="-webkit-standard"/>
              </a:rPr>
              <a:t>AI-Powered Triage System: Revolutionizing Urgent CarE</a:t>
            </a:r>
            <a:br>
              <a:rPr lang="en-US" sz="3400" b="1" i="0" u="none" strike="noStrike">
                <a:effectLst/>
                <a:latin typeface="-apple-system"/>
              </a:rPr>
            </a:b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0D34-73B2-4523-5C70-ABC5A738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/>
              <a:t>Coding by: Will Mikel</a:t>
            </a:r>
          </a:p>
          <a:p>
            <a:r>
              <a:rPr lang="en-US"/>
              <a:t>Attributions To: </a:t>
            </a:r>
            <a:r>
              <a:rPr lang="en-US">
                <a:latin typeface="-apple-system"/>
              </a:rPr>
              <a:t>YUJI1702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3839D5-C913-9E79-BC15-815262D3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28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2D6C1C-7097-599F-34E3-05586AD1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sz="2200" b="0" i="0" u="none" strike="noStrike">
                <a:effectLst/>
                <a:latin typeface="-webkit-standard"/>
              </a:rPr>
              <a:t>AI-Powered Triage System: Prioritizing Patient Care, Saving Lives</a:t>
            </a:r>
            <a:endParaRPr lang="en-US" sz="2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D044-CCB4-BA8C-84AE-81D5809C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b="1"/>
              <a:t>Problem</a:t>
            </a:r>
            <a:r>
              <a:rPr lang="en-US" sz="1900"/>
              <a:t>: Delays in prioritizing critical patients lead to poor outcomes.</a:t>
            </a:r>
          </a:p>
          <a:p>
            <a:pPr>
              <a:lnSpc>
                <a:spcPct val="110000"/>
              </a:lnSpc>
            </a:pPr>
            <a:r>
              <a:rPr lang="en-US" sz="1900" b="1"/>
              <a:t>Solution</a:t>
            </a:r>
            <a:r>
              <a:rPr lang="en-US" sz="1900"/>
              <a:t>:  An AI system that automates patient prioritization.</a:t>
            </a:r>
          </a:p>
          <a:p>
            <a:pPr>
              <a:lnSpc>
                <a:spcPct val="110000"/>
              </a:lnSpc>
            </a:pPr>
            <a:r>
              <a:rPr lang="en-US" sz="1900" b="1"/>
              <a:t>How It Works</a:t>
            </a:r>
            <a:r>
              <a:rPr lang="en-US" sz="1900"/>
              <a:t>:  Visualize data flow and key features.</a:t>
            </a:r>
          </a:p>
          <a:p>
            <a:pPr>
              <a:lnSpc>
                <a:spcPct val="110000"/>
              </a:lnSpc>
            </a:pPr>
            <a:r>
              <a:rPr lang="en-US" sz="1900" b="1"/>
              <a:t>Impact</a:t>
            </a:r>
            <a:r>
              <a:rPr lang="en-US" sz="1900"/>
              <a:t>: Improved patient outcomes and efficient resource use.</a:t>
            </a:r>
          </a:p>
          <a:p>
            <a:pPr>
              <a:lnSpc>
                <a:spcPct val="110000"/>
              </a:lnSpc>
            </a:pPr>
            <a:r>
              <a:rPr lang="en-US" sz="1900" b="1"/>
              <a:t>Next Steps</a:t>
            </a:r>
            <a:r>
              <a:rPr lang="en-US" sz="1900"/>
              <a:t>: Highlight future scalability.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61AD1AF-7277-721C-8940-9BB731B7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161" y="481109"/>
            <a:ext cx="3833701" cy="249190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31DF45-B5E6-8724-F8DD-087F35F6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60" y="3138486"/>
            <a:ext cx="3833703" cy="24919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334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77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-webkit-standard</vt:lpstr>
      <vt:lpstr>Arial</vt:lpstr>
      <vt:lpstr>Gill Sans MT</vt:lpstr>
      <vt:lpstr>Gallery</vt:lpstr>
      <vt:lpstr>AI-Powered Triage System: Revolutionizing Urgent CarE </vt:lpstr>
      <vt:lpstr>AI-Powered Triage System: Prioritizing Patient Care, Saving Lives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Mikel</dc:creator>
  <cp:lastModifiedBy>Will Mikel</cp:lastModifiedBy>
  <cp:revision>3</cp:revision>
  <dcterms:created xsi:type="dcterms:W3CDTF">2024-12-04T22:26:51Z</dcterms:created>
  <dcterms:modified xsi:type="dcterms:W3CDTF">2024-12-04T23:02:08Z</dcterms:modified>
</cp:coreProperties>
</file>