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7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2AA2-5356-CD83-439A-04770F591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AI-Powered Triage System: Revolutionizing Urgent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CarE</a:t>
            </a:r>
            <a:br>
              <a:rPr lang="en-US" sz="4800" b="1" i="0" u="none" strike="noStrike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0D34-73B2-4523-5C70-ABC5A7381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Mikel</a:t>
            </a:r>
          </a:p>
        </p:txBody>
      </p:sp>
    </p:spTree>
    <p:extLst>
      <p:ext uri="{BB962C8B-B14F-4D97-AF65-F5344CB8AC3E}">
        <p14:creationId xmlns:p14="http://schemas.microsoft.com/office/powerpoint/2010/main" val="26935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6C1C-7097-599F-34E3-05586AD1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AI-Powered Triage System: Prioritizing Patient Care, Saving Lives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D044-CCB4-BA8C-84AE-81D5809C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Delays in prioritizing critical patients lead to poor outcomes.</a:t>
            </a:r>
          </a:p>
          <a:p>
            <a:r>
              <a:rPr lang="en-US" b="1" dirty="0"/>
              <a:t>Solution</a:t>
            </a:r>
            <a:r>
              <a:rPr lang="en-US" dirty="0"/>
              <a:t>:  An AI system that automates patient prioritization.</a:t>
            </a:r>
          </a:p>
          <a:p>
            <a:r>
              <a:rPr lang="en-US" b="1" dirty="0"/>
              <a:t>How It Works</a:t>
            </a:r>
            <a:r>
              <a:rPr lang="en-US" dirty="0"/>
              <a:t>:  Visualize data flow and key features.</a:t>
            </a:r>
          </a:p>
          <a:p>
            <a:r>
              <a:rPr lang="en-US" b="1" dirty="0"/>
              <a:t>Impact</a:t>
            </a:r>
            <a:r>
              <a:rPr lang="en-US" dirty="0"/>
              <a:t>: Improved patient outcomes and efficient resource use.</a:t>
            </a:r>
          </a:p>
          <a:p>
            <a:r>
              <a:rPr lang="en-US" b="1" dirty="0"/>
              <a:t>Next Steps</a:t>
            </a:r>
            <a:r>
              <a:rPr lang="en-US" dirty="0"/>
              <a:t>: Highlight future scalability.</a:t>
            </a:r>
          </a:p>
        </p:txBody>
      </p:sp>
    </p:spTree>
    <p:extLst>
      <p:ext uri="{BB962C8B-B14F-4D97-AF65-F5344CB8AC3E}">
        <p14:creationId xmlns:p14="http://schemas.microsoft.com/office/powerpoint/2010/main" val="8804334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70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-webkit-standard</vt:lpstr>
      <vt:lpstr>Arial</vt:lpstr>
      <vt:lpstr>Gill Sans MT</vt:lpstr>
      <vt:lpstr>Gallery</vt:lpstr>
      <vt:lpstr>AI-Powered Triage System: Revolutionizing Urgent CarE </vt:lpstr>
      <vt:lpstr>AI-Powered Triage System: Prioritizing Patient Care, Saving Lives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Mikel</dc:creator>
  <cp:lastModifiedBy>Will Mikel</cp:lastModifiedBy>
  <cp:revision>1</cp:revision>
  <dcterms:created xsi:type="dcterms:W3CDTF">2024-12-04T22:26:51Z</dcterms:created>
  <dcterms:modified xsi:type="dcterms:W3CDTF">2024-12-04T22:38:59Z</dcterms:modified>
</cp:coreProperties>
</file>