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6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02B10-17F1-984A-AAE0-7CC80D1CB97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F7CB9-5AF4-9C46-B834-B003D2733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open Visual Studio Code on my computer and take us to the code when “specifications” is clicked.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F7CB9-5AF4-9C46-B834-B003D27339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643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6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0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107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0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14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01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3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5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6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2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2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9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1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1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9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ksu-hmi/Alarm-Clock/blob/master/Final_Code_Project.py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6">
            <a:extLst>
              <a:ext uri="{FF2B5EF4-FFF2-40B4-BE49-F238E27FC236}">
                <a16:creationId xmlns:a16="http://schemas.microsoft.com/office/drawing/2014/main" id="{61AAE666-D450-4D46-B3F5-E098145E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4" name="Freeform 11">
            <a:extLst>
              <a:ext uri="{FF2B5EF4-FFF2-40B4-BE49-F238E27FC236}">
                <a16:creationId xmlns:a16="http://schemas.microsoft.com/office/drawing/2014/main" id="{035AEC3B-8780-40F2-8E36-164A29102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54AA3E27-98A5-4774-AC72-D8E00FEC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25">
            <a:extLst>
              <a:ext uri="{FF2B5EF4-FFF2-40B4-BE49-F238E27FC236}">
                <a16:creationId xmlns:a16="http://schemas.microsoft.com/office/drawing/2014/main" id="{9795977E-891E-4A10-B802-1E5BF3642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6B918539-48DD-4DE8-ABA3-5281D70C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8" name="5-Point Star 24">
            <a:extLst>
              <a:ext uri="{FF2B5EF4-FFF2-40B4-BE49-F238E27FC236}">
                <a16:creationId xmlns:a16="http://schemas.microsoft.com/office/drawing/2014/main" id="{0AB3BB71-4233-49EC-85FA-3CBE6B7C4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1FEA90F-D068-734C-AF10-D7DA0E4BF7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5"/>
          <a:srcRect l="9091" t="18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Freeform 9">
            <a:extLst>
              <a:ext uri="{FF2B5EF4-FFF2-40B4-BE49-F238E27FC236}">
                <a16:creationId xmlns:a16="http://schemas.microsoft.com/office/drawing/2014/main" id="{24CD7E3A-4D88-49A4-B8CE-C8DEF0865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81338-3EE9-0341-B7B0-FC0E7136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496980" y="3221623"/>
            <a:ext cx="10264470" cy="12500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40" name="5-Point Star 12">
            <a:extLst>
              <a:ext uri="{FF2B5EF4-FFF2-40B4-BE49-F238E27FC236}">
                <a16:creationId xmlns:a16="http://schemas.microsoft.com/office/drawing/2014/main" id="{722D684C-CEAB-470A-B059-5B27BAC3B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9CD7A0-1A48-3143-ABCF-C0D11479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21420000">
            <a:off x="538344" y="4356657"/>
            <a:ext cx="10271534" cy="4941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>
              <a:lnSpc>
                <a:spcPct val="110000"/>
              </a:lnSpc>
            </a:pPr>
            <a:r>
              <a:rPr lang="en-US" sz="2600" dirty="0">
                <a:solidFill>
                  <a:schemeClr val="bg1"/>
                </a:solidFill>
              </a:rPr>
              <a:t>This </a:t>
            </a:r>
            <a:r>
              <a:rPr lang="en-US" sz="2600" dirty="0">
                <a:solidFill>
                  <a:schemeClr val="bg1"/>
                </a:solidFill>
                <a:hlinkClick r:id="rId6"/>
              </a:rPr>
              <a:t>code</a:t>
            </a:r>
            <a:r>
              <a:rPr lang="en-US" sz="2600" dirty="0">
                <a:solidFill>
                  <a:schemeClr val="bg1"/>
                </a:solidFill>
              </a:rPr>
              <a:t> was found on GitHub and modified to our specifications</a:t>
            </a:r>
          </a:p>
          <a:p>
            <a:pPr algn="r">
              <a:lnSpc>
                <a:spcPct val="110000"/>
              </a:lnSpc>
            </a:pPr>
            <a:endParaRPr lang="en-US" sz="2600" dirty="0">
              <a:solidFill>
                <a:schemeClr val="bg1"/>
              </a:solidFill>
            </a:endParaRPr>
          </a:p>
          <a:p>
            <a:pPr algn="r">
              <a:lnSpc>
                <a:spcPct val="110000"/>
              </a:lnSpc>
            </a:pPr>
            <a:endParaRPr lang="en-US" sz="2600" dirty="0">
              <a:solidFill>
                <a:schemeClr val="bg1"/>
              </a:solidFill>
            </a:endParaRPr>
          </a:p>
          <a:p>
            <a:pPr algn="r">
              <a:lnSpc>
                <a:spcPct val="110000"/>
              </a:lnSpc>
            </a:pP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13" name="Graphic 12" descr="AlarmClock2">
            <a:extLst>
              <a:ext uri="{FF2B5EF4-FFF2-40B4-BE49-F238E27FC236}">
                <a16:creationId xmlns:a16="http://schemas.microsoft.com/office/drawing/2014/main" id="{3134B418-04E0-4CC2-9265-E85DF02E70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1428">
            <a:off x="9892575" y="574450"/>
            <a:ext cx="2006967" cy="2006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DAEBA6-F37F-46AD-8569-21FDAD7944BF}"/>
              </a:ext>
            </a:extLst>
          </p:cNvPr>
          <p:cNvSpPr/>
          <p:nvPr/>
        </p:nvSpPr>
        <p:spPr>
          <a:xfrm>
            <a:off x="6335088" y="134135"/>
            <a:ext cx="37959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Wake Up Dr. Thomas! – your python alarm clock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0B372-57CA-496E-BE7B-946532EAB217}"/>
              </a:ext>
            </a:extLst>
          </p:cNvPr>
          <p:cNvSpPr/>
          <p:nvPr/>
        </p:nvSpPr>
        <p:spPr>
          <a:xfrm rot="21449055">
            <a:off x="6133856" y="5254223"/>
            <a:ext cx="5015284" cy="460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By Fortune Onwuzuruike &amp; Janae Logan</a:t>
            </a:r>
          </a:p>
        </p:txBody>
      </p:sp>
    </p:spTree>
    <p:extLst>
      <p:ext uri="{BB962C8B-B14F-4D97-AF65-F5344CB8AC3E}">
        <p14:creationId xmlns:p14="http://schemas.microsoft.com/office/powerpoint/2010/main" val="1021579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Impact</vt:lpstr>
      <vt:lpstr>Main Event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Wake Up Dr. ThomAS! – your python alarm clock</dc:title>
  <dc:creator>Microsoft Office User</dc:creator>
  <cp:lastModifiedBy>Fortune Onwuzuruike</cp:lastModifiedBy>
  <cp:revision>24</cp:revision>
  <dcterms:created xsi:type="dcterms:W3CDTF">2019-04-18T05:47:53Z</dcterms:created>
  <dcterms:modified xsi:type="dcterms:W3CDTF">2019-05-05T23:46:57Z</dcterms:modified>
</cp:coreProperties>
</file>