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 snapToObjects="1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9B1985-26D1-4124-ADD4-50698EF2C49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34EE967-0680-421B-9015-76FF4B1EB31B}">
      <dgm:prSet/>
      <dgm:spPr/>
      <dgm:t>
        <a:bodyPr/>
        <a:lstStyle/>
        <a:p>
          <a:pPr>
            <a:defRPr cap="all"/>
          </a:pPr>
          <a:r>
            <a:rPr lang="en-US"/>
            <a:t>Figuring out the time in python</a:t>
          </a:r>
        </a:p>
      </dgm:t>
    </dgm:pt>
    <dgm:pt modelId="{440D3653-5A66-47C2-A45C-BB01E94D0D27}" type="parTrans" cxnId="{E5D8EAFF-3689-484B-83F4-02A5790BBF6D}">
      <dgm:prSet/>
      <dgm:spPr/>
      <dgm:t>
        <a:bodyPr/>
        <a:lstStyle/>
        <a:p>
          <a:endParaRPr lang="en-US"/>
        </a:p>
      </dgm:t>
    </dgm:pt>
    <dgm:pt modelId="{517E28A2-8932-4462-A89E-614F6A0DB2C1}" type="sibTrans" cxnId="{E5D8EAFF-3689-484B-83F4-02A5790BBF6D}">
      <dgm:prSet/>
      <dgm:spPr/>
      <dgm:t>
        <a:bodyPr/>
        <a:lstStyle/>
        <a:p>
          <a:endParaRPr lang="en-US"/>
        </a:p>
      </dgm:t>
    </dgm:pt>
    <dgm:pt modelId="{782A6353-8863-4A9F-AD0A-D81E9216195E}">
      <dgm:prSet/>
      <dgm:spPr/>
      <dgm:t>
        <a:bodyPr/>
        <a:lstStyle/>
        <a:p>
          <a:pPr>
            <a:defRPr cap="all"/>
          </a:pPr>
          <a:r>
            <a:rPr lang="en-US"/>
            <a:t>Researching how to change time format within python</a:t>
          </a:r>
        </a:p>
      </dgm:t>
    </dgm:pt>
    <dgm:pt modelId="{8A1591A4-7E68-4DB7-BCC3-E76782C8D514}" type="parTrans" cxnId="{AA1C1999-F61D-4D4C-A5AF-66A64B7E95C8}">
      <dgm:prSet/>
      <dgm:spPr/>
      <dgm:t>
        <a:bodyPr/>
        <a:lstStyle/>
        <a:p>
          <a:endParaRPr lang="en-US"/>
        </a:p>
      </dgm:t>
    </dgm:pt>
    <dgm:pt modelId="{D7EFA5A0-F948-48C2-9F27-2C006B30A13B}" type="sibTrans" cxnId="{AA1C1999-F61D-4D4C-A5AF-66A64B7E95C8}">
      <dgm:prSet/>
      <dgm:spPr/>
      <dgm:t>
        <a:bodyPr/>
        <a:lstStyle/>
        <a:p>
          <a:endParaRPr lang="en-US"/>
        </a:p>
      </dgm:t>
    </dgm:pt>
    <dgm:pt modelId="{94251BA5-82E1-49C6-8F7E-6ADAAFF8F705}" type="pres">
      <dgm:prSet presAssocID="{999B1985-26D1-4124-ADD4-50698EF2C49D}" presName="root" presStyleCnt="0">
        <dgm:presLayoutVars>
          <dgm:dir/>
          <dgm:resizeHandles val="exact"/>
        </dgm:presLayoutVars>
      </dgm:prSet>
      <dgm:spPr/>
    </dgm:pt>
    <dgm:pt modelId="{FD27FFB2-126D-4129-8D9F-DC104567EDB9}" type="pres">
      <dgm:prSet presAssocID="{734EE967-0680-421B-9015-76FF4B1EB31B}" presName="compNode" presStyleCnt="0"/>
      <dgm:spPr/>
    </dgm:pt>
    <dgm:pt modelId="{7C855084-BB59-426C-92DB-B8E4EE23F40F}" type="pres">
      <dgm:prSet presAssocID="{734EE967-0680-421B-9015-76FF4B1EB31B}" presName="iconBgRect" presStyleLbl="bgShp" presStyleIdx="0" presStyleCnt="2"/>
      <dgm:spPr/>
    </dgm:pt>
    <dgm:pt modelId="{B31B58EF-5CAA-428D-84B5-B4B014BA0FC6}" type="pres">
      <dgm:prSet presAssocID="{734EE967-0680-421B-9015-76FF4B1EB31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0C575EE-90C2-46A2-87A9-7D0A7BB48C52}" type="pres">
      <dgm:prSet presAssocID="{734EE967-0680-421B-9015-76FF4B1EB31B}" presName="spaceRect" presStyleCnt="0"/>
      <dgm:spPr/>
    </dgm:pt>
    <dgm:pt modelId="{77F18812-67CE-4B87-8462-08ACB864FC9A}" type="pres">
      <dgm:prSet presAssocID="{734EE967-0680-421B-9015-76FF4B1EB31B}" presName="textRect" presStyleLbl="revTx" presStyleIdx="0" presStyleCnt="2">
        <dgm:presLayoutVars>
          <dgm:chMax val="1"/>
          <dgm:chPref val="1"/>
        </dgm:presLayoutVars>
      </dgm:prSet>
      <dgm:spPr/>
    </dgm:pt>
    <dgm:pt modelId="{2B7D9404-8638-4AF9-BAC7-9D7DF0A687EE}" type="pres">
      <dgm:prSet presAssocID="{517E28A2-8932-4462-A89E-614F6A0DB2C1}" presName="sibTrans" presStyleCnt="0"/>
      <dgm:spPr/>
    </dgm:pt>
    <dgm:pt modelId="{5BB7F429-08ED-482E-80D5-D9BC855E88F2}" type="pres">
      <dgm:prSet presAssocID="{782A6353-8863-4A9F-AD0A-D81E9216195E}" presName="compNode" presStyleCnt="0"/>
      <dgm:spPr/>
    </dgm:pt>
    <dgm:pt modelId="{33151E5B-98B0-46B1-A3B3-358BB73AC64D}" type="pres">
      <dgm:prSet presAssocID="{782A6353-8863-4A9F-AD0A-D81E9216195E}" presName="iconBgRect" presStyleLbl="bgShp" presStyleIdx="1" presStyleCnt="2"/>
      <dgm:spPr/>
    </dgm:pt>
    <dgm:pt modelId="{E8FC8EB8-0E96-45B6-B98E-0FC35BECDD68}" type="pres">
      <dgm:prSet presAssocID="{782A6353-8863-4A9F-AD0A-D81E9216195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09D2A924-B09B-4A5A-8E72-FB32EEF77117}" type="pres">
      <dgm:prSet presAssocID="{782A6353-8863-4A9F-AD0A-D81E9216195E}" presName="spaceRect" presStyleCnt="0"/>
      <dgm:spPr/>
    </dgm:pt>
    <dgm:pt modelId="{F5D9CA30-4309-4A47-8256-653682E7A2D3}" type="pres">
      <dgm:prSet presAssocID="{782A6353-8863-4A9F-AD0A-D81E9216195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8330B3A-74E4-274E-8529-79A09B107022}" type="presOf" srcId="{999B1985-26D1-4124-ADD4-50698EF2C49D}" destId="{94251BA5-82E1-49C6-8F7E-6ADAAFF8F705}" srcOrd="0" destOrd="0" presId="urn:microsoft.com/office/officeart/2018/5/layout/IconCircleLabelList"/>
    <dgm:cxn modelId="{36C57358-C48E-E146-A070-E99E13CD6B81}" type="presOf" srcId="{734EE967-0680-421B-9015-76FF4B1EB31B}" destId="{77F18812-67CE-4B87-8462-08ACB864FC9A}" srcOrd="0" destOrd="0" presId="urn:microsoft.com/office/officeart/2018/5/layout/IconCircleLabelList"/>
    <dgm:cxn modelId="{AA1C1999-F61D-4D4C-A5AF-66A64B7E95C8}" srcId="{999B1985-26D1-4124-ADD4-50698EF2C49D}" destId="{782A6353-8863-4A9F-AD0A-D81E9216195E}" srcOrd="1" destOrd="0" parTransId="{8A1591A4-7E68-4DB7-BCC3-E76782C8D514}" sibTransId="{D7EFA5A0-F948-48C2-9F27-2C006B30A13B}"/>
    <dgm:cxn modelId="{623EDB9C-EEC7-FD47-81C7-418A468AB00A}" type="presOf" srcId="{782A6353-8863-4A9F-AD0A-D81E9216195E}" destId="{F5D9CA30-4309-4A47-8256-653682E7A2D3}" srcOrd="0" destOrd="0" presId="urn:microsoft.com/office/officeart/2018/5/layout/IconCircleLabelList"/>
    <dgm:cxn modelId="{E5D8EAFF-3689-484B-83F4-02A5790BBF6D}" srcId="{999B1985-26D1-4124-ADD4-50698EF2C49D}" destId="{734EE967-0680-421B-9015-76FF4B1EB31B}" srcOrd="0" destOrd="0" parTransId="{440D3653-5A66-47C2-A45C-BB01E94D0D27}" sibTransId="{517E28A2-8932-4462-A89E-614F6A0DB2C1}"/>
    <dgm:cxn modelId="{30733BCA-67F4-A14A-87C9-26F6EC5A2B64}" type="presParOf" srcId="{94251BA5-82E1-49C6-8F7E-6ADAAFF8F705}" destId="{FD27FFB2-126D-4129-8D9F-DC104567EDB9}" srcOrd="0" destOrd="0" presId="urn:microsoft.com/office/officeart/2018/5/layout/IconCircleLabelList"/>
    <dgm:cxn modelId="{CAAC19E6-E1CE-4B4C-8B4E-E72B8B225573}" type="presParOf" srcId="{FD27FFB2-126D-4129-8D9F-DC104567EDB9}" destId="{7C855084-BB59-426C-92DB-B8E4EE23F40F}" srcOrd="0" destOrd="0" presId="urn:microsoft.com/office/officeart/2018/5/layout/IconCircleLabelList"/>
    <dgm:cxn modelId="{03D5746C-E773-9B41-9878-97F029D9DCCC}" type="presParOf" srcId="{FD27FFB2-126D-4129-8D9F-DC104567EDB9}" destId="{B31B58EF-5CAA-428D-84B5-B4B014BA0FC6}" srcOrd="1" destOrd="0" presId="urn:microsoft.com/office/officeart/2018/5/layout/IconCircleLabelList"/>
    <dgm:cxn modelId="{37B3FFB8-8643-0244-843C-18015899154E}" type="presParOf" srcId="{FD27FFB2-126D-4129-8D9F-DC104567EDB9}" destId="{80C575EE-90C2-46A2-87A9-7D0A7BB48C52}" srcOrd="2" destOrd="0" presId="urn:microsoft.com/office/officeart/2018/5/layout/IconCircleLabelList"/>
    <dgm:cxn modelId="{A6CD52C7-A064-1742-BDE1-02ADC9F984A6}" type="presParOf" srcId="{FD27FFB2-126D-4129-8D9F-DC104567EDB9}" destId="{77F18812-67CE-4B87-8462-08ACB864FC9A}" srcOrd="3" destOrd="0" presId="urn:microsoft.com/office/officeart/2018/5/layout/IconCircleLabelList"/>
    <dgm:cxn modelId="{F8EEF4A9-F948-574B-B79D-B9E2466EC897}" type="presParOf" srcId="{94251BA5-82E1-49C6-8F7E-6ADAAFF8F705}" destId="{2B7D9404-8638-4AF9-BAC7-9D7DF0A687EE}" srcOrd="1" destOrd="0" presId="urn:microsoft.com/office/officeart/2018/5/layout/IconCircleLabelList"/>
    <dgm:cxn modelId="{1A94A532-C047-4346-8C9D-12477704B0A3}" type="presParOf" srcId="{94251BA5-82E1-49C6-8F7E-6ADAAFF8F705}" destId="{5BB7F429-08ED-482E-80D5-D9BC855E88F2}" srcOrd="2" destOrd="0" presId="urn:microsoft.com/office/officeart/2018/5/layout/IconCircleLabelList"/>
    <dgm:cxn modelId="{7EE0D813-289B-8043-9B6E-AB3F2D324DD7}" type="presParOf" srcId="{5BB7F429-08ED-482E-80D5-D9BC855E88F2}" destId="{33151E5B-98B0-46B1-A3B3-358BB73AC64D}" srcOrd="0" destOrd="0" presId="urn:microsoft.com/office/officeart/2018/5/layout/IconCircleLabelList"/>
    <dgm:cxn modelId="{D26C48C9-66EA-5645-AEC4-CEFFF24C9C6E}" type="presParOf" srcId="{5BB7F429-08ED-482E-80D5-D9BC855E88F2}" destId="{E8FC8EB8-0E96-45B6-B98E-0FC35BECDD68}" srcOrd="1" destOrd="0" presId="urn:microsoft.com/office/officeart/2018/5/layout/IconCircleLabelList"/>
    <dgm:cxn modelId="{692FF613-5CBD-C941-B441-01EC8A173619}" type="presParOf" srcId="{5BB7F429-08ED-482E-80D5-D9BC855E88F2}" destId="{09D2A924-B09B-4A5A-8E72-FB32EEF77117}" srcOrd="2" destOrd="0" presId="urn:microsoft.com/office/officeart/2018/5/layout/IconCircleLabelList"/>
    <dgm:cxn modelId="{6091A020-B2FB-0547-B7D3-21F8831706C2}" type="presParOf" srcId="{5BB7F429-08ED-482E-80D5-D9BC855E88F2}" destId="{F5D9CA30-4309-4A47-8256-653682E7A2D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55F159-E0FE-4B00-8CB7-F162FFD3FAE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FD4BB47-81A4-46B2-98CD-E065154240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GitHub is the G.O.A.T.</a:t>
          </a:r>
          <a:endParaRPr lang="en-US" dirty="0"/>
        </a:p>
      </dgm:t>
    </dgm:pt>
    <dgm:pt modelId="{FA7D72CE-6823-4DA8-86D4-10AF0159E8C0}" type="parTrans" cxnId="{7FB6E524-3E49-4D12-AD43-1A7E8AE216D2}">
      <dgm:prSet/>
      <dgm:spPr/>
      <dgm:t>
        <a:bodyPr/>
        <a:lstStyle/>
        <a:p>
          <a:endParaRPr lang="en-US"/>
        </a:p>
      </dgm:t>
    </dgm:pt>
    <dgm:pt modelId="{FE3C160B-CFE8-4B31-8C5D-BAA56FBE352D}" type="sibTrans" cxnId="{7FB6E524-3E49-4D12-AD43-1A7E8AE216D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8B2A279-4E8B-49CD-B17A-2788853BA7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Access to unlimited information for code modifications</a:t>
          </a:r>
          <a:endParaRPr lang="en-US" dirty="0"/>
        </a:p>
      </dgm:t>
    </dgm:pt>
    <dgm:pt modelId="{DB0C718F-C87D-4606-89A1-436B417AC4D8}" type="parTrans" cxnId="{BB22830E-7E3C-4321-B850-5F7278DC797D}">
      <dgm:prSet/>
      <dgm:spPr/>
      <dgm:t>
        <a:bodyPr/>
        <a:lstStyle/>
        <a:p>
          <a:endParaRPr lang="en-US"/>
        </a:p>
      </dgm:t>
    </dgm:pt>
    <dgm:pt modelId="{6DF8D513-5A57-419A-89A5-73DB6F08E9C4}" type="sibTrans" cxnId="{BB22830E-7E3C-4321-B850-5F7278DC797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5725CBF-DF03-4BAC-ACCD-8B441B1847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Two heads are better than one</a:t>
          </a:r>
          <a:endParaRPr lang="en-US" dirty="0"/>
        </a:p>
      </dgm:t>
    </dgm:pt>
    <dgm:pt modelId="{87D57298-C2D2-45B5-91F9-90C10F401ADB}" type="parTrans" cxnId="{9DAA413D-19C2-48A6-8970-78DB2C8DE425}">
      <dgm:prSet/>
      <dgm:spPr/>
      <dgm:t>
        <a:bodyPr/>
        <a:lstStyle/>
        <a:p>
          <a:endParaRPr lang="en-US"/>
        </a:p>
      </dgm:t>
    </dgm:pt>
    <dgm:pt modelId="{B5A03D5E-2132-430B-95BD-3B63B9EE4C0C}" type="sibTrans" cxnId="{9DAA413D-19C2-48A6-8970-78DB2C8DE42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9DA6DEC-B986-431A-9791-8597383135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Never hit the snooze button- our code doesn’t have one </a:t>
          </a:r>
          <a:r>
            <a:rPr lang="en-US" baseline="0" dirty="0">
              <a:sym typeface="Wingdings" panose="05000000000000000000" pitchFamily="2" charset="2"/>
            </a:rPr>
            <a:t></a:t>
          </a:r>
          <a:endParaRPr lang="en-US" dirty="0"/>
        </a:p>
      </dgm:t>
    </dgm:pt>
    <dgm:pt modelId="{698F7DD0-AB36-4F2F-B13F-851A86B7BE3D}" type="parTrans" cxnId="{ACDFFCD8-7479-4273-B391-C1A6D6676253}">
      <dgm:prSet/>
      <dgm:spPr/>
      <dgm:t>
        <a:bodyPr/>
        <a:lstStyle/>
        <a:p>
          <a:endParaRPr lang="en-US"/>
        </a:p>
      </dgm:t>
    </dgm:pt>
    <dgm:pt modelId="{58CF7BCE-03C6-4FD9-A7AD-4F0064D3DA10}" type="sibTrans" cxnId="{ACDFFCD8-7479-4273-B391-C1A6D6676253}">
      <dgm:prSet/>
      <dgm:spPr/>
      <dgm:t>
        <a:bodyPr/>
        <a:lstStyle/>
        <a:p>
          <a:endParaRPr lang="en-US"/>
        </a:p>
      </dgm:t>
    </dgm:pt>
    <dgm:pt modelId="{5A874621-ABF9-4173-8AA5-817BE3E6739C}" type="pres">
      <dgm:prSet presAssocID="{F255F159-E0FE-4B00-8CB7-F162FFD3FAE2}" presName="root" presStyleCnt="0">
        <dgm:presLayoutVars>
          <dgm:dir/>
          <dgm:resizeHandles val="exact"/>
        </dgm:presLayoutVars>
      </dgm:prSet>
      <dgm:spPr/>
    </dgm:pt>
    <dgm:pt modelId="{7495C5E7-2327-4BF8-A677-07E835DA9FBE}" type="pres">
      <dgm:prSet presAssocID="{F255F159-E0FE-4B00-8CB7-F162FFD3FAE2}" presName="container" presStyleCnt="0">
        <dgm:presLayoutVars>
          <dgm:dir/>
          <dgm:resizeHandles val="exact"/>
        </dgm:presLayoutVars>
      </dgm:prSet>
      <dgm:spPr/>
    </dgm:pt>
    <dgm:pt modelId="{799E6B21-6D82-4AA8-84F8-0D0CBC4E7500}" type="pres">
      <dgm:prSet presAssocID="{DFD4BB47-81A4-46B2-98CD-E065154240EB}" presName="compNode" presStyleCnt="0"/>
      <dgm:spPr/>
    </dgm:pt>
    <dgm:pt modelId="{30EBF328-4861-4626-8503-28027AADB9F4}" type="pres">
      <dgm:prSet presAssocID="{DFD4BB47-81A4-46B2-98CD-E065154240EB}" presName="iconBgRect" presStyleLbl="bgShp" presStyleIdx="0" presStyleCnt="4"/>
      <dgm:spPr/>
    </dgm:pt>
    <dgm:pt modelId="{E274B037-5A20-426E-97A9-A818C9C3C9D8}" type="pres">
      <dgm:prSet presAssocID="{DFD4BB47-81A4-46B2-98CD-E065154240E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B54B4841-EA4E-432A-BD4C-2E523A4D255B}" type="pres">
      <dgm:prSet presAssocID="{DFD4BB47-81A4-46B2-98CD-E065154240EB}" presName="spaceRect" presStyleCnt="0"/>
      <dgm:spPr/>
    </dgm:pt>
    <dgm:pt modelId="{735167BF-5CEF-4DA3-B8DD-310E5C89AA01}" type="pres">
      <dgm:prSet presAssocID="{DFD4BB47-81A4-46B2-98CD-E065154240EB}" presName="textRect" presStyleLbl="revTx" presStyleIdx="0" presStyleCnt="4">
        <dgm:presLayoutVars>
          <dgm:chMax val="1"/>
          <dgm:chPref val="1"/>
        </dgm:presLayoutVars>
      </dgm:prSet>
      <dgm:spPr/>
    </dgm:pt>
    <dgm:pt modelId="{97F618AE-DF6E-46B7-A1E4-9B7218E25EF9}" type="pres">
      <dgm:prSet presAssocID="{FE3C160B-CFE8-4B31-8C5D-BAA56FBE352D}" presName="sibTrans" presStyleLbl="sibTrans2D1" presStyleIdx="0" presStyleCnt="0"/>
      <dgm:spPr/>
    </dgm:pt>
    <dgm:pt modelId="{502B3C05-B9F4-4B89-936C-95E0FEF98122}" type="pres">
      <dgm:prSet presAssocID="{88B2A279-4E8B-49CD-B17A-2788853BA7D0}" presName="compNode" presStyleCnt="0"/>
      <dgm:spPr/>
    </dgm:pt>
    <dgm:pt modelId="{39588719-2F8B-4229-BF21-46E40F2A1B57}" type="pres">
      <dgm:prSet presAssocID="{88B2A279-4E8B-49CD-B17A-2788853BA7D0}" presName="iconBgRect" presStyleLbl="bgShp" presStyleIdx="1" presStyleCnt="4"/>
      <dgm:spPr/>
    </dgm:pt>
    <dgm:pt modelId="{3AE89A1F-B176-49F1-85CF-08DE21F15497}" type="pres">
      <dgm:prSet presAssocID="{88B2A279-4E8B-49CD-B17A-2788853BA7D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BC76ED2B-9CFE-41CB-88CD-7A21E32C47C1}" type="pres">
      <dgm:prSet presAssocID="{88B2A279-4E8B-49CD-B17A-2788853BA7D0}" presName="spaceRect" presStyleCnt="0"/>
      <dgm:spPr/>
    </dgm:pt>
    <dgm:pt modelId="{426D14B9-47C5-4149-94B5-A530B98A1981}" type="pres">
      <dgm:prSet presAssocID="{88B2A279-4E8B-49CD-B17A-2788853BA7D0}" presName="textRect" presStyleLbl="revTx" presStyleIdx="1" presStyleCnt="4">
        <dgm:presLayoutVars>
          <dgm:chMax val="1"/>
          <dgm:chPref val="1"/>
        </dgm:presLayoutVars>
      </dgm:prSet>
      <dgm:spPr/>
    </dgm:pt>
    <dgm:pt modelId="{DC9A7D8D-8736-4807-A3C4-4B63527A6B37}" type="pres">
      <dgm:prSet presAssocID="{6DF8D513-5A57-419A-89A5-73DB6F08E9C4}" presName="sibTrans" presStyleLbl="sibTrans2D1" presStyleIdx="0" presStyleCnt="0"/>
      <dgm:spPr/>
    </dgm:pt>
    <dgm:pt modelId="{A56BC40C-CC72-4524-BF99-3BDD25616774}" type="pres">
      <dgm:prSet presAssocID="{55725CBF-DF03-4BAC-ACCD-8B441B184777}" presName="compNode" presStyleCnt="0"/>
      <dgm:spPr/>
    </dgm:pt>
    <dgm:pt modelId="{E60CBD9C-E5CE-4013-8C7D-4D56F15C404D}" type="pres">
      <dgm:prSet presAssocID="{55725CBF-DF03-4BAC-ACCD-8B441B184777}" presName="iconBgRect" presStyleLbl="bgShp" presStyleIdx="2" presStyleCnt="4"/>
      <dgm:spPr/>
    </dgm:pt>
    <dgm:pt modelId="{C0BC16FF-62DE-4024-957B-325544B9BE36}" type="pres">
      <dgm:prSet presAssocID="{55725CBF-DF03-4BAC-ACCD-8B441B18477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A38B4353-169A-4E76-8B61-94D3FF8B3548}" type="pres">
      <dgm:prSet presAssocID="{55725CBF-DF03-4BAC-ACCD-8B441B184777}" presName="spaceRect" presStyleCnt="0"/>
      <dgm:spPr/>
    </dgm:pt>
    <dgm:pt modelId="{5B34AE28-1339-4848-A283-6B08A3F6DDD9}" type="pres">
      <dgm:prSet presAssocID="{55725CBF-DF03-4BAC-ACCD-8B441B184777}" presName="textRect" presStyleLbl="revTx" presStyleIdx="2" presStyleCnt="4">
        <dgm:presLayoutVars>
          <dgm:chMax val="1"/>
          <dgm:chPref val="1"/>
        </dgm:presLayoutVars>
      </dgm:prSet>
      <dgm:spPr/>
    </dgm:pt>
    <dgm:pt modelId="{A5355699-190A-4E7E-B311-8F0630629298}" type="pres">
      <dgm:prSet presAssocID="{B5A03D5E-2132-430B-95BD-3B63B9EE4C0C}" presName="sibTrans" presStyleLbl="sibTrans2D1" presStyleIdx="0" presStyleCnt="0"/>
      <dgm:spPr/>
    </dgm:pt>
    <dgm:pt modelId="{FE1B647A-91DC-419B-9511-515CCB7D1365}" type="pres">
      <dgm:prSet presAssocID="{29DA6DEC-B986-431A-9791-85973831351D}" presName="compNode" presStyleCnt="0"/>
      <dgm:spPr/>
    </dgm:pt>
    <dgm:pt modelId="{519B3679-9046-4675-B3F1-56DCFABDE318}" type="pres">
      <dgm:prSet presAssocID="{29DA6DEC-B986-431A-9791-85973831351D}" presName="iconBgRect" presStyleLbl="bgShp" presStyleIdx="3" presStyleCnt="4"/>
      <dgm:spPr/>
    </dgm:pt>
    <dgm:pt modelId="{0833E7EC-96D9-4E16-8EB4-21A9CB925F29}" type="pres">
      <dgm:prSet presAssocID="{29DA6DEC-B986-431A-9791-85973831351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C5F72BD-955F-4D59-9C5C-74EE4B8E90F0}" type="pres">
      <dgm:prSet presAssocID="{29DA6DEC-B986-431A-9791-85973831351D}" presName="spaceRect" presStyleCnt="0"/>
      <dgm:spPr/>
    </dgm:pt>
    <dgm:pt modelId="{2BE7F4E1-7A23-4A52-A094-3312EA63C0BE}" type="pres">
      <dgm:prSet presAssocID="{29DA6DEC-B986-431A-9791-85973831351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B22830E-7E3C-4321-B850-5F7278DC797D}" srcId="{F255F159-E0FE-4B00-8CB7-F162FFD3FAE2}" destId="{88B2A279-4E8B-49CD-B17A-2788853BA7D0}" srcOrd="1" destOrd="0" parTransId="{DB0C718F-C87D-4606-89A1-436B417AC4D8}" sibTransId="{6DF8D513-5A57-419A-89A5-73DB6F08E9C4}"/>
    <dgm:cxn modelId="{35DCA814-BE20-154E-8731-BC7B9A38C611}" type="presOf" srcId="{F255F159-E0FE-4B00-8CB7-F162FFD3FAE2}" destId="{5A874621-ABF9-4173-8AA5-817BE3E6739C}" srcOrd="0" destOrd="0" presId="urn:microsoft.com/office/officeart/2018/2/layout/IconCircleList"/>
    <dgm:cxn modelId="{7FB6E524-3E49-4D12-AD43-1A7E8AE216D2}" srcId="{F255F159-E0FE-4B00-8CB7-F162FFD3FAE2}" destId="{DFD4BB47-81A4-46B2-98CD-E065154240EB}" srcOrd="0" destOrd="0" parTransId="{FA7D72CE-6823-4DA8-86D4-10AF0159E8C0}" sibTransId="{FE3C160B-CFE8-4B31-8C5D-BAA56FBE352D}"/>
    <dgm:cxn modelId="{9DAA413D-19C2-48A6-8970-78DB2C8DE425}" srcId="{F255F159-E0FE-4B00-8CB7-F162FFD3FAE2}" destId="{55725CBF-DF03-4BAC-ACCD-8B441B184777}" srcOrd="2" destOrd="0" parTransId="{87D57298-C2D2-45B5-91F9-90C10F401ADB}" sibTransId="{B5A03D5E-2132-430B-95BD-3B63B9EE4C0C}"/>
    <dgm:cxn modelId="{F5C2255E-9B24-114D-9033-012B695D4B56}" type="presOf" srcId="{29DA6DEC-B986-431A-9791-85973831351D}" destId="{2BE7F4E1-7A23-4A52-A094-3312EA63C0BE}" srcOrd="0" destOrd="0" presId="urn:microsoft.com/office/officeart/2018/2/layout/IconCircleList"/>
    <dgm:cxn modelId="{2B3B0257-389A-9742-AD6F-DF57279A4F13}" type="presOf" srcId="{6DF8D513-5A57-419A-89A5-73DB6F08E9C4}" destId="{DC9A7D8D-8736-4807-A3C4-4B63527A6B37}" srcOrd="0" destOrd="0" presId="urn:microsoft.com/office/officeart/2018/2/layout/IconCircleList"/>
    <dgm:cxn modelId="{467474AE-0946-1540-9B8B-618986089100}" type="presOf" srcId="{FE3C160B-CFE8-4B31-8C5D-BAA56FBE352D}" destId="{97F618AE-DF6E-46B7-A1E4-9B7218E25EF9}" srcOrd="0" destOrd="0" presId="urn:microsoft.com/office/officeart/2018/2/layout/IconCircleList"/>
    <dgm:cxn modelId="{47FF18B1-09AB-0C4A-8049-3BC2B5B5A7C0}" type="presOf" srcId="{55725CBF-DF03-4BAC-ACCD-8B441B184777}" destId="{5B34AE28-1339-4848-A283-6B08A3F6DDD9}" srcOrd="0" destOrd="0" presId="urn:microsoft.com/office/officeart/2018/2/layout/IconCircleList"/>
    <dgm:cxn modelId="{EAA07FC2-1CD0-B944-BFDB-FF1D1A30EA40}" type="presOf" srcId="{88B2A279-4E8B-49CD-B17A-2788853BA7D0}" destId="{426D14B9-47C5-4149-94B5-A530B98A1981}" srcOrd="0" destOrd="0" presId="urn:microsoft.com/office/officeart/2018/2/layout/IconCircleList"/>
    <dgm:cxn modelId="{ACDFFCD8-7479-4273-B391-C1A6D6676253}" srcId="{F255F159-E0FE-4B00-8CB7-F162FFD3FAE2}" destId="{29DA6DEC-B986-431A-9791-85973831351D}" srcOrd="3" destOrd="0" parTransId="{698F7DD0-AB36-4F2F-B13F-851A86B7BE3D}" sibTransId="{58CF7BCE-03C6-4FD9-A7AD-4F0064D3DA10}"/>
    <dgm:cxn modelId="{C4CC8BE3-790C-7B40-A9AC-A73FF1676667}" type="presOf" srcId="{DFD4BB47-81A4-46B2-98CD-E065154240EB}" destId="{735167BF-5CEF-4DA3-B8DD-310E5C89AA01}" srcOrd="0" destOrd="0" presId="urn:microsoft.com/office/officeart/2018/2/layout/IconCircleList"/>
    <dgm:cxn modelId="{3CB49FFD-71EF-364E-B93A-41A763883682}" type="presOf" srcId="{B5A03D5E-2132-430B-95BD-3B63B9EE4C0C}" destId="{A5355699-190A-4E7E-B311-8F0630629298}" srcOrd="0" destOrd="0" presId="urn:microsoft.com/office/officeart/2018/2/layout/IconCircleList"/>
    <dgm:cxn modelId="{126F293F-4189-0443-8FE6-CCE5DB7AC05A}" type="presParOf" srcId="{5A874621-ABF9-4173-8AA5-817BE3E6739C}" destId="{7495C5E7-2327-4BF8-A677-07E835DA9FBE}" srcOrd="0" destOrd="0" presId="urn:microsoft.com/office/officeart/2018/2/layout/IconCircleList"/>
    <dgm:cxn modelId="{0B8E2997-96BC-0146-BE63-A46B35C084B0}" type="presParOf" srcId="{7495C5E7-2327-4BF8-A677-07E835DA9FBE}" destId="{799E6B21-6D82-4AA8-84F8-0D0CBC4E7500}" srcOrd="0" destOrd="0" presId="urn:microsoft.com/office/officeart/2018/2/layout/IconCircleList"/>
    <dgm:cxn modelId="{EC80D34B-3C34-0F47-9FC9-9D75B831D5BC}" type="presParOf" srcId="{799E6B21-6D82-4AA8-84F8-0D0CBC4E7500}" destId="{30EBF328-4861-4626-8503-28027AADB9F4}" srcOrd="0" destOrd="0" presId="urn:microsoft.com/office/officeart/2018/2/layout/IconCircleList"/>
    <dgm:cxn modelId="{229335D5-1355-2A4B-9579-8747010A6B66}" type="presParOf" srcId="{799E6B21-6D82-4AA8-84F8-0D0CBC4E7500}" destId="{E274B037-5A20-426E-97A9-A818C9C3C9D8}" srcOrd="1" destOrd="0" presId="urn:microsoft.com/office/officeart/2018/2/layout/IconCircleList"/>
    <dgm:cxn modelId="{092BF021-9F95-D947-A3B1-1F57B69B7DB6}" type="presParOf" srcId="{799E6B21-6D82-4AA8-84F8-0D0CBC4E7500}" destId="{B54B4841-EA4E-432A-BD4C-2E523A4D255B}" srcOrd="2" destOrd="0" presId="urn:microsoft.com/office/officeart/2018/2/layout/IconCircleList"/>
    <dgm:cxn modelId="{9C19A4CF-BEC6-0C4F-99B5-6867A800B826}" type="presParOf" srcId="{799E6B21-6D82-4AA8-84F8-0D0CBC4E7500}" destId="{735167BF-5CEF-4DA3-B8DD-310E5C89AA01}" srcOrd="3" destOrd="0" presId="urn:microsoft.com/office/officeart/2018/2/layout/IconCircleList"/>
    <dgm:cxn modelId="{104EFDED-9134-D64B-BA85-E301414EA7CF}" type="presParOf" srcId="{7495C5E7-2327-4BF8-A677-07E835DA9FBE}" destId="{97F618AE-DF6E-46B7-A1E4-9B7218E25EF9}" srcOrd="1" destOrd="0" presId="urn:microsoft.com/office/officeart/2018/2/layout/IconCircleList"/>
    <dgm:cxn modelId="{7C0C4AB2-CB86-F349-A941-C99BD6867CA7}" type="presParOf" srcId="{7495C5E7-2327-4BF8-A677-07E835DA9FBE}" destId="{502B3C05-B9F4-4B89-936C-95E0FEF98122}" srcOrd="2" destOrd="0" presId="urn:microsoft.com/office/officeart/2018/2/layout/IconCircleList"/>
    <dgm:cxn modelId="{511227FA-731E-FD45-BA42-83A44F6D8873}" type="presParOf" srcId="{502B3C05-B9F4-4B89-936C-95E0FEF98122}" destId="{39588719-2F8B-4229-BF21-46E40F2A1B57}" srcOrd="0" destOrd="0" presId="urn:microsoft.com/office/officeart/2018/2/layout/IconCircleList"/>
    <dgm:cxn modelId="{7A71B53F-4CFA-DC4D-BC99-817CF5EBA7F4}" type="presParOf" srcId="{502B3C05-B9F4-4B89-936C-95E0FEF98122}" destId="{3AE89A1F-B176-49F1-85CF-08DE21F15497}" srcOrd="1" destOrd="0" presId="urn:microsoft.com/office/officeart/2018/2/layout/IconCircleList"/>
    <dgm:cxn modelId="{313E0253-8482-734C-8EAC-ADFC1FC3151A}" type="presParOf" srcId="{502B3C05-B9F4-4B89-936C-95E0FEF98122}" destId="{BC76ED2B-9CFE-41CB-88CD-7A21E32C47C1}" srcOrd="2" destOrd="0" presId="urn:microsoft.com/office/officeart/2018/2/layout/IconCircleList"/>
    <dgm:cxn modelId="{260F1C65-79B8-894E-AC8B-578DCF27A631}" type="presParOf" srcId="{502B3C05-B9F4-4B89-936C-95E0FEF98122}" destId="{426D14B9-47C5-4149-94B5-A530B98A1981}" srcOrd="3" destOrd="0" presId="urn:microsoft.com/office/officeart/2018/2/layout/IconCircleList"/>
    <dgm:cxn modelId="{BAD10989-B26A-FC4D-A50D-C7EDEFC01728}" type="presParOf" srcId="{7495C5E7-2327-4BF8-A677-07E835DA9FBE}" destId="{DC9A7D8D-8736-4807-A3C4-4B63527A6B37}" srcOrd="3" destOrd="0" presId="urn:microsoft.com/office/officeart/2018/2/layout/IconCircleList"/>
    <dgm:cxn modelId="{CA1333BA-472C-B64C-965B-896294B3E564}" type="presParOf" srcId="{7495C5E7-2327-4BF8-A677-07E835DA9FBE}" destId="{A56BC40C-CC72-4524-BF99-3BDD25616774}" srcOrd="4" destOrd="0" presId="urn:microsoft.com/office/officeart/2018/2/layout/IconCircleList"/>
    <dgm:cxn modelId="{CDB7A9D1-DD43-814D-BF4F-2A55AFC85828}" type="presParOf" srcId="{A56BC40C-CC72-4524-BF99-3BDD25616774}" destId="{E60CBD9C-E5CE-4013-8C7D-4D56F15C404D}" srcOrd="0" destOrd="0" presId="urn:microsoft.com/office/officeart/2018/2/layout/IconCircleList"/>
    <dgm:cxn modelId="{836134C8-87D5-E34F-ADBC-A675401BD27B}" type="presParOf" srcId="{A56BC40C-CC72-4524-BF99-3BDD25616774}" destId="{C0BC16FF-62DE-4024-957B-325544B9BE36}" srcOrd="1" destOrd="0" presId="urn:microsoft.com/office/officeart/2018/2/layout/IconCircleList"/>
    <dgm:cxn modelId="{295974E7-5A1A-1544-9790-84B603D0587A}" type="presParOf" srcId="{A56BC40C-CC72-4524-BF99-3BDD25616774}" destId="{A38B4353-169A-4E76-8B61-94D3FF8B3548}" srcOrd="2" destOrd="0" presId="urn:microsoft.com/office/officeart/2018/2/layout/IconCircleList"/>
    <dgm:cxn modelId="{E9129ABD-5F54-2D42-B053-15ED6BA6AD1D}" type="presParOf" srcId="{A56BC40C-CC72-4524-BF99-3BDD25616774}" destId="{5B34AE28-1339-4848-A283-6B08A3F6DDD9}" srcOrd="3" destOrd="0" presId="urn:microsoft.com/office/officeart/2018/2/layout/IconCircleList"/>
    <dgm:cxn modelId="{AE5C82D4-FC5E-E549-BB5B-6E7CCC60A344}" type="presParOf" srcId="{7495C5E7-2327-4BF8-A677-07E835DA9FBE}" destId="{A5355699-190A-4E7E-B311-8F0630629298}" srcOrd="5" destOrd="0" presId="urn:microsoft.com/office/officeart/2018/2/layout/IconCircleList"/>
    <dgm:cxn modelId="{7FC94C0C-2844-194A-B95D-C8500B46FE7D}" type="presParOf" srcId="{7495C5E7-2327-4BF8-A677-07E835DA9FBE}" destId="{FE1B647A-91DC-419B-9511-515CCB7D1365}" srcOrd="6" destOrd="0" presId="urn:microsoft.com/office/officeart/2018/2/layout/IconCircleList"/>
    <dgm:cxn modelId="{29D16E48-AC28-8F42-9242-2CE63AFED342}" type="presParOf" srcId="{FE1B647A-91DC-419B-9511-515CCB7D1365}" destId="{519B3679-9046-4675-B3F1-56DCFABDE318}" srcOrd="0" destOrd="0" presId="urn:microsoft.com/office/officeart/2018/2/layout/IconCircleList"/>
    <dgm:cxn modelId="{157E314D-F521-1F46-B2F3-458103ADFBC1}" type="presParOf" srcId="{FE1B647A-91DC-419B-9511-515CCB7D1365}" destId="{0833E7EC-96D9-4E16-8EB4-21A9CB925F29}" srcOrd="1" destOrd="0" presId="urn:microsoft.com/office/officeart/2018/2/layout/IconCircleList"/>
    <dgm:cxn modelId="{D8B4F251-31DF-9C4E-8E02-62C74FCB8EDE}" type="presParOf" srcId="{FE1B647A-91DC-419B-9511-515CCB7D1365}" destId="{FC5F72BD-955F-4D59-9C5C-74EE4B8E90F0}" srcOrd="2" destOrd="0" presId="urn:microsoft.com/office/officeart/2018/2/layout/IconCircleList"/>
    <dgm:cxn modelId="{4B84FC39-A63C-334D-9E8D-696120277E74}" type="presParOf" srcId="{FE1B647A-91DC-419B-9511-515CCB7D1365}" destId="{2BE7F4E1-7A23-4A52-A094-3312EA63C0B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55084-BB59-426C-92DB-B8E4EE23F40F}">
      <dsp:nvSpPr>
        <dsp:cNvPr id="0" name=""/>
        <dsp:cNvSpPr/>
      </dsp:nvSpPr>
      <dsp:spPr>
        <a:xfrm>
          <a:off x="2335896" y="1326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1B58EF-5CAA-428D-84B5-B4B014BA0FC6}">
      <dsp:nvSpPr>
        <dsp:cNvPr id="0" name=""/>
        <dsp:cNvSpPr/>
      </dsp:nvSpPr>
      <dsp:spPr>
        <a:xfrm>
          <a:off x="2752709" y="43007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18812-67CE-4B87-8462-08ACB864FC9A}">
      <dsp:nvSpPr>
        <dsp:cNvPr id="0" name=""/>
        <dsp:cNvSpPr/>
      </dsp:nvSpPr>
      <dsp:spPr>
        <a:xfrm>
          <a:off x="1710678" y="257826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Figuring out the time in python</a:t>
          </a:r>
        </a:p>
      </dsp:txBody>
      <dsp:txXfrm>
        <a:off x="1710678" y="2578262"/>
        <a:ext cx="3206250" cy="720000"/>
      </dsp:txXfrm>
    </dsp:sp>
    <dsp:sp modelId="{33151E5B-98B0-46B1-A3B3-358BB73AC64D}">
      <dsp:nvSpPr>
        <dsp:cNvPr id="0" name=""/>
        <dsp:cNvSpPr/>
      </dsp:nvSpPr>
      <dsp:spPr>
        <a:xfrm>
          <a:off x="6103240" y="1326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C8EB8-0E96-45B6-B98E-0FC35BECDD68}">
      <dsp:nvSpPr>
        <dsp:cNvPr id="0" name=""/>
        <dsp:cNvSpPr/>
      </dsp:nvSpPr>
      <dsp:spPr>
        <a:xfrm>
          <a:off x="6520053" y="43007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9CA30-4309-4A47-8256-653682E7A2D3}">
      <dsp:nvSpPr>
        <dsp:cNvPr id="0" name=""/>
        <dsp:cNvSpPr/>
      </dsp:nvSpPr>
      <dsp:spPr>
        <a:xfrm>
          <a:off x="5478021" y="257826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Researching how to change time format within python</a:t>
          </a:r>
        </a:p>
      </dsp:txBody>
      <dsp:txXfrm>
        <a:off x="5478021" y="2578262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BF328-4861-4626-8503-28027AADB9F4}">
      <dsp:nvSpPr>
        <dsp:cNvPr id="0" name=""/>
        <dsp:cNvSpPr/>
      </dsp:nvSpPr>
      <dsp:spPr>
        <a:xfrm>
          <a:off x="191881" y="48924"/>
          <a:ext cx="1325358" cy="13253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4B037-5A20-426E-97A9-A818C9C3C9D8}">
      <dsp:nvSpPr>
        <dsp:cNvPr id="0" name=""/>
        <dsp:cNvSpPr/>
      </dsp:nvSpPr>
      <dsp:spPr>
        <a:xfrm>
          <a:off x="470206" y="327249"/>
          <a:ext cx="768707" cy="7687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167BF-5CEF-4DA3-B8DD-310E5C89AA01}">
      <dsp:nvSpPr>
        <dsp:cNvPr id="0" name=""/>
        <dsp:cNvSpPr/>
      </dsp:nvSpPr>
      <dsp:spPr>
        <a:xfrm>
          <a:off x="1801244" y="48924"/>
          <a:ext cx="3124058" cy="132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GitHub is the G.O.A.T.</a:t>
          </a:r>
          <a:endParaRPr lang="en-US" sz="2400" kern="1200" dirty="0"/>
        </a:p>
      </dsp:txBody>
      <dsp:txXfrm>
        <a:off x="1801244" y="48924"/>
        <a:ext cx="3124058" cy="1325358"/>
      </dsp:txXfrm>
    </dsp:sp>
    <dsp:sp modelId="{39588719-2F8B-4229-BF21-46E40F2A1B57}">
      <dsp:nvSpPr>
        <dsp:cNvPr id="0" name=""/>
        <dsp:cNvSpPr/>
      </dsp:nvSpPr>
      <dsp:spPr>
        <a:xfrm>
          <a:off x="5469646" y="48924"/>
          <a:ext cx="1325358" cy="132535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89A1F-B176-49F1-85CF-08DE21F15497}">
      <dsp:nvSpPr>
        <dsp:cNvPr id="0" name=""/>
        <dsp:cNvSpPr/>
      </dsp:nvSpPr>
      <dsp:spPr>
        <a:xfrm>
          <a:off x="5747971" y="327249"/>
          <a:ext cx="768707" cy="7687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D14B9-47C5-4149-94B5-A530B98A1981}">
      <dsp:nvSpPr>
        <dsp:cNvPr id="0" name=""/>
        <dsp:cNvSpPr/>
      </dsp:nvSpPr>
      <dsp:spPr>
        <a:xfrm>
          <a:off x="7079010" y="48924"/>
          <a:ext cx="3124058" cy="132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Access to unlimited information for code modifications</a:t>
          </a:r>
          <a:endParaRPr lang="en-US" sz="2400" kern="1200" dirty="0"/>
        </a:p>
      </dsp:txBody>
      <dsp:txXfrm>
        <a:off x="7079010" y="48924"/>
        <a:ext cx="3124058" cy="1325358"/>
      </dsp:txXfrm>
    </dsp:sp>
    <dsp:sp modelId="{E60CBD9C-E5CE-4013-8C7D-4D56F15C404D}">
      <dsp:nvSpPr>
        <dsp:cNvPr id="0" name=""/>
        <dsp:cNvSpPr/>
      </dsp:nvSpPr>
      <dsp:spPr>
        <a:xfrm>
          <a:off x="191881" y="1937242"/>
          <a:ext cx="1325358" cy="132535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C16FF-62DE-4024-957B-325544B9BE36}">
      <dsp:nvSpPr>
        <dsp:cNvPr id="0" name=""/>
        <dsp:cNvSpPr/>
      </dsp:nvSpPr>
      <dsp:spPr>
        <a:xfrm>
          <a:off x="470206" y="2215567"/>
          <a:ext cx="768707" cy="7687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4AE28-1339-4848-A283-6B08A3F6DDD9}">
      <dsp:nvSpPr>
        <dsp:cNvPr id="0" name=""/>
        <dsp:cNvSpPr/>
      </dsp:nvSpPr>
      <dsp:spPr>
        <a:xfrm>
          <a:off x="1801244" y="1937242"/>
          <a:ext cx="3124058" cy="132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Two heads are better than one</a:t>
          </a:r>
          <a:endParaRPr lang="en-US" sz="2400" kern="1200" dirty="0"/>
        </a:p>
      </dsp:txBody>
      <dsp:txXfrm>
        <a:off x="1801244" y="1937242"/>
        <a:ext cx="3124058" cy="1325358"/>
      </dsp:txXfrm>
    </dsp:sp>
    <dsp:sp modelId="{519B3679-9046-4675-B3F1-56DCFABDE318}">
      <dsp:nvSpPr>
        <dsp:cNvPr id="0" name=""/>
        <dsp:cNvSpPr/>
      </dsp:nvSpPr>
      <dsp:spPr>
        <a:xfrm>
          <a:off x="5469646" y="1937242"/>
          <a:ext cx="1325358" cy="132535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33E7EC-96D9-4E16-8EB4-21A9CB925F29}">
      <dsp:nvSpPr>
        <dsp:cNvPr id="0" name=""/>
        <dsp:cNvSpPr/>
      </dsp:nvSpPr>
      <dsp:spPr>
        <a:xfrm>
          <a:off x="5747971" y="2215567"/>
          <a:ext cx="768707" cy="7687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7F4E1-7A23-4A52-A094-3312EA63C0BE}">
      <dsp:nvSpPr>
        <dsp:cNvPr id="0" name=""/>
        <dsp:cNvSpPr/>
      </dsp:nvSpPr>
      <dsp:spPr>
        <a:xfrm>
          <a:off x="7079010" y="1937242"/>
          <a:ext cx="3124058" cy="132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Never hit the snooze button- our code doesn’t have one </a:t>
          </a:r>
          <a:r>
            <a:rPr lang="en-US" sz="2400" kern="1200" baseline="0" dirty="0">
              <a:sym typeface="Wingdings" panose="05000000000000000000" pitchFamily="2" charset="2"/>
            </a:rPr>
            <a:t></a:t>
          </a:r>
          <a:endParaRPr lang="en-US" sz="2400" kern="1200" dirty="0"/>
        </a:p>
      </dsp:txBody>
      <dsp:txXfrm>
        <a:off x="7079010" y="1937242"/>
        <a:ext cx="3124058" cy="1325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02B10-17F1-984A-AAE0-7CC80D1CB978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F7CB9-5AF4-9C46-B834-B003D2733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0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open Visual Studio Code on my computer and take us to the code when “specifications” is clicked.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9F7CB9-5AF4-9C46-B834-B003D27339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82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643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6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02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107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03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614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01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9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381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8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5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6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2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02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9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41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1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9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  <p:sldLayoutId id="214748392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ksu-hmi/Alarm-Clock/blob/master/Final_Code_Project.py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DC410-4684-544A-BD93-E80600005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562263" y="655592"/>
            <a:ext cx="5428489" cy="3278684"/>
          </a:xfrm>
        </p:spPr>
        <p:txBody>
          <a:bodyPr>
            <a:normAutofit/>
          </a:bodyPr>
          <a:lstStyle/>
          <a:p>
            <a:r>
              <a:rPr lang="en-US" sz="5600"/>
              <a:t>Wake Up Dr. ThomAS! – your python alarm clock</a:t>
            </a:r>
            <a:endParaRPr lang="en-US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BCBC4-EB73-8D4C-9B6D-2D3F85316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666685" y="3933534"/>
            <a:ext cx="5424749" cy="62179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/>
              <a:t>By Fortune onwuzuruike &amp; Janae Logan</a:t>
            </a:r>
          </a:p>
        </p:txBody>
      </p:sp>
      <p:pic>
        <p:nvPicPr>
          <p:cNvPr id="7" name="Graphic 6" descr="AlarmClock2">
            <a:extLst>
              <a:ext uri="{FF2B5EF4-FFF2-40B4-BE49-F238E27FC236}">
                <a16:creationId xmlns:a16="http://schemas.microsoft.com/office/drawing/2014/main" id="{6C8FB4DD-319E-4FE8-9FFF-1323C61D8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43020000">
            <a:off x="6635077" y="373505"/>
            <a:ext cx="3813745" cy="381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1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6C9FEF2-571A-41A4-8458-15ECC27E9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9" name="Freeform 11">
            <a:extLst>
              <a:ext uri="{FF2B5EF4-FFF2-40B4-BE49-F238E27FC236}">
                <a16:creationId xmlns:a16="http://schemas.microsoft.com/office/drawing/2014/main" id="{32218886-CF96-4B72-B065-A5D51EE39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3">
            <a:extLst>
              <a:ext uri="{FF2B5EF4-FFF2-40B4-BE49-F238E27FC236}">
                <a16:creationId xmlns:a16="http://schemas.microsoft.com/office/drawing/2014/main" id="{B3045C5E-93FA-407D-BEA7-12245A36F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25">
            <a:extLst>
              <a:ext uri="{FF2B5EF4-FFF2-40B4-BE49-F238E27FC236}">
                <a16:creationId xmlns:a16="http://schemas.microsoft.com/office/drawing/2014/main" id="{3F0B046C-B5DA-47B6-8BB1-4722F4291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14">
            <a:extLst>
              <a:ext uri="{FF2B5EF4-FFF2-40B4-BE49-F238E27FC236}">
                <a16:creationId xmlns:a16="http://schemas.microsoft.com/office/drawing/2014/main" id="{5EE9E735-E260-432D-810C-BC6BEF5B1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47" name="5-Point Star 24">
            <a:extLst>
              <a:ext uri="{FF2B5EF4-FFF2-40B4-BE49-F238E27FC236}">
                <a16:creationId xmlns:a16="http://schemas.microsoft.com/office/drawing/2014/main" id="{C35962A4-FCC1-47E8-9B3F-3C2739C0D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BE75722-5C16-B04A-AFA7-D588415A8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20000">
            <a:off x="562263" y="655592"/>
            <a:ext cx="5428489" cy="32786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/>
              <a:t>Purpose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3E4B59C-0C26-F648-9D1E-4DCB7FBEA1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 rot="21420000">
            <a:off x="666685" y="3933534"/>
            <a:ext cx="5424749" cy="621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110000"/>
              </a:lnSpc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create a simple, yet effective alarm clock</a:t>
            </a:r>
          </a:p>
        </p:txBody>
      </p:sp>
      <p:pic>
        <p:nvPicPr>
          <p:cNvPr id="34" name="Graphic 33" descr="Stopwatch">
            <a:extLst>
              <a:ext uri="{FF2B5EF4-FFF2-40B4-BE49-F238E27FC236}">
                <a16:creationId xmlns:a16="http://schemas.microsoft.com/office/drawing/2014/main" id="{54223F98-4F35-444A-B3B3-909226C7D4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420000">
            <a:off x="6635077" y="373505"/>
            <a:ext cx="3813745" cy="381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9BA5-AC16-3F40-AC0C-9B6FEB46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B60EB-2A4D-2C43-A9C8-A0829EF42A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C64D50-6772-5E4C-BA69-64ABC585A09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MacBook pro</a:t>
            </a:r>
          </a:p>
          <a:p>
            <a:r>
              <a:rPr lang="en-US" dirty="0"/>
              <a:t>Asus laptop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67FBE-4F4A-6240-BA87-543384AAD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95140A-138A-9547-94F2-EB6DD8AAA74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Idle</a:t>
            </a:r>
          </a:p>
          <a:p>
            <a:r>
              <a:rPr lang="en-US" dirty="0"/>
              <a:t>PowerPoint</a:t>
            </a:r>
          </a:p>
          <a:p>
            <a:r>
              <a:rPr lang="en-US" dirty="0"/>
              <a:t>YouTube</a:t>
            </a:r>
          </a:p>
        </p:txBody>
      </p:sp>
    </p:spTree>
    <p:extLst>
      <p:ext uri="{BB962C8B-B14F-4D97-AF65-F5344CB8AC3E}">
        <p14:creationId xmlns:p14="http://schemas.microsoft.com/office/powerpoint/2010/main" val="334600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16">
            <a:extLst>
              <a:ext uri="{FF2B5EF4-FFF2-40B4-BE49-F238E27FC236}">
                <a16:creationId xmlns:a16="http://schemas.microsoft.com/office/drawing/2014/main" id="{61AAE666-D450-4D46-B3F5-E098145E8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4" name="Freeform 11">
            <a:extLst>
              <a:ext uri="{FF2B5EF4-FFF2-40B4-BE49-F238E27FC236}">
                <a16:creationId xmlns:a16="http://schemas.microsoft.com/office/drawing/2014/main" id="{035AEC3B-8780-40F2-8E36-164A29102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 13">
            <a:extLst>
              <a:ext uri="{FF2B5EF4-FFF2-40B4-BE49-F238E27FC236}">
                <a16:creationId xmlns:a16="http://schemas.microsoft.com/office/drawing/2014/main" id="{54AA3E27-98A5-4774-AC72-D8E00FEC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 25">
            <a:extLst>
              <a:ext uri="{FF2B5EF4-FFF2-40B4-BE49-F238E27FC236}">
                <a16:creationId xmlns:a16="http://schemas.microsoft.com/office/drawing/2014/main" id="{9795977E-891E-4A10-B802-1E5BF3642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14">
            <a:extLst>
              <a:ext uri="{FF2B5EF4-FFF2-40B4-BE49-F238E27FC236}">
                <a16:creationId xmlns:a16="http://schemas.microsoft.com/office/drawing/2014/main" id="{6B918539-48DD-4DE8-ABA3-5281D70C8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38" name="5-Point Star 24">
            <a:extLst>
              <a:ext uri="{FF2B5EF4-FFF2-40B4-BE49-F238E27FC236}">
                <a16:creationId xmlns:a16="http://schemas.microsoft.com/office/drawing/2014/main" id="{0AB3BB71-4233-49EC-85FA-3CBE6B7C4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71FEA90F-D068-734C-AF10-D7DA0E4BF7A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5"/>
          <a:srcRect l="9091" t="181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9" name="Freeform 9">
            <a:extLst>
              <a:ext uri="{FF2B5EF4-FFF2-40B4-BE49-F238E27FC236}">
                <a16:creationId xmlns:a16="http://schemas.microsoft.com/office/drawing/2014/main" id="{24CD7E3A-4D88-49A4-B8CE-C8DEF0865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8288" y="2698990"/>
            <a:ext cx="11338098" cy="3612111"/>
          </a:xfrm>
          <a:custGeom>
            <a:avLst/>
            <a:gdLst>
              <a:gd name="connsiteX0" fmla="*/ 0 w 11329257"/>
              <a:gd name="connsiteY0" fmla="*/ 1672253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0 w 11329257"/>
              <a:gd name="connsiteY4" fmla="*/ 1672253 h 3112578"/>
              <a:gd name="connsiteX0" fmla="*/ 8467 w 11329257"/>
              <a:gd name="connsiteY0" fmla="*/ 994919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8467 w 11329257"/>
              <a:gd name="connsiteY4" fmla="*/ 994919 h 3112578"/>
              <a:gd name="connsiteX0" fmla="*/ 814 w 11330070"/>
              <a:gd name="connsiteY0" fmla="*/ 732453 h 3112578"/>
              <a:gd name="connsiteX1" fmla="*/ 11202554 w 11330070"/>
              <a:gd name="connsiteY1" fmla="*/ 0 h 3112578"/>
              <a:gd name="connsiteX2" fmla="*/ 11330070 w 11330070"/>
              <a:gd name="connsiteY2" fmla="*/ 2508571 h 3112578"/>
              <a:gd name="connsiteX3" fmla="*/ 813 w 11330070"/>
              <a:gd name="connsiteY3" fmla="*/ 3112578 h 3112578"/>
              <a:gd name="connsiteX4" fmla="*/ 814 w 11330070"/>
              <a:gd name="connsiteY4" fmla="*/ 732453 h 3112578"/>
              <a:gd name="connsiteX0" fmla="*/ 375 w 11338098"/>
              <a:gd name="connsiteY0" fmla="*/ 622387 h 3112578"/>
              <a:gd name="connsiteX1" fmla="*/ 11210582 w 11338098"/>
              <a:gd name="connsiteY1" fmla="*/ 0 h 3112578"/>
              <a:gd name="connsiteX2" fmla="*/ 11338098 w 11338098"/>
              <a:gd name="connsiteY2" fmla="*/ 2508571 h 3112578"/>
              <a:gd name="connsiteX3" fmla="*/ 8841 w 11338098"/>
              <a:gd name="connsiteY3" fmla="*/ 3112578 h 3112578"/>
              <a:gd name="connsiteX4" fmla="*/ 375 w 11338098"/>
              <a:gd name="connsiteY4" fmla="*/ 622387 h 3112578"/>
              <a:gd name="connsiteX0" fmla="*/ 375 w 11338098"/>
              <a:gd name="connsiteY0" fmla="*/ 10203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1020320 h 3510511"/>
              <a:gd name="connsiteX0" fmla="*/ 375 w 11338098"/>
              <a:gd name="connsiteY0" fmla="*/ 6647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64720 h 3510511"/>
              <a:gd name="connsiteX0" fmla="*/ 375 w 11338098"/>
              <a:gd name="connsiteY0" fmla="*/ 605454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05454 h 3510511"/>
              <a:gd name="connsiteX0" fmla="*/ 375 w 11338098"/>
              <a:gd name="connsiteY0" fmla="*/ 707054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707054 h 3612111"/>
              <a:gd name="connsiteX0" fmla="*/ 375 w 11338098"/>
              <a:gd name="connsiteY0" fmla="*/ 571588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571588 h 361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8098" h="3612111">
                <a:moveTo>
                  <a:pt x="375" y="571588"/>
                </a:moveTo>
                <a:lnTo>
                  <a:pt x="11176715" y="0"/>
                </a:lnTo>
                <a:lnTo>
                  <a:pt x="11338098" y="3008104"/>
                </a:lnTo>
                <a:lnTo>
                  <a:pt x="8841" y="3612111"/>
                </a:lnTo>
                <a:cubicBezTo>
                  <a:pt x="11663" y="2906225"/>
                  <a:pt x="-2447" y="1277474"/>
                  <a:pt x="375" y="571588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81338-3EE9-0341-B7B0-FC0E71362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20000">
            <a:off x="496980" y="3221623"/>
            <a:ext cx="10264470" cy="12500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40" name="5-Point Star 12">
            <a:extLst>
              <a:ext uri="{FF2B5EF4-FFF2-40B4-BE49-F238E27FC236}">
                <a16:creationId xmlns:a16="http://schemas.microsoft.com/office/drawing/2014/main" id="{722D684C-CEAB-470A-B059-5B27BAC3B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9CD7A0-1A48-3143-ABCF-C0D11479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rot="21420000">
            <a:off x="538344" y="4356657"/>
            <a:ext cx="10271534" cy="4941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110000"/>
              </a:lnSpc>
            </a:pPr>
            <a:r>
              <a:rPr lang="en-US" sz="2600" dirty="0">
                <a:solidFill>
                  <a:schemeClr val="bg1"/>
                </a:solidFill>
              </a:rPr>
              <a:t>This </a:t>
            </a:r>
            <a:r>
              <a:rPr lang="en-US" sz="2600" dirty="0">
                <a:solidFill>
                  <a:schemeClr val="bg1"/>
                </a:solidFill>
                <a:hlinkClick r:id="rId6"/>
              </a:rPr>
              <a:t>code</a:t>
            </a:r>
            <a:r>
              <a:rPr lang="en-US" sz="2600" dirty="0">
                <a:solidFill>
                  <a:schemeClr val="bg1"/>
                </a:solidFill>
              </a:rPr>
              <a:t> was found on GitHub and modified to our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102157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70D06-096F-2546-B06F-BA1B4B4A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E11D6-79B3-9A4E-AE22-F241E6ECB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Phase I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6294416-E287-C048-805D-5F3CBA60951E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Chose and Researched alarm clock 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Topic write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up repository on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Acclimated with GitHub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FFD717-E595-CA45-A530-E22FA3E95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Phase ii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164FDC0-5AA9-DB4B-A0B0-DA470D71201A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video in PowerPoint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Upload video on YouTube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text file for python code with video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rest of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overall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Figure out alarm clock time (military or am/pm)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run final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Watch video when alarm goes off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188EEE2-86F5-0543-985D-532A99F069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Phase iii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558C0FF-C7F0-8E49-8712-D8EEBF0ADE0D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code for bugs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Prepare for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039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91D7E10C-5A7C-46C0-9529-EA043EFF2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B57FFF29-CEFD-48D9-B1A7-EA2BBE5D3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51" name="Rectangle 50">
              <a:extLst>
                <a:ext uri="{FF2B5EF4-FFF2-40B4-BE49-F238E27FC236}">
                  <a16:creationId xmlns:a16="http://schemas.microsoft.com/office/drawing/2014/main" id="{139A28C9-2D9A-46CC-9FA7-F8C800F13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713AEB25-36A2-4BD8-A82D-51DC6EB75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CCEACC4-9DC7-48CA-8ACB-AB67C314F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64194D-9467-084E-BF4D-B709AE91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challenges</a:t>
            </a:r>
          </a:p>
        </p:txBody>
      </p:sp>
      <p:graphicFrame>
        <p:nvGraphicFramePr>
          <p:cNvPr id="7" name="Text Placeholder 4">
            <a:extLst>
              <a:ext uri="{FF2B5EF4-FFF2-40B4-BE49-F238E27FC236}">
                <a16:creationId xmlns:a16="http://schemas.microsoft.com/office/drawing/2014/main" id="{5F1D86D8-C695-4565-9F2A-18804408D7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4942042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7754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6E5C-2DE0-CA4E-8FB0-2B7D30EA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en-US"/>
              <a:t>Lessons learned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D0FAAD-52A4-4C46-B982-3101633F16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3303360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173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1A8CDCA-EC58-40B4-9F17-A7B613A32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9" name="Freeform 11">
            <a:extLst>
              <a:ext uri="{FF2B5EF4-FFF2-40B4-BE49-F238E27FC236}">
                <a16:creationId xmlns:a16="http://schemas.microsoft.com/office/drawing/2014/main" id="{DBC44137-B240-488D-B88F-9D266FACA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70FFA344-365C-4944-848F-8B966C335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25">
            <a:extLst>
              <a:ext uri="{FF2B5EF4-FFF2-40B4-BE49-F238E27FC236}">
                <a16:creationId xmlns:a16="http://schemas.microsoft.com/office/drawing/2014/main" id="{D73EBEE6-2E8A-47F3-ADCA-5C0A95C36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47525714-3E1C-46F0-A17D-D3BE3D221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7" name="5-Point Star 24">
            <a:extLst>
              <a:ext uri="{FF2B5EF4-FFF2-40B4-BE49-F238E27FC236}">
                <a16:creationId xmlns:a16="http://schemas.microsoft.com/office/drawing/2014/main" id="{B178D758-A5E1-416F-9966-F71730470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43B4841E-E6B6-48C3-BA02-F73659C6D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367BB-526A-0D47-A5E6-E46997672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7380" y="1737155"/>
            <a:ext cx="9099419" cy="34783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800">
                <a:solidFill>
                  <a:schemeClr val="accent1"/>
                </a:solidFill>
              </a:rPr>
              <a:t>Questions?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E5F7785-4545-4A24-9709-5B34B5748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37197"/>
            <a:ext cx="12192001" cy="1320803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8001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206</Words>
  <Application>Microsoft Office PowerPoint</Application>
  <PresentationFormat>Widescreen</PresentationFormat>
  <Paragraphs>46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Impact</vt:lpstr>
      <vt:lpstr>Wingdings</vt:lpstr>
      <vt:lpstr>Main Event</vt:lpstr>
      <vt:lpstr>Wake Up Dr. ThomAS! – your python alarm clock</vt:lpstr>
      <vt:lpstr>Purpose</vt:lpstr>
      <vt:lpstr>Tools</vt:lpstr>
      <vt:lpstr>code</vt:lpstr>
      <vt:lpstr>process</vt:lpstr>
      <vt:lpstr>challenges</vt:lpstr>
      <vt:lpstr>Lessons learned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Wake Up Dr. ThomAS! – your python alarm clock</dc:title>
  <dc:creator>Microsoft Office User</dc:creator>
  <cp:lastModifiedBy>Fortune Onwuzuruike</cp:lastModifiedBy>
  <cp:revision>22</cp:revision>
  <dcterms:created xsi:type="dcterms:W3CDTF">2019-04-18T05:47:53Z</dcterms:created>
  <dcterms:modified xsi:type="dcterms:W3CDTF">2019-04-22T00:50:39Z</dcterms:modified>
</cp:coreProperties>
</file>