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6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4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6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9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12/4/2020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running on road">
            <a:extLst>
              <a:ext uri="{FF2B5EF4-FFF2-40B4-BE49-F238E27FC236}">
                <a16:creationId xmlns:a16="http://schemas.microsoft.com/office/drawing/2014/main" id="{03C5E96D-1095-4482-859C-43372D3A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12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637D3-05B5-468A-BC73-50BAD83CD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611" y="336205"/>
            <a:ext cx="7917180" cy="21983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Apple health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1F3-4068-473F-8B77-8632AA4A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575" y="2629937"/>
            <a:ext cx="7628382" cy="1711615"/>
          </a:xfrm>
        </p:spPr>
        <p:txBody>
          <a:bodyPr anchor="t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000" b="0" i="0" u="none" strike="noStrike" kern="1200" cap="none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A visualization tool to help clinicians interpret patient exercise data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4500" b="1" dirty="0">
                <a:solidFill>
                  <a:srgbClr val="FF5050"/>
                </a:solidFill>
              </a:rPr>
              <a:t>Brandon Lade        </a:t>
            </a:r>
          </a:p>
          <a:p>
            <a:r>
              <a:rPr lang="en-US" sz="4500" b="1" dirty="0">
                <a:solidFill>
                  <a:srgbClr val="FF5050"/>
                </a:solidFill>
              </a:rPr>
              <a:t>Jacqueline Warren</a:t>
            </a:r>
          </a:p>
          <a:p>
            <a:endParaRPr lang="en-US" sz="4500" b="1" dirty="0">
              <a:solidFill>
                <a:srgbClr val="FF5050"/>
              </a:solidFill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31B2D0-5D34-4A49-B183-755397886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8" y="5730444"/>
            <a:ext cx="5030612" cy="84016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15282-E79C-42FC-87AC-716B393D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68" y="4718801"/>
            <a:ext cx="5799323" cy="2023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5D4B67-5B74-4402-956F-9A08279B3B7F}"/>
              </a:ext>
            </a:extLst>
          </p:cNvPr>
          <p:cNvSpPr txBox="1"/>
          <p:nvPr/>
        </p:nvSpPr>
        <p:spPr>
          <a:xfrm>
            <a:off x="230819" y="4163627"/>
            <a:ext cx="178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https://github.com/ksu-hmi/Apple-Health-Dashboard</a:t>
            </a:r>
          </a:p>
        </p:txBody>
      </p:sp>
    </p:spTree>
    <p:extLst>
      <p:ext uri="{BB962C8B-B14F-4D97-AF65-F5344CB8AC3E}">
        <p14:creationId xmlns:p14="http://schemas.microsoft.com/office/powerpoint/2010/main" val="203338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58EFC-57C4-430F-9166-0CA1A67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5019678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Dashboards</a:t>
            </a:r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C37015FA-ACA1-4F52-BA7A-6F9F4EC6D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6" b="35586"/>
          <a:stretch/>
        </p:blipFill>
        <p:spPr>
          <a:xfrm>
            <a:off x="20" y="3"/>
            <a:ext cx="4059916" cy="4212709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A68BD1F-ABCF-4B83-A22C-CDCEEC79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7" r="2" b="22155"/>
          <a:stretch/>
        </p:blipFill>
        <p:spPr bwMode="auto">
          <a:xfrm>
            <a:off x="4058412" y="10"/>
            <a:ext cx="4069080" cy="421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74BDA3A-B8B1-455E-95D1-6086F79EB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" b="38854"/>
          <a:stretch/>
        </p:blipFill>
        <p:spPr>
          <a:xfrm>
            <a:off x="8125968" y="-4"/>
            <a:ext cx="4072128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4432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Demi Cond</vt:lpstr>
      <vt:lpstr>Franklin Gothic Medium</vt:lpstr>
      <vt:lpstr>Wingdings</vt:lpstr>
      <vt:lpstr>JuxtaposeVTI</vt:lpstr>
      <vt:lpstr>Apple health dashboard</vt:lpstr>
      <vt:lpstr>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health dashboard</dc:title>
  <dc:creator>Jackie Warren</dc:creator>
  <cp:lastModifiedBy>Brandon Lade</cp:lastModifiedBy>
  <cp:revision>9</cp:revision>
  <dcterms:created xsi:type="dcterms:W3CDTF">2020-12-04T17:25:32Z</dcterms:created>
  <dcterms:modified xsi:type="dcterms:W3CDTF">2020-12-05T00:08:19Z</dcterms:modified>
</cp:coreProperties>
</file>