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5090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14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ullet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32000" y="432000"/>
            <a:ext cx="10143235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000" kern="1200" spc="-150" dirty="0">
                <a:latin typeface="+mj-lt"/>
                <a:ea typeface="+mj-ea"/>
                <a:cs typeface="+mj-cs"/>
              </a:rPr>
              <a:t>Blood Pressure Predictor</a:t>
            </a:r>
          </a:p>
        </p:txBody>
      </p:sp>
      <p:pic>
        <p:nvPicPr>
          <p:cNvPr id="6" name="Content Placeholder 5" descr="A picture containing table, sitting&#10;&#10;Description automatically generated">
            <a:extLst>
              <a:ext uri="{FF2B5EF4-FFF2-40B4-BE49-F238E27FC236}">
                <a16:creationId xmlns:a16="http://schemas.microsoft.com/office/drawing/2014/main" id="{62C52E65-9720-4938-90D5-298CC076EE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1800" y="1572084"/>
            <a:ext cx="5272714" cy="3891194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360323" y="1560352"/>
            <a:ext cx="4865864" cy="390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Based on certain details like weight, age,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glucose level, Cholesterol level, pre-existing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conditions, etc. it predicts if you are prone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 high blood pressure or not.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train the data set using machine learning to predict high blood pressure.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Lorna Migiro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Bernice Ndungu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9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Times New Roman</vt:lpstr>
      <vt:lpstr>Office Theme</vt:lpstr>
      <vt:lpstr>Blood Pressure Predictor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Pressure Predictor</dc:title>
  <dc:creator>Bernice Ndungu</dc:creator>
  <cp:lastModifiedBy>Bernice Ndungu</cp:lastModifiedBy>
  <cp:revision>5</cp:revision>
  <dcterms:created xsi:type="dcterms:W3CDTF">2020-12-04T23:38:42Z</dcterms:created>
  <dcterms:modified xsi:type="dcterms:W3CDTF">2020-12-05T01:08:28Z</dcterms:modified>
</cp:coreProperties>
</file>