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E0ED9-7F89-D372-66DD-F57C7B5EE488}" v="10" dt="2019-06-30T02:48:57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8" d="100"/>
          <a:sy n="88" d="100"/>
        </p:scale>
        <p:origin x="-114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3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18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35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53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4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9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3B52B-9877-488C-B286-B43D9EFB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Python Benchmarks for MIMIC-III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i="1" dirty="0">
                <a:solidFill>
                  <a:srgbClr val="002060"/>
                </a:solidFill>
              </a:rPr>
              <a:t>("</a:t>
            </a:r>
            <a:r>
              <a:rPr lang="en-US" sz="3200" b="1" i="1" dirty="0">
                <a:solidFill>
                  <a:srgbClr val="002060"/>
                </a:solidFill>
                <a:ea typeface="+mj-lt"/>
                <a:cs typeface="+mj-lt"/>
              </a:rPr>
              <a:t>Public Benchmarks for Machine Learning Researchers  in Health Care" )</a:t>
            </a:r>
            <a:r>
              <a:rPr lang="en-US" sz="3200" b="1" i="1" dirty="0">
                <a:solidFill>
                  <a:srgbClr val="0070C0"/>
                </a:solidFill>
                <a:ea typeface="+mj-lt"/>
                <a:cs typeface="+mj-lt"/>
              </a:rPr>
              <a:t/>
            </a:r>
            <a:br>
              <a:rPr lang="en-US" sz="3200" b="1" i="1" dirty="0">
                <a:solidFill>
                  <a:srgbClr val="0070C0"/>
                </a:solidFill>
                <a:ea typeface="+mj-lt"/>
                <a:cs typeface="+mj-lt"/>
              </a:rPr>
            </a:br>
            <a:endParaRPr lang="en-US" sz="3200" b="1" i="1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5CB67B-3880-474E-AC4D-F1450125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4299" y="4839098"/>
            <a:ext cx="4578251" cy="2018902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sz="1800" b="1" dirty="0" smtClean="0">
              <a:solidFill>
                <a:srgbClr val="002060"/>
              </a:solidFill>
              <a:ea typeface="+mn-lt"/>
              <a:cs typeface="+mn-lt"/>
            </a:endParaRPr>
          </a:p>
          <a:p>
            <a:pPr algn="ctr"/>
            <a:endParaRPr lang="en-US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algn="ctr"/>
            <a:r>
              <a:rPr lang="en-US" sz="1800" b="1" dirty="0" smtClean="0">
                <a:solidFill>
                  <a:srgbClr val="002060"/>
                </a:solidFill>
                <a:ea typeface="+mn-lt"/>
                <a:cs typeface="+mn-lt"/>
              </a:rPr>
              <a:t>Based on the GitHub Repository and related article </a:t>
            </a:r>
            <a:r>
              <a:rPr lang="en-US" sz="1800" b="1" i="1" dirty="0">
                <a:solidFill>
                  <a:srgbClr val="002060"/>
                </a:solidFill>
                <a:ea typeface="+mn-lt"/>
                <a:cs typeface="+mn-lt"/>
              </a:rPr>
              <a:t>Multitask Learning and Benchmarking with Clinical Time Series Data </a:t>
            </a:r>
            <a:endParaRPr lang="en-US" sz="1800" b="1" i="1" dirty="0" smtClean="0">
              <a:solidFill>
                <a:srgbClr val="002060"/>
              </a:solidFill>
              <a:ea typeface="+mn-lt"/>
              <a:cs typeface="+mn-lt"/>
            </a:endParaRPr>
          </a:p>
          <a:p>
            <a:pPr algn="ctr"/>
            <a:r>
              <a:rPr lang="en-US" sz="1800" b="1" dirty="0" smtClean="0">
                <a:solidFill>
                  <a:srgbClr val="002060"/>
                </a:solidFill>
                <a:ea typeface="+mn-lt"/>
                <a:cs typeface="+mn-lt"/>
              </a:rPr>
              <a:t>by </a:t>
            </a:r>
            <a:endParaRPr lang="en-US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algn="ctr"/>
            <a:r>
              <a:rPr lang="en-US" sz="1800" b="1" dirty="0" smtClean="0">
                <a:solidFill>
                  <a:srgbClr val="002060"/>
                </a:solidFill>
                <a:ea typeface="+mn-lt"/>
                <a:cs typeface="+mn-lt"/>
              </a:rPr>
              <a:t>Hrayr </a:t>
            </a:r>
            <a:r>
              <a:rPr lang="en-US" sz="1800" b="1" dirty="0">
                <a:solidFill>
                  <a:srgbClr val="002060"/>
                </a:solidFill>
                <a:ea typeface="+mn-lt"/>
                <a:cs typeface="+mn-lt"/>
              </a:rPr>
              <a:t>Harutyunyan, </a:t>
            </a:r>
            <a:r>
              <a:rPr lang="en-US" sz="1800" b="1" dirty="0" err="1">
                <a:solidFill>
                  <a:srgbClr val="002060"/>
                </a:solidFill>
                <a:ea typeface="+mn-lt"/>
                <a:cs typeface="+mn-lt"/>
              </a:rPr>
              <a:t>Hrant</a:t>
            </a:r>
            <a:r>
              <a:rPr lang="en-US" sz="1800" b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a typeface="+mn-lt"/>
                <a:cs typeface="+mn-lt"/>
              </a:rPr>
              <a:t>Khachatrian</a:t>
            </a:r>
            <a:r>
              <a:rPr lang="en-US" sz="1800" b="1" dirty="0">
                <a:solidFill>
                  <a:srgbClr val="002060"/>
                </a:solidFill>
                <a:ea typeface="+mn-lt"/>
                <a:cs typeface="+mn-lt"/>
              </a:rPr>
              <a:t>, David C. Kale, Greg Ver Steeg, and Aram </a:t>
            </a:r>
            <a:r>
              <a:rPr lang="en-US" sz="1800" b="1" dirty="0" err="1">
                <a:solidFill>
                  <a:srgbClr val="002060"/>
                </a:solidFill>
                <a:ea typeface="+mn-lt"/>
                <a:cs typeface="+mn-lt"/>
              </a:rPr>
              <a:t>Galstyan</a:t>
            </a:r>
            <a:r>
              <a:rPr lang="en-US" sz="1800" b="1" dirty="0" smtClean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en-US" sz="1800" b="1" dirty="0">
              <a:solidFill>
                <a:srgbClr val="002060"/>
              </a:solidFill>
            </a:endParaRPr>
          </a:p>
          <a:p>
            <a:endParaRPr lang="en-US" sz="1800" b="1" dirty="0"/>
          </a:p>
        </p:txBody>
      </p:sp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CED7EFA9-4880-4E0F-A732-2CFD763F2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57745" y="2085959"/>
            <a:ext cx="4569046" cy="2455862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AA682557-6734-4DBE-A2CC-450BB6106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83043" y="5194139"/>
            <a:ext cx="4622537" cy="1193578"/>
          </a:xfrm>
        </p:spPr>
        <p:txBody>
          <a:bodyPr/>
          <a:lstStyle/>
          <a:p>
            <a:pPr algn="ctr"/>
            <a:r>
              <a:rPr lang="en-US" sz="1800" b="1" i="1" dirty="0">
                <a:solidFill>
                  <a:srgbClr val="002060"/>
                </a:solidFill>
              </a:rPr>
              <a:t>Patricia Whitley </a:t>
            </a:r>
            <a:endParaRPr lang="en-US" sz="1800" b="1" i="1" dirty="0"/>
          </a:p>
          <a:p>
            <a:pPr algn="ctr"/>
            <a:r>
              <a:rPr lang="en-US" sz="1800" b="1" i="1" dirty="0">
                <a:solidFill>
                  <a:srgbClr val="002060"/>
                </a:solidFill>
              </a:rPr>
              <a:t>HMI 7450 </a:t>
            </a:r>
          </a:p>
          <a:p>
            <a:pPr algn="ctr"/>
            <a:r>
              <a:rPr lang="en-US" sz="1800" b="1" i="1" dirty="0">
                <a:solidFill>
                  <a:srgbClr val="002060"/>
                </a:solidFill>
              </a:rPr>
              <a:t>Professor Dominic Thomas</a:t>
            </a:r>
            <a:r>
              <a:rPr lang="en-US" sz="1800" b="1" i="1" dirty="0"/>
              <a:t>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5C6EBD5-C72F-488E-B3E5-F1998ED07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7154801" y="3935705"/>
            <a:ext cx="3920994" cy="902926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89577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</TotalTime>
  <Words>43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Python Benchmarks for MIMIC-III ("Public Benchmarks for Machine Learning Researchers  in Health Care" 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Patricia</cp:lastModifiedBy>
  <cp:revision>215</cp:revision>
  <dcterms:created xsi:type="dcterms:W3CDTF">2013-07-15T20:26:40Z</dcterms:created>
  <dcterms:modified xsi:type="dcterms:W3CDTF">2019-06-30T23:02:50Z</dcterms:modified>
</cp:coreProperties>
</file>