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2" r:id="rId6"/>
    <p:sldId id="257"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6" d="100"/>
          <a:sy n="96"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A HIGGINBOTHAM" userId="0a01e93c3abf4f79" providerId="LiveId" clId="{E3A177A6-6A29-45F4-9FC1-4C46C78751E4}"/>
    <pc:docChg chg="custSel addSld modSld">
      <pc:chgData name="BRYANA HIGGINBOTHAM" userId="0a01e93c3abf4f79" providerId="LiveId" clId="{E3A177A6-6A29-45F4-9FC1-4C46C78751E4}" dt="2022-11-18T01:34:58.757" v="201" actId="20577"/>
      <pc:docMkLst>
        <pc:docMk/>
      </pc:docMkLst>
      <pc:sldChg chg="modSp new mod">
        <pc:chgData name="BRYANA HIGGINBOTHAM" userId="0a01e93c3abf4f79" providerId="LiveId" clId="{E3A177A6-6A29-45F4-9FC1-4C46C78751E4}" dt="2022-11-18T01:34:58.757" v="201" actId="20577"/>
        <pc:sldMkLst>
          <pc:docMk/>
          <pc:sldMk cId="3651727412" sldId="262"/>
        </pc:sldMkLst>
        <pc:spChg chg="mod">
          <ac:chgData name="BRYANA HIGGINBOTHAM" userId="0a01e93c3abf4f79" providerId="LiveId" clId="{E3A177A6-6A29-45F4-9FC1-4C46C78751E4}" dt="2022-11-18T01:33:07.162" v="30" actId="20577"/>
          <ac:spMkLst>
            <pc:docMk/>
            <pc:sldMk cId="3651727412" sldId="262"/>
            <ac:spMk id="2" creationId="{BD471213-EA5F-A2D1-CD7C-8A4D5BCBA23E}"/>
          </ac:spMkLst>
        </pc:spChg>
        <pc:spChg chg="mod">
          <ac:chgData name="BRYANA HIGGINBOTHAM" userId="0a01e93c3abf4f79" providerId="LiveId" clId="{E3A177A6-6A29-45F4-9FC1-4C46C78751E4}" dt="2022-11-18T01:34:58.757" v="201" actId="20577"/>
          <ac:spMkLst>
            <pc:docMk/>
            <pc:sldMk cId="3651727412" sldId="262"/>
            <ac:spMk id="3" creationId="{D9A1DF6E-98FB-E7E2-ABD3-03EAD90AB1C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2A19C6-F12E-4C9E-85BA-BB2E381E666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D543993-6092-495E-998B-7D1D2E6725FF}">
      <dgm:prSet/>
      <dgm:spPr/>
      <dgm:t>
        <a:bodyPr/>
        <a:lstStyle/>
        <a:p>
          <a:r>
            <a:rPr lang="en-US" dirty="0"/>
            <a:t>considered unruly technology</a:t>
          </a:r>
        </a:p>
      </dgm:t>
    </dgm:pt>
    <dgm:pt modelId="{2D224D0F-C684-4DBF-AC43-BB6C14720FDE}" type="parTrans" cxnId="{A122E08E-BA64-4500-9BB5-1742B34CFB8A}">
      <dgm:prSet/>
      <dgm:spPr/>
      <dgm:t>
        <a:bodyPr/>
        <a:lstStyle/>
        <a:p>
          <a:endParaRPr lang="en-US"/>
        </a:p>
      </dgm:t>
    </dgm:pt>
    <dgm:pt modelId="{BF325709-5BFB-454F-99E6-3EE49843D43F}" type="sibTrans" cxnId="{A122E08E-BA64-4500-9BB5-1742B34CFB8A}">
      <dgm:prSet/>
      <dgm:spPr/>
      <dgm:t>
        <a:bodyPr/>
        <a:lstStyle/>
        <a:p>
          <a:endParaRPr lang="en-US"/>
        </a:p>
      </dgm:t>
    </dgm:pt>
    <dgm:pt modelId="{D88A392B-B237-420C-A726-30A6A2DD9FB7}">
      <dgm:prSet/>
      <dgm:spPr/>
      <dgm:t>
        <a:bodyPr/>
        <a:lstStyle/>
        <a:p>
          <a:r>
            <a:rPr lang="en-US"/>
            <a:t>has become a module of many consumers informatics, disease management and telemedicine strategies</a:t>
          </a:r>
        </a:p>
      </dgm:t>
    </dgm:pt>
    <dgm:pt modelId="{77B46D28-8173-4679-9331-376F71CF2332}" type="parTrans" cxnId="{422E2030-2E95-4677-A6E0-6A42A952A795}">
      <dgm:prSet/>
      <dgm:spPr/>
      <dgm:t>
        <a:bodyPr/>
        <a:lstStyle/>
        <a:p>
          <a:endParaRPr lang="en-US"/>
        </a:p>
      </dgm:t>
    </dgm:pt>
    <dgm:pt modelId="{F5AF60B6-2B6F-463E-950B-028208ED142C}" type="sibTrans" cxnId="{422E2030-2E95-4677-A6E0-6A42A952A795}">
      <dgm:prSet/>
      <dgm:spPr/>
      <dgm:t>
        <a:bodyPr/>
        <a:lstStyle/>
        <a:p>
          <a:endParaRPr lang="en-US"/>
        </a:p>
      </dgm:t>
    </dgm:pt>
    <dgm:pt modelId="{BC31C70E-43D6-4193-B825-F1FC0CB95844}">
      <dgm:prSet/>
      <dgm:spPr/>
      <dgm:t>
        <a:bodyPr/>
        <a:lstStyle/>
        <a:p>
          <a:r>
            <a:rPr lang="en-US" b="0" i="0"/>
            <a:t>Mhealth is a subcategory of ehealth (electronic health), which can be defined as the “delivery of healthcare services via mobile communication devices”</a:t>
          </a:r>
          <a:endParaRPr lang="en-US"/>
        </a:p>
      </dgm:t>
    </dgm:pt>
    <dgm:pt modelId="{2F6B5D48-0BD4-4FC4-9D37-8A105B942536}" type="parTrans" cxnId="{01CAE4A7-10E3-4467-92A0-DF76C22CF008}">
      <dgm:prSet/>
      <dgm:spPr/>
      <dgm:t>
        <a:bodyPr/>
        <a:lstStyle/>
        <a:p>
          <a:endParaRPr lang="en-US"/>
        </a:p>
      </dgm:t>
    </dgm:pt>
    <dgm:pt modelId="{AE196DD1-B239-4ECB-B5FD-9DF1BAC3049D}" type="sibTrans" cxnId="{01CAE4A7-10E3-4467-92A0-DF76C22CF008}">
      <dgm:prSet/>
      <dgm:spPr/>
      <dgm:t>
        <a:bodyPr/>
        <a:lstStyle/>
        <a:p>
          <a:endParaRPr lang="en-US"/>
        </a:p>
      </dgm:t>
    </dgm:pt>
    <dgm:pt modelId="{D2FB8430-3D8D-4F88-811A-1D91E3D42401}" type="pres">
      <dgm:prSet presAssocID="{E72A19C6-F12E-4C9E-85BA-BB2E381E666F}" presName="outerComposite" presStyleCnt="0">
        <dgm:presLayoutVars>
          <dgm:chMax val="5"/>
          <dgm:dir/>
          <dgm:resizeHandles val="exact"/>
        </dgm:presLayoutVars>
      </dgm:prSet>
      <dgm:spPr/>
    </dgm:pt>
    <dgm:pt modelId="{4B25A4DA-736D-4426-A880-9E037244B6E4}" type="pres">
      <dgm:prSet presAssocID="{E72A19C6-F12E-4C9E-85BA-BB2E381E666F}" presName="dummyMaxCanvas" presStyleCnt="0">
        <dgm:presLayoutVars/>
      </dgm:prSet>
      <dgm:spPr/>
    </dgm:pt>
    <dgm:pt modelId="{312F45A7-E069-48A2-9CCE-85F411124187}" type="pres">
      <dgm:prSet presAssocID="{E72A19C6-F12E-4C9E-85BA-BB2E381E666F}" presName="ThreeNodes_1" presStyleLbl="node1" presStyleIdx="0" presStyleCnt="3">
        <dgm:presLayoutVars>
          <dgm:bulletEnabled val="1"/>
        </dgm:presLayoutVars>
      </dgm:prSet>
      <dgm:spPr/>
    </dgm:pt>
    <dgm:pt modelId="{AE41A03A-71BD-4A89-AB77-2C3D7BFF194A}" type="pres">
      <dgm:prSet presAssocID="{E72A19C6-F12E-4C9E-85BA-BB2E381E666F}" presName="ThreeNodes_2" presStyleLbl="node1" presStyleIdx="1" presStyleCnt="3">
        <dgm:presLayoutVars>
          <dgm:bulletEnabled val="1"/>
        </dgm:presLayoutVars>
      </dgm:prSet>
      <dgm:spPr/>
    </dgm:pt>
    <dgm:pt modelId="{CE36488C-BA8D-4418-9EC8-7444675D1351}" type="pres">
      <dgm:prSet presAssocID="{E72A19C6-F12E-4C9E-85BA-BB2E381E666F}" presName="ThreeNodes_3" presStyleLbl="node1" presStyleIdx="2" presStyleCnt="3">
        <dgm:presLayoutVars>
          <dgm:bulletEnabled val="1"/>
        </dgm:presLayoutVars>
      </dgm:prSet>
      <dgm:spPr/>
    </dgm:pt>
    <dgm:pt modelId="{CEFB3724-6872-409C-B9C2-1818E853F7F0}" type="pres">
      <dgm:prSet presAssocID="{E72A19C6-F12E-4C9E-85BA-BB2E381E666F}" presName="ThreeConn_1-2" presStyleLbl="fgAccFollowNode1" presStyleIdx="0" presStyleCnt="2">
        <dgm:presLayoutVars>
          <dgm:bulletEnabled val="1"/>
        </dgm:presLayoutVars>
      </dgm:prSet>
      <dgm:spPr/>
    </dgm:pt>
    <dgm:pt modelId="{6C109EAB-2CD9-40F4-8EC0-5DE11FE7E44D}" type="pres">
      <dgm:prSet presAssocID="{E72A19C6-F12E-4C9E-85BA-BB2E381E666F}" presName="ThreeConn_2-3" presStyleLbl="fgAccFollowNode1" presStyleIdx="1" presStyleCnt="2">
        <dgm:presLayoutVars>
          <dgm:bulletEnabled val="1"/>
        </dgm:presLayoutVars>
      </dgm:prSet>
      <dgm:spPr/>
    </dgm:pt>
    <dgm:pt modelId="{F4E258C5-1238-4B12-8404-ACED3FF04FC6}" type="pres">
      <dgm:prSet presAssocID="{E72A19C6-F12E-4C9E-85BA-BB2E381E666F}" presName="ThreeNodes_1_text" presStyleLbl="node1" presStyleIdx="2" presStyleCnt="3">
        <dgm:presLayoutVars>
          <dgm:bulletEnabled val="1"/>
        </dgm:presLayoutVars>
      </dgm:prSet>
      <dgm:spPr/>
    </dgm:pt>
    <dgm:pt modelId="{6ADBA68C-5A62-4700-B671-82A27D45CF99}" type="pres">
      <dgm:prSet presAssocID="{E72A19C6-F12E-4C9E-85BA-BB2E381E666F}" presName="ThreeNodes_2_text" presStyleLbl="node1" presStyleIdx="2" presStyleCnt="3">
        <dgm:presLayoutVars>
          <dgm:bulletEnabled val="1"/>
        </dgm:presLayoutVars>
      </dgm:prSet>
      <dgm:spPr/>
    </dgm:pt>
    <dgm:pt modelId="{A7643626-0191-4BDC-B870-EBA76EB283DA}" type="pres">
      <dgm:prSet presAssocID="{E72A19C6-F12E-4C9E-85BA-BB2E381E666F}" presName="ThreeNodes_3_text" presStyleLbl="node1" presStyleIdx="2" presStyleCnt="3">
        <dgm:presLayoutVars>
          <dgm:bulletEnabled val="1"/>
        </dgm:presLayoutVars>
      </dgm:prSet>
      <dgm:spPr/>
    </dgm:pt>
  </dgm:ptLst>
  <dgm:cxnLst>
    <dgm:cxn modelId="{1C650B0D-2030-4620-80D8-F2624B3D79DD}" type="presOf" srcId="{BF325709-5BFB-454F-99E6-3EE49843D43F}" destId="{CEFB3724-6872-409C-B9C2-1818E853F7F0}" srcOrd="0" destOrd="0" presId="urn:microsoft.com/office/officeart/2005/8/layout/vProcess5"/>
    <dgm:cxn modelId="{5ADFB226-41C0-46AC-B85A-0B481A5DB3CB}" type="presOf" srcId="{BC31C70E-43D6-4193-B825-F1FC0CB95844}" destId="{CE36488C-BA8D-4418-9EC8-7444675D1351}" srcOrd="0" destOrd="0" presId="urn:microsoft.com/office/officeart/2005/8/layout/vProcess5"/>
    <dgm:cxn modelId="{C441D627-4FD5-48E1-BCA3-0460BC4046AE}" type="presOf" srcId="{DD543993-6092-495E-998B-7D1D2E6725FF}" destId="{F4E258C5-1238-4B12-8404-ACED3FF04FC6}" srcOrd="1" destOrd="0" presId="urn:microsoft.com/office/officeart/2005/8/layout/vProcess5"/>
    <dgm:cxn modelId="{422E2030-2E95-4677-A6E0-6A42A952A795}" srcId="{E72A19C6-F12E-4C9E-85BA-BB2E381E666F}" destId="{D88A392B-B237-420C-A726-30A6A2DD9FB7}" srcOrd="1" destOrd="0" parTransId="{77B46D28-8173-4679-9331-376F71CF2332}" sibTransId="{F5AF60B6-2B6F-463E-950B-028208ED142C}"/>
    <dgm:cxn modelId="{BFA2AF34-5497-4D74-A6DA-0BCC821D5E4E}" type="presOf" srcId="{D88A392B-B237-420C-A726-30A6A2DD9FB7}" destId="{6ADBA68C-5A62-4700-B671-82A27D45CF99}" srcOrd="1" destOrd="0" presId="urn:microsoft.com/office/officeart/2005/8/layout/vProcess5"/>
    <dgm:cxn modelId="{7A8F9568-92F8-479B-AB8C-06E7E29D32C9}" type="presOf" srcId="{BC31C70E-43D6-4193-B825-F1FC0CB95844}" destId="{A7643626-0191-4BDC-B870-EBA76EB283DA}" srcOrd="1" destOrd="0" presId="urn:microsoft.com/office/officeart/2005/8/layout/vProcess5"/>
    <dgm:cxn modelId="{740AB280-C139-414D-B859-8BC8621E3A8C}" type="presOf" srcId="{DD543993-6092-495E-998B-7D1D2E6725FF}" destId="{312F45A7-E069-48A2-9CCE-85F411124187}" srcOrd="0" destOrd="0" presId="urn:microsoft.com/office/officeart/2005/8/layout/vProcess5"/>
    <dgm:cxn modelId="{FAE5E782-9612-4D9D-A959-DA27503C08B9}" type="presOf" srcId="{D88A392B-B237-420C-A726-30A6A2DD9FB7}" destId="{AE41A03A-71BD-4A89-AB77-2C3D7BFF194A}" srcOrd="0" destOrd="0" presId="urn:microsoft.com/office/officeart/2005/8/layout/vProcess5"/>
    <dgm:cxn modelId="{DA1F9E8E-8D10-478F-80DC-3E7C46457489}" type="presOf" srcId="{E72A19C6-F12E-4C9E-85BA-BB2E381E666F}" destId="{D2FB8430-3D8D-4F88-811A-1D91E3D42401}" srcOrd="0" destOrd="0" presId="urn:microsoft.com/office/officeart/2005/8/layout/vProcess5"/>
    <dgm:cxn modelId="{A122E08E-BA64-4500-9BB5-1742B34CFB8A}" srcId="{E72A19C6-F12E-4C9E-85BA-BB2E381E666F}" destId="{DD543993-6092-495E-998B-7D1D2E6725FF}" srcOrd="0" destOrd="0" parTransId="{2D224D0F-C684-4DBF-AC43-BB6C14720FDE}" sibTransId="{BF325709-5BFB-454F-99E6-3EE49843D43F}"/>
    <dgm:cxn modelId="{01CAE4A7-10E3-4467-92A0-DF76C22CF008}" srcId="{E72A19C6-F12E-4C9E-85BA-BB2E381E666F}" destId="{BC31C70E-43D6-4193-B825-F1FC0CB95844}" srcOrd="2" destOrd="0" parTransId="{2F6B5D48-0BD4-4FC4-9D37-8A105B942536}" sibTransId="{AE196DD1-B239-4ECB-B5FD-9DF1BAC3049D}"/>
    <dgm:cxn modelId="{EBB74EB1-A1D9-47C1-9945-4A16BFDA9E6A}" type="presOf" srcId="{F5AF60B6-2B6F-463E-950B-028208ED142C}" destId="{6C109EAB-2CD9-40F4-8EC0-5DE11FE7E44D}" srcOrd="0" destOrd="0" presId="urn:microsoft.com/office/officeart/2005/8/layout/vProcess5"/>
    <dgm:cxn modelId="{0489C7C2-F95F-4AA9-B8A0-541EBAD31770}" type="presParOf" srcId="{D2FB8430-3D8D-4F88-811A-1D91E3D42401}" destId="{4B25A4DA-736D-4426-A880-9E037244B6E4}" srcOrd="0" destOrd="0" presId="urn:microsoft.com/office/officeart/2005/8/layout/vProcess5"/>
    <dgm:cxn modelId="{38381939-3E14-4076-BB9F-399F401AC8A7}" type="presParOf" srcId="{D2FB8430-3D8D-4F88-811A-1D91E3D42401}" destId="{312F45A7-E069-48A2-9CCE-85F411124187}" srcOrd="1" destOrd="0" presId="urn:microsoft.com/office/officeart/2005/8/layout/vProcess5"/>
    <dgm:cxn modelId="{7CC4A6D3-0626-400A-8245-DD9D59B40534}" type="presParOf" srcId="{D2FB8430-3D8D-4F88-811A-1D91E3D42401}" destId="{AE41A03A-71BD-4A89-AB77-2C3D7BFF194A}" srcOrd="2" destOrd="0" presId="urn:microsoft.com/office/officeart/2005/8/layout/vProcess5"/>
    <dgm:cxn modelId="{CB6313FC-F169-4086-BD8B-F8103833EDDC}" type="presParOf" srcId="{D2FB8430-3D8D-4F88-811A-1D91E3D42401}" destId="{CE36488C-BA8D-4418-9EC8-7444675D1351}" srcOrd="3" destOrd="0" presId="urn:microsoft.com/office/officeart/2005/8/layout/vProcess5"/>
    <dgm:cxn modelId="{9F90E93D-1C56-4152-A2B3-0872D15F4DAD}" type="presParOf" srcId="{D2FB8430-3D8D-4F88-811A-1D91E3D42401}" destId="{CEFB3724-6872-409C-B9C2-1818E853F7F0}" srcOrd="4" destOrd="0" presId="urn:microsoft.com/office/officeart/2005/8/layout/vProcess5"/>
    <dgm:cxn modelId="{BE5D4FFD-3D13-4C8E-AE0A-BA81545E5C89}" type="presParOf" srcId="{D2FB8430-3D8D-4F88-811A-1D91E3D42401}" destId="{6C109EAB-2CD9-40F4-8EC0-5DE11FE7E44D}" srcOrd="5" destOrd="0" presId="urn:microsoft.com/office/officeart/2005/8/layout/vProcess5"/>
    <dgm:cxn modelId="{12024E2F-875F-4FA8-8902-A8D73B23FB13}" type="presParOf" srcId="{D2FB8430-3D8D-4F88-811A-1D91E3D42401}" destId="{F4E258C5-1238-4B12-8404-ACED3FF04FC6}" srcOrd="6" destOrd="0" presId="urn:microsoft.com/office/officeart/2005/8/layout/vProcess5"/>
    <dgm:cxn modelId="{CA23C9FA-785F-4F5B-836E-6326AA34981D}" type="presParOf" srcId="{D2FB8430-3D8D-4F88-811A-1D91E3D42401}" destId="{6ADBA68C-5A62-4700-B671-82A27D45CF99}" srcOrd="7" destOrd="0" presId="urn:microsoft.com/office/officeart/2005/8/layout/vProcess5"/>
    <dgm:cxn modelId="{35BED494-3A53-4BC1-8B28-0452F693C1B3}" type="presParOf" srcId="{D2FB8430-3D8D-4F88-811A-1D91E3D42401}" destId="{A7643626-0191-4BDC-B870-EBA76EB283D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22F17-E9CC-47FC-8D45-57D3D90FBE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867793-4C11-4C7D-A872-F40A80FCB300}">
      <dgm:prSet/>
      <dgm:spPr/>
      <dgm:t>
        <a:bodyPr/>
        <a:lstStyle/>
        <a:p>
          <a:pPr>
            <a:lnSpc>
              <a:spcPct val="100000"/>
            </a:lnSpc>
          </a:pPr>
          <a:r>
            <a:rPr lang="en-US"/>
            <a:t>Wearable health IT is used to measure, track, and trend various health parameters</a:t>
          </a:r>
        </a:p>
      </dgm:t>
    </dgm:pt>
    <dgm:pt modelId="{9AD27BD0-40D9-4F46-9E13-9ED93D4E4244}" type="parTrans" cxnId="{E9D1BD07-675C-4140-805D-F0198E8B1F1D}">
      <dgm:prSet/>
      <dgm:spPr/>
      <dgm:t>
        <a:bodyPr/>
        <a:lstStyle/>
        <a:p>
          <a:endParaRPr lang="en-US"/>
        </a:p>
      </dgm:t>
    </dgm:pt>
    <dgm:pt modelId="{7FEFCD16-4953-45B3-99A0-BF072A338022}" type="sibTrans" cxnId="{E9D1BD07-675C-4140-805D-F0198E8B1F1D}">
      <dgm:prSet/>
      <dgm:spPr/>
      <dgm:t>
        <a:bodyPr/>
        <a:lstStyle/>
        <a:p>
          <a:endParaRPr lang="en-US"/>
        </a:p>
      </dgm:t>
    </dgm:pt>
    <dgm:pt modelId="{6598B394-2109-420E-ABF4-03BBF1992254}">
      <dgm:prSet/>
      <dgm:spPr/>
      <dgm:t>
        <a:bodyPr/>
        <a:lstStyle/>
        <a:p>
          <a:pPr>
            <a:lnSpc>
              <a:spcPct val="100000"/>
            </a:lnSpc>
          </a:pPr>
          <a:r>
            <a:rPr lang="en-US"/>
            <a:t>Fastest growing health trend witithin the last 10 years with </a:t>
          </a:r>
          <a:r>
            <a:rPr lang="en-US" b="0" i="0"/>
            <a:t>a variety of new devices and sensors </a:t>
          </a:r>
          <a:endParaRPr lang="en-US"/>
        </a:p>
      </dgm:t>
    </dgm:pt>
    <dgm:pt modelId="{13D6B961-C5EF-47C7-BB1B-98A4682DC7BF}" type="parTrans" cxnId="{22B25316-0314-41D5-A4E1-25B905AB4A7E}">
      <dgm:prSet/>
      <dgm:spPr/>
      <dgm:t>
        <a:bodyPr/>
        <a:lstStyle/>
        <a:p>
          <a:endParaRPr lang="en-US"/>
        </a:p>
      </dgm:t>
    </dgm:pt>
    <dgm:pt modelId="{EFCCC9D0-AC60-4FE6-9D57-0EAF6F6C319D}" type="sibTrans" cxnId="{22B25316-0314-41D5-A4E1-25B905AB4A7E}">
      <dgm:prSet/>
      <dgm:spPr/>
      <dgm:t>
        <a:bodyPr/>
        <a:lstStyle/>
        <a:p>
          <a:endParaRPr lang="en-US"/>
        </a:p>
      </dgm:t>
    </dgm:pt>
    <dgm:pt modelId="{C250D54F-761C-430C-870F-8D7A61A4221F}">
      <dgm:prSet/>
      <dgm:spPr/>
      <dgm:t>
        <a:bodyPr/>
        <a:lstStyle/>
        <a:p>
          <a:pPr>
            <a:lnSpc>
              <a:spcPct val="100000"/>
            </a:lnSpc>
          </a:pPr>
          <a:r>
            <a:rPr lang="en-US"/>
            <a:t>M</a:t>
          </a:r>
          <a:r>
            <a:rPr lang="en-US" b="0" i="0"/>
            <a:t>onitoring exercise, sleep, heart rate and variability, respiratory rate, hydration, etc. and considered part of the mobile technology armamentarium.</a:t>
          </a:r>
          <a:endParaRPr lang="en-US"/>
        </a:p>
      </dgm:t>
    </dgm:pt>
    <dgm:pt modelId="{BCB733A9-47AC-4C78-8B2B-BB39A9808100}" type="parTrans" cxnId="{CFF4FA62-6E24-4F14-A199-3066BC2AC520}">
      <dgm:prSet/>
      <dgm:spPr/>
      <dgm:t>
        <a:bodyPr/>
        <a:lstStyle/>
        <a:p>
          <a:endParaRPr lang="en-US"/>
        </a:p>
      </dgm:t>
    </dgm:pt>
    <dgm:pt modelId="{202030CA-8996-4605-BD36-65FCE7C01723}" type="sibTrans" cxnId="{CFF4FA62-6E24-4F14-A199-3066BC2AC520}">
      <dgm:prSet/>
      <dgm:spPr/>
      <dgm:t>
        <a:bodyPr/>
        <a:lstStyle/>
        <a:p>
          <a:endParaRPr lang="en-US"/>
        </a:p>
      </dgm:t>
    </dgm:pt>
    <dgm:pt modelId="{942E7BA2-72B3-45E5-8D5C-15DF81DF6277}" type="pres">
      <dgm:prSet presAssocID="{06422F17-E9CC-47FC-8D45-57D3D90FBEC6}" presName="root" presStyleCnt="0">
        <dgm:presLayoutVars>
          <dgm:dir/>
          <dgm:resizeHandles val="exact"/>
        </dgm:presLayoutVars>
      </dgm:prSet>
      <dgm:spPr/>
    </dgm:pt>
    <dgm:pt modelId="{4537B4F3-AC12-426E-9C6C-B3BF85CB12E5}" type="pres">
      <dgm:prSet presAssocID="{14867793-4C11-4C7D-A872-F40A80FCB300}" presName="compNode" presStyleCnt="0"/>
      <dgm:spPr/>
    </dgm:pt>
    <dgm:pt modelId="{DDB6A902-3AB7-4CE1-91C2-EFA9BC95A7D2}" type="pres">
      <dgm:prSet presAssocID="{14867793-4C11-4C7D-A872-F40A80FCB300}" presName="bgRect" presStyleLbl="bgShp" presStyleIdx="0" presStyleCnt="3"/>
      <dgm:spPr/>
    </dgm:pt>
    <dgm:pt modelId="{F56AF1F4-0EA6-4FED-A167-0B093050A88A}" type="pres">
      <dgm:prSet presAssocID="{14867793-4C11-4C7D-A872-F40A80FCB3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
        </a:ext>
      </dgm:extLst>
    </dgm:pt>
    <dgm:pt modelId="{15E20961-E89A-4794-869F-D0F71DC9CB54}" type="pres">
      <dgm:prSet presAssocID="{14867793-4C11-4C7D-A872-F40A80FCB300}" presName="spaceRect" presStyleCnt="0"/>
      <dgm:spPr/>
    </dgm:pt>
    <dgm:pt modelId="{0E5C8119-15BE-45EB-B378-AF99DE166DFB}" type="pres">
      <dgm:prSet presAssocID="{14867793-4C11-4C7D-A872-F40A80FCB300}" presName="parTx" presStyleLbl="revTx" presStyleIdx="0" presStyleCnt="3">
        <dgm:presLayoutVars>
          <dgm:chMax val="0"/>
          <dgm:chPref val="0"/>
        </dgm:presLayoutVars>
      </dgm:prSet>
      <dgm:spPr/>
    </dgm:pt>
    <dgm:pt modelId="{03E25120-CADF-481D-BC8D-154CAFC93736}" type="pres">
      <dgm:prSet presAssocID="{7FEFCD16-4953-45B3-99A0-BF072A338022}" presName="sibTrans" presStyleCnt="0"/>
      <dgm:spPr/>
    </dgm:pt>
    <dgm:pt modelId="{F29DC44D-C11C-4CEE-938A-A82291FE77FF}" type="pres">
      <dgm:prSet presAssocID="{6598B394-2109-420E-ABF4-03BBF1992254}" presName="compNode" presStyleCnt="0"/>
      <dgm:spPr/>
    </dgm:pt>
    <dgm:pt modelId="{3CC005C9-41DA-4E6B-AFDF-99C017C234C9}" type="pres">
      <dgm:prSet presAssocID="{6598B394-2109-420E-ABF4-03BBF1992254}" presName="bgRect" presStyleLbl="bgShp" presStyleIdx="1" presStyleCnt="3"/>
      <dgm:spPr/>
    </dgm:pt>
    <dgm:pt modelId="{186741FF-9D3A-40C3-BA07-1220F38DCD63}" type="pres">
      <dgm:prSet presAssocID="{6598B394-2109-420E-ABF4-03BBF19922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C122600-A9D3-490A-93E0-13693337C5F6}" type="pres">
      <dgm:prSet presAssocID="{6598B394-2109-420E-ABF4-03BBF1992254}" presName="spaceRect" presStyleCnt="0"/>
      <dgm:spPr/>
    </dgm:pt>
    <dgm:pt modelId="{B8FD426A-A16F-4281-9328-4A5EE6E1E92A}" type="pres">
      <dgm:prSet presAssocID="{6598B394-2109-420E-ABF4-03BBF1992254}" presName="parTx" presStyleLbl="revTx" presStyleIdx="1" presStyleCnt="3">
        <dgm:presLayoutVars>
          <dgm:chMax val="0"/>
          <dgm:chPref val="0"/>
        </dgm:presLayoutVars>
      </dgm:prSet>
      <dgm:spPr/>
    </dgm:pt>
    <dgm:pt modelId="{31763881-BFF5-419E-9A95-99BC3C34ED1D}" type="pres">
      <dgm:prSet presAssocID="{EFCCC9D0-AC60-4FE6-9D57-0EAF6F6C319D}" presName="sibTrans" presStyleCnt="0"/>
      <dgm:spPr/>
    </dgm:pt>
    <dgm:pt modelId="{C151CE62-37A0-479A-8115-C907187E967D}" type="pres">
      <dgm:prSet presAssocID="{C250D54F-761C-430C-870F-8D7A61A4221F}" presName="compNode" presStyleCnt="0"/>
      <dgm:spPr/>
    </dgm:pt>
    <dgm:pt modelId="{E2AD32C5-56EE-4383-AA6D-6742EE8186A6}" type="pres">
      <dgm:prSet presAssocID="{C250D54F-761C-430C-870F-8D7A61A4221F}" presName="bgRect" presStyleLbl="bgShp" presStyleIdx="2" presStyleCnt="3"/>
      <dgm:spPr/>
    </dgm:pt>
    <dgm:pt modelId="{827EA76F-0927-42EC-AF11-033604AFDCC3}" type="pres">
      <dgm:prSet presAssocID="{C250D54F-761C-430C-870F-8D7A61A422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rt with Pulse"/>
        </a:ext>
      </dgm:extLst>
    </dgm:pt>
    <dgm:pt modelId="{53ACEF34-F1B8-47D2-AA1C-05B77A642928}" type="pres">
      <dgm:prSet presAssocID="{C250D54F-761C-430C-870F-8D7A61A4221F}" presName="spaceRect" presStyleCnt="0"/>
      <dgm:spPr/>
    </dgm:pt>
    <dgm:pt modelId="{BCC25E27-3634-422F-942A-4171C1F19A66}" type="pres">
      <dgm:prSet presAssocID="{C250D54F-761C-430C-870F-8D7A61A4221F}" presName="parTx" presStyleLbl="revTx" presStyleIdx="2" presStyleCnt="3">
        <dgm:presLayoutVars>
          <dgm:chMax val="0"/>
          <dgm:chPref val="0"/>
        </dgm:presLayoutVars>
      </dgm:prSet>
      <dgm:spPr/>
    </dgm:pt>
  </dgm:ptLst>
  <dgm:cxnLst>
    <dgm:cxn modelId="{E9D1BD07-675C-4140-805D-F0198E8B1F1D}" srcId="{06422F17-E9CC-47FC-8D45-57D3D90FBEC6}" destId="{14867793-4C11-4C7D-A872-F40A80FCB300}" srcOrd="0" destOrd="0" parTransId="{9AD27BD0-40D9-4F46-9E13-9ED93D4E4244}" sibTransId="{7FEFCD16-4953-45B3-99A0-BF072A338022}"/>
    <dgm:cxn modelId="{4B2F7F0E-C396-4BFB-9AC6-177D7FA42553}" type="presOf" srcId="{6598B394-2109-420E-ABF4-03BBF1992254}" destId="{B8FD426A-A16F-4281-9328-4A5EE6E1E92A}" srcOrd="0" destOrd="0" presId="urn:microsoft.com/office/officeart/2018/2/layout/IconVerticalSolidList"/>
    <dgm:cxn modelId="{22B25316-0314-41D5-A4E1-25B905AB4A7E}" srcId="{06422F17-E9CC-47FC-8D45-57D3D90FBEC6}" destId="{6598B394-2109-420E-ABF4-03BBF1992254}" srcOrd="1" destOrd="0" parTransId="{13D6B961-C5EF-47C7-BB1B-98A4682DC7BF}" sibTransId="{EFCCC9D0-AC60-4FE6-9D57-0EAF6F6C319D}"/>
    <dgm:cxn modelId="{CFF4FA62-6E24-4F14-A199-3066BC2AC520}" srcId="{06422F17-E9CC-47FC-8D45-57D3D90FBEC6}" destId="{C250D54F-761C-430C-870F-8D7A61A4221F}" srcOrd="2" destOrd="0" parTransId="{BCB733A9-47AC-4C78-8B2B-BB39A9808100}" sibTransId="{202030CA-8996-4605-BD36-65FCE7C01723}"/>
    <dgm:cxn modelId="{F145F87A-3C3F-4B67-84B6-03C8DF69A38C}" type="presOf" srcId="{C250D54F-761C-430C-870F-8D7A61A4221F}" destId="{BCC25E27-3634-422F-942A-4171C1F19A66}" srcOrd="0" destOrd="0" presId="urn:microsoft.com/office/officeart/2018/2/layout/IconVerticalSolidList"/>
    <dgm:cxn modelId="{8206B3A0-B857-4B85-A45F-F58E7B0B6330}" type="presOf" srcId="{06422F17-E9CC-47FC-8D45-57D3D90FBEC6}" destId="{942E7BA2-72B3-45E5-8D5C-15DF81DF6277}" srcOrd="0" destOrd="0" presId="urn:microsoft.com/office/officeart/2018/2/layout/IconVerticalSolidList"/>
    <dgm:cxn modelId="{D8FC80F6-CD1C-48CA-A5BF-127A94F085A9}" type="presOf" srcId="{14867793-4C11-4C7D-A872-F40A80FCB300}" destId="{0E5C8119-15BE-45EB-B378-AF99DE166DFB}" srcOrd="0" destOrd="0" presId="urn:microsoft.com/office/officeart/2018/2/layout/IconVerticalSolidList"/>
    <dgm:cxn modelId="{8D4D3453-C584-40D9-90D1-E2CFFED08A58}" type="presParOf" srcId="{942E7BA2-72B3-45E5-8D5C-15DF81DF6277}" destId="{4537B4F3-AC12-426E-9C6C-B3BF85CB12E5}" srcOrd="0" destOrd="0" presId="urn:microsoft.com/office/officeart/2018/2/layout/IconVerticalSolidList"/>
    <dgm:cxn modelId="{FC69F03E-4CFA-4C09-BB6B-D812DF1A5972}" type="presParOf" srcId="{4537B4F3-AC12-426E-9C6C-B3BF85CB12E5}" destId="{DDB6A902-3AB7-4CE1-91C2-EFA9BC95A7D2}" srcOrd="0" destOrd="0" presId="urn:microsoft.com/office/officeart/2018/2/layout/IconVerticalSolidList"/>
    <dgm:cxn modelId="{4822D4E1-9002-4CE2-BC5C-A6A61FE1A7B1}" type="presParOf" srcId="{4537B4F3-AC12-426E-9C6C-B3BF85CB12E5}" destId="{F56AF1F4-0EA6-4FED-A167-0B093050A88A}" srcOrd="1" destOrd="0" presId="urn:microsoft.com/office/officeart/2018/2/layout/IconVerticalSolidList"/>
    <dgm:cxn modelId="{A23139B9-DFEA-4E7F-8BD8-F44EA54B4992}" type="presParOf" srcId="{4537B4F3-AC12-426E-9C6C-B3BF85CB12E5}" destId="{15E20961-E89A-4794-869F-D0F71DC9CB54}" srcOrd="2" destOrd="0" presId="urn:microsoft.com/office/officeart/2018/2/layout/IconVerticalSolidList"/>
    <dgm:cxn modelId="{E84ACA76-B8E1-4B86-8403-28B0AF390936}" type="presParOf" srcId="{4537B4F3-AC12-426E-9C6C-B3BF85CB12E5}" destId="{0E5C8119-15BE-45EB-B378-AF99DE166DFB}" srcOrd="3" destOrd="0" presId="urn:microsoft.com/office/officeart/2018/2/layout/IconVerticalSolidList"/>
    <dgm:cxn modelId="{6DBA9675-C311-4EE6-84AB-2D75A0BD44E9}" type="presParOf" srcId="{942E7BA2-72B3-45E5-8D5C-15DF81DF6277}" destId="{03E25120-CADF-481D-BC8D-154CAFC93736}" srcOrd="1" destOrd="0" presId="urn:microsoft.com/office/officeart/2018/2/layout/IconVerticalSolidList"/>
    <dgm:cxn modelId="{E2C00F9C-F509-4A25-B37D-95435E568D91}" type="presParOf" srcId="{942E7BA2-72B3-45E5-8D5C-15DF81DF6277}" destId="{F29DC44D-C11C-4CEE-938A-A82291FE77FF}" srcOrd="2" destOrd="0" presId="urn:microsoft.com/office/officeart/2018/2/layout/IconVerticalSolidList"/>
    <dgm:cxn modelId="{6691A241-A1B1-4A54-99D4-03D9EADE633B}" type="presParOf" srcId="{F29DC44D-C11C-4CEE-938A-A82291FE77FF}" destId="{3CC005C9-41DA-4E6B-AFDF-99C017C234C9}" srcOrd="0" destOrd="0" presId="urn:microsoft.com/office/officeart/2018/2/layout/IconVerticalSolidList"/>
    <dgm:cxn modelId="{304A363D-8378-40AE-B5D7-69957BEAF379}" type="presParOf" srcId="{F29DC44D-C11C-4CEE-938A-A82291FE77FF}" destId="{186741FF-9D3A-40C3-BA07-1220F38DCD63}" srcOrd="1" destOrd="0" presId="urn:microsoft.com/office/officeart/2018/2/layout/IconVerticalSolidList"/>
    <dgm:cxn modelId="{85F94071-E48D-4E7D-B3AE-DAE095F22FF9}" type="presParOf" srcId="{F29DC44D-C11C-4CEE-938A-A82291FE77FF}" destId="{2C122600-A9D3-490A-93E0-13693337C5F6}" srcOrd="2" destOrd="0" presId="urn:microsoft.com/office/officeart/2018/2/layout/IconVerticalSolidList"/>
    <dgm:cxn modelId="{DA0CC6E4-98F7-4D2B-8BF6-972E7B101513}" type="presParOf" srcId="{F29DC44D-C11C-4CEE-938A-A82291FE77FF}" destId="{B8FD426A-A16F-4281-9328-4A5EE6E1E92A}" srcOrd="3" destOrd="0" presId="urn:microsoft.com/office/officeart/2018/2/layout/IconVerticalSolidList"/>
    <dgm:cxn modelId="{A84BE8F2-3B28-4E92-809D-4938D90A7A34}" type="presParOf" srcId="{942E7BA2-72B3-45E5-8D5C-15DF81DF6277}" destId="{31763881-BFF5-419E-9A95-99BC3C34ED1D}" srcOrd="3" destOrd="0" presId="urn:microsoft.com/office/officeart/2018/2/layout/IconVerticalSolidList"/>
    <dgm:cxn modelId="{1F4B0AA9-9125-4382-92A0-A9C1AAFF73D0}" type="presParOf" srcId="{942E7BA2-72B3-45E5-8D5C-15DF81DF6277}" destId="{C151CE62-37A0-479A-8115-C907187E967D}" srcOrd="4" destOrd="0" presId="urn:microsoft.com/office/officeart/2018/2/layout/IconVerticalSolidList"/>
    <dgm:cxn modelId="{83F22A63-D42F-4812-9123-733EC42F1174}" type="presParOf" srcId="{C151CE62-37A0-479A-8115-C907187E967D}" destId="{E2AD32C5-56EE-4383-AA6D-6742EE8186A6}" srcOrd="0" destOrd="0" presId="urn:microsoft.com/office/officeart/2018/2/layout/IconVerticalSolidList"/>
    <dgm:cxn modelId="{7C6BD503-138D-4DD4-9EAB-AB74644B0F87}" type="presParOf" srcId="{C151CE62-37A0-479A-8115-C907187E967D}" destId="{827EA76F-0927-42EC-AF11-033604AFDCC3}" srcOrd="1" destOrd="0" presId="urn:microsoft.com/office/officeart/2018/2/layout/IconVerticalSolidList"/>
    <dgm:cxn modelId="{48409FEE-8D84-4A94-B99C-723C7F50405E}" type="presParOf" srcId="{C151CE62-37A0-479A-8115-C907187E967D}" destId="{53ACEF34-F1B8-47D2-AA1C-05B77A642928}" srcOrd="2" destOrd="0" presId="urn:microsoft.com/office/officeart/2018/2/layout/IconVerticalSolidList"/>
    <dgm:cxn modelId="{C3FAB925-96CE-4BFB-AB59-F0D32DDF3E6F}" type="presParOf" srcId="{C151CE62-37A0-479A-8115-C907187E967D}" destId="{BCC25E27-3634-422F-942A-4171C1F19A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F45A7-E069-48A2-9CCE-85F411124187}">
      <dsp:nvSpPr>
        <dsp:cNvPr id="0" name=""/>
        <dsp:cNvSpPr/>
      </dsp:nvSpPr>
      <dsp:spPr>
        <a:xfrm>
          <a:off x="0" y="0"/>
          <a:ext cx="5570900" cy="13906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considered unruly technology</a:t>
          </a:r>
        </a:p>
      </dsp:txBody>
      <dsp:txXfrm>
        <a:off x="40731" y="40731"/>
        <a:ext cx="4070279" cy="1309188"/>
      </dsp:txXfrm>
    </dsp:sp>
    <dsp:sp modelId="{AE41A03A-71BD-4A89-AB77-2C3D7BFF194A}">
      <dsp:nvSpPr>
        <dsp:cNvPr id="0" name=""/>
        <dsp:cNvSpPr/>
      </dsp:nvSpPr>
      <dsp:spPr>
        <a:xfrm>
          <a:off x="491550" y="1622426"/>
          <a:ext cx="5570900" cy="13906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 become a module of many consumers informatics, disease management and telemedicine strategies</a:t>
          </a:r>
        </a:p>
      </dsp:txBody>
      <dsp:txXfrm>
        <a:off x="532281" y="1663157"/>
        <a:ext cx="4093965" cy="1309188"/>
      </dsp:txXfrm>
    </dsp:sp>
    <dsp:sp modelId="{CE36488C-BA8D-4418-9EC8-7444675D1351}">
      <dsp:nvSpPr>
        <dsp:cNvPr id="0" name=""/>
        <dsp:cNvSpPr/>
      </dsp:nvSpPr>
      <dsp:spPr>
        <a:xfrm>
          <a:off x="983100" y="3244852"/>
          <a:ext cx="5570900" cy="13906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Mhealth is a subcategory of ehealth (electronic health), which can be defined as the “delivery of healthcare services via mobile communication devices”</a:t>
          </a:r>
          <a:endParaRPr lang="en-US" sz="1700" kern="1200"/>
        </a:p>
      </dsp:txBody>
      <dsp:txXfrm>
        <a:off x="1023831" y="3285583"/>
        <a:ext cx="4093965" cy="1309188"/>
      </dsp:txXfrm>
    </dsp:sp>
    <dsp:sp modelId="{CEFB3724-6872-409C-B9C2-1818E853F7F0}">
      <dsp:nvSpPr>
        <dsp:cNvPr id="0" name=""/>
        <dsp:cNvSpPr/>
      </dsp:nvSpPr>
      <dsp:spPr>
        <a:xfrm>
          <a:off x="4666977" y="1054576"/>
          <a:ext cx="903923" cy="9039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70360" y="1054576"/>
        <a:ext cx="497157" cy="680202"/>
      </dsp:txXfrm>
    </dsp:sp>
    <dsp:sp modelId="{6C109EAB-2CD9-40F4-8EC0-5DE11FE7E44D}">
      <dsp:nvSpPr>
        <dsp:cNvPr id="0" name=""/>
        <dsp:cNvSpPr/>
      </dsp:nvSpPr>
      <dsp:spPr>
        <a:xfrm>
          <a:off x="5158527" y="2667731"/>
          <a:ext cx="903923" cy="9039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61910" y="2667731"/>
        <a:ext cx="497157" cy="680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6A902-3AB7-4CE1-91C2-EFA9BC95A7D2}">
      <dsp:nvSpPr>
        <dsp:cNvPr id="0" name=""/>
        <dsp:cNvSpPr/>
      </dsp:nvSpPr>
      <dsp:spPr>
        <a:xfrm>
          <a:off x="0" y="640"/>
          <a:ext cx="6281873" cy="1499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AF1F4-0EA6-4FED-A167-0B093050A88A}">
      <dsp:nvSpPr>
        <dsp:cNvPr id="0" name=""/>
        <dsp:cNvSpPr/>
      </dsp:nvSpPr>
      <dsp:spPr>
        <a:xfrm>
          <a:off x="453520" y="337969"/>
          <a:ext cx="824582" cy="824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C8119-15BE-45EB-B378-AF99DE166DFB}">
      <dsp:nvSpPr>
        <dsp:cNvPr id="0" name=""/>
        <dsp:cNvSpPr/>
      </dsp:nvSpPr>
      <dsp:spPr>
        <a:xfrm>
          <a:off x="1731622" y="640"/>
          <a:ext cx="4550250" cy="149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0" tIns="158670" rIns="158670" bIns="158670" numCol="1" spcCol="1270" anchor="ctr" anchorCtr="0">
          <a:noAutofit/>
        </a:bodyPr>
        <a:lstStyle/>
        <a:p>
          <a:pPr marL="0" lvl="0" indent="0" algn="l" defTabSz="755650">
            <a:lnSpc>
              <a:spcPct val="100000"/>
            </a:lnSpc>
            <a:spcBef>
              <a:spcPct val="0"/>
            </a:spcBef>
            <a:spcAft>
              <a:spcPct val="35000"/>
            </a:spcAft>
            <a:buNone/>
          </a:pPr>
          <a:r>
            <a:rPr lang="en-US" sz="1700" kern="1200"/>
            <a:t>Wearable health IT is used to measure, track, and trend various health parameters</a:t>
          </a:r>
        </a:p>
      </dsp:txBody>
      <dsp:txXfrm>
        <a:off x="1731622" y="640"/>
        <a:ext cx="4550250" cy="1499240"/>
      </dsp:txXfrm>
    </dsp:sp>
    <dsp:sp modelId="{3CC005C9-41DA-4E6B-AFDF-99C017C234C9}">
      <dsp:nvSpPr>
        <dsp:cNvPr id="0" name=""/>
        <dsp:cNvSpPr/>
      </dsp:nvSpPr>
      <dsp:spPr>
        <a:xfrm>
          <a:off x="0" y="1874690"/>
          <a:ext cx="6281873" cy="1499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741FF-9D3A-40C3-BA07-1220F38DCD63}">
      <dsp:nvSpPr>
        <dsp:cNvPr id="0" name=""/>
        <dsp:cNvSpPr/>
      </dsp:nvSpPr>
      <dsp:spPr>
        <a:xfrm>
          <a:off x="453520" y="2212019"/>
          <a:ext cx="824582" cy="824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FD426A-A16F-4281-9328-4A5EE6E1E92A}">
      <dsp:nvSpPr>
        <dsp:cNvPr id="0" name=""/>
        <dsp:cNvSpPr/>
      </dsp:nvSpPr>
      <dsp:spPr>
        <a:xfrm>
          <a:off x="1731622" y="1874690"/>
          <a:ext cx="4550250" cy="149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0" tIns="158670" rIns="158670" bIns="158670" numCol="1" spcCol="1270" anchor="ctr" anchorCtr="0">
          <a:noAutofit/>
        </a:bodyPr>
        <a:lstStyle/>
        <a:p>
          <a:pPr marL="0" lvl="0" indent="0" algn="l" defTabSz="755650">
            <a:lnSpc>
              <a:spcPct val="100000"/>
            </a:lnSpc>
            <a:spcBef>
              <a:spcPct val="0"/>
            </a:spcBef>
            <a:spcAft>
              <a:spcPct val="35000"/>
            </a:spcAft>
            <a:buNone/>
          </a:pPr>
          <a:r>
            <a:rPr lang="en-US" sz="1700" kern="1200"/>
            <a:t>Fastest growing health trend witithin the last 10 years with </a:t>
          </a:r>
          <a:r>
            <a:rPr lang="en-US" sz="1700" b="0" i="0" kern="1200"/>
            <a:t>a variety of new devices and sensors </a:t>
          </a:r>
          <a:endParaRPr lang="en-US" sz="1700" kern="1200"/>
        </a:p>
      </dsp:txBody>
      <dsp:txXfrm>
        <a:off x="1731622" y="1874690"/>
        <a:ext cx="4550250" cy="1499240"/>
      </dsp:txXfrm>
    </dsp:sp>
    <dsp:sp modelId="{E2AD32C5-56EE-4383-AA6D-6742EE8186A6}">
      <dsp:nvSpPr>
        <dsp:cNvPr id="0" name=""/>
        <dsp:cNvSpPr/>
      </dsp:nvSpPr>
      <dsp:spPr>
        <a:xfrm>
          <a:off x="0" y="3748741"/>
          <a:ext cx="6281873" cy="14992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EA76F-0927-42EC-AF11-033604AFDCC3}">
      <dsp:nvSpPr>
        <dsp:cNvPr id="0" name=""/>
        <dsp:cNvSpPr/>
      </dsp:nvSpPr>
      <dsp:spPr>
        <a:xfrm>
          <a:off x="453520" y="4086070"/>
          <a:ext cx="824582" cy="8245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25E27-3634-422F-942A-4171C1F19A66}">
      <dsp:nvSpPr>
        <dsp:cNvPr id="0" name=""/>
        <dsp:cNvSpPr/>
      </dsp:nvSpPr>
      <dsp:spPr>
        <a:xfrm>
          <a:off x="1731622" y="3748741"/>
          <a:ext cx="4550250" cy="149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0" tIns="158670" rIns="158670" bIns="158670" numCol="1" spcCol="1270" anchor="ctr" anchorCtr="0">
          <a:noAutofit/>
        </a:bodyPr>
        <a:lstStyle/>
        <a:p>
          <a:pPr marL="0" lvl="0" indent="0" algn="l" defTabSz="755650">
            <a:lnSpc>
              <a:spcPct val="100000"/>
            </a:lnSpc>
            <a:spcBef>
              <a:spcPct val="0"/>
            </a:spcBef>
            <a:spcAft>
              <a:spcPct val="35000"/>
            </a:spcAft>
            <a:buNone/>
          </a:pPr>
          <a:r>
            <a:rPr lang="en-US" sz="1700" kern="1200"/>
            <a:t>M</a:t>
          </a:r>
          <a:r>
            <a:rPr lang="en-US" sz="1700" b="0" i="0" kern="1200"/>
            <a:t>onitoring exercise, sleep, heart rate and variability, respiratory rate, hydration, etc. and considered part of the mobile technology armamentarium.</a:t>
          </a:r>
          <a:endParaRPr lang="en-US" sz="1700" kern="1200"/>
        </a:p>
      </dsp:txBody>
      <dsp:txXfrm>
        <a:off x="1731622" y="3748741"/>
        <a:ext cx="4550250" cy="14992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11/17/2022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11/17/2022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ped.2019.00028/full"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15EF14-4324-C45F-A5D5-2765F5C2809E}"/>
              </a:ext>
            </a:extLst>
          </p:cNvPr>
          <p:cNvPicPr>
            <a:picLocks noChangeAspect="1"/>
          </p:cNvPicPr>
          <p:nvPr/>
        </p:nvPicPr>
        <p:blipFill>
          <a:blip r:embed="rId2"/>
          <a:stretch>
            <a:fillRect/>
          </a:stretch>
        </p:blipFill>
        <p:spPr>
          <a:xfrm>
            <a:off x="166687" y="904875"/>
            <a:ext cx="11858625" cy="5048250"/>
          </a:xfrm>
          <a:prstGeom prst="rect">
            <a:avLst/>
          </a:prstGeom>
        </p:spPr>
      </p:pic>
      <p:sp>
        <p:nvSpPr>
          <p:cNvPr id="2" name="Title 1">
            <a:extLst>
              <a:ext uri="{FF2B5EF4-FFF2-40B4-BE49-F238E27FC236}">
                <a16:creationId xmlns:a16="http://schemas.microsoft.com/office/drawing/2014/main" id="{D8D54740-832F-96F0-D787-DA75BCBC7817}"/>
              </a:ext>
            </a:extLst>
          </p:cNvPr>
          <p:cNvSpPr>
            <a:spLocks noGrp="1"/>
          </p:cNvSpPr>
          <p:nvPr>
            <p:ph type="ctrTitle"/>
          </p:nvPr>
        </p:nvSpPr>
        <p:spPr>
          <a:xfrm>
            <a:off x="2612339" y="3181994"/>
            <a:ext cx="6967321" cy="584775"/>
          </a:xfrm>
        </p:spPr>
        <p:txBody>
          <a:bodyPr>
            <a:normAutofit/>
          </a:bodyPr>
          <a:lstStyle/>
          <a:p>
            <a:r>
              <a:rPr lang="en-US" sz="2800"/>
              <a:t>HMI 7540 Healthcare Info Systems Development</a:t>
            </a:r>
            <a:endParaRPr lang="en-US" sz="2800" dirty="0"/>
          </a:p>
        </p:txBody>
      </p:sp>
      <p:sp>
        <p:nvSpPr>
          <p:cNvPr id="3" name="Subtitle 2">
            <a:extLst>
              <a:ext uri="{FF2B5EF4-FFF2-40B4-BE49-F238E27FC236}">
                <a16:creationId xmlns:a16="http://schemas.microsoft.com/office/drawing/2014/main" id="{CF86094B-5489-9B55-66F3-76938C015AD5}"/>
              </a:ext>
            </a:extLst>
          </p:cNvPr>
          <p:cNvSpPr>
            <a:spLocks noGrp="1"/>
          </p:cNvSpPr>
          <p:nvPr>
            <p:ph type="subTitle" idx="1"/>
          </p:nvPr>
        </p:nvSpPr>
        <p:spPr/>
        <p:txBody>
          <a:bodyPr/>
          <a:lstStyle/>
          <a:p>
            <a:r>
              <a:rPr lang="en-US"/>
              <a:t>Joli Miracle</a:t>
            </a:r>
          </a:p>
          <a:p>
            <a:r>
              <a:rPr lang="en-US"/>
              <a:t>Jasmine Williams</a:t>
            </a:r>
          </a:p>
          <a:p>
            <a:r>
              <a:rPr lang="en-US"/>
              <a:t>Bryana Higginbotham</a:t>
            </a:r>
            <a:endParaRPr lang="en-US" dirty="0"/>
          </a:p>
        </p:txBody>
      </p:sp>
      <p:sp>
        <p:nvSpPr>
          <p:cNvPr id="4" name="TextBox 3">
            <a:extLst>
              <a:ext uri="{FF2B5EF4-FFF2-40B4-BE49-F238E27FC236}">
                <a16:creationId xmlns:a16="http://schemas.microsoft.com/office/drawing/2014/main" id="{500CA6CA-C856-149D-3902-C67B210CAA40}"/>
              </a:ext>
            </a:extLst>
          </p:cNvPr>
          <p:cNvSpPr txBox="1"/>
          <p:nvPr/>
        </p:nvSpPr>
        <p:spPr>
          <a:xfrm>
            <a:off x="1759237" y="1472437"/>
            <a:ext cx="7893322" cy="1569660"/>
          </a:xfrm>
          <a:prstGeom prst="rect">
            <a:avLst/>
          </a:prstGeom>
          <a:noFill/>
        </p:spPr>
        <p:txBody>
          <a:bodyPr wrap="square" rtlCol="0">
            <a:spAutoFit/>
          </a:bodyPr>
          <a:lstStyle/>
          <a:p>
            <a:pPr algn="ctr"/>
            <a:r>
              <a:rPr lang="en-US" sz="4800" b="1">
                <a:solidFill>
                  <a:schemeClr val="accent1">
                    <a:lumMod val="40000"/>
                    <a:lumOff val="60000"/>
                  </a:schemeClr>
                </a:solidFill>
                <a:latin typeface="+mj-lt"/>
              </a:rPr>
              <a:t>Pediatric Asthma Management Tool</a:t>
            </a:r>
            <a:endParaRPr lang="en-US" sz="4800" b="1" dirty="0">
              <a:solidFill>
                <a:schemeClr val="accent1">
                  <a:lumMod val="40000"/>
                  <a:lumOff val="60000"/>
                </a:schemeClr>
              </a:solidFill>
              <a:latin typeface="+mj-lt"/>
            </a:endParaRPr>
          </a:p>
        </p:txBody>
      </p:sp>
    </p:spTree>
    <p:extLst>
      <p:ext uri="{BB962C8B-B14F-4D97-AF65-F5344CB8AC3E}">
        <p14:creationId xmlns:p14="http://schemas.microsoft.com/office/powerpoint/2010/main" val="30823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9" name="Rectangle 38">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B3B9202-8D0A-C277-4182-8F4C2D58C6A0}"/>
              </a:ext>
            </a:extLst>
          </p:cNvPr>
          <p:cNvSpPr>
            <a:spLocks noGrp="1"/>
          </p:cNvSpPr>
          <p:nvPr>
            <p:ph type="title"/>
          </p:nvPr>
        </p:nvSpPr>
        <p:spPr>
          <a:xfrm>
            <a:off x="807720" y="2349925"/>
            <a:ext cx="3012822" cy="2663400"/>
          </a:xfrm>
        </p:spPr>
        <p:txBody>
          <a:bodyPr vert="horz" lIns="228600" tIns="228600" rIns="228600" bIns="228600" rtlCol="0" anchor="ctr">
            <a:noAutofit/>
          </a:bodyPr>
          <a:lstStyle/>
          <a:p>
            <a:pPr algn="l"/>
            <a:r>
              <a:rPr lang="en-US" sz="2400" dirty="0"/>
              <a:t>Introduction:</a:t>
            </a:r>
            <a:br>
              <a:rPr lang="en-US" sz="4000" dirty="0"/>
            </a:br>
            <a:r>
              <a:rPr lang="en-US" sz="4000" dirty="0"/>
              <a:t>Mobile Health (Mhealth)</a:t>
            </a:r>
          </a:p>
        </p:txBody>
      </p:sp>
      <p:graphicFrame>
        <p:nvGraphicFramePr>
          <p:cNvPr id="45" name="Text Placeholder 5">
            <a:extLst>
              <a:ext uri="{FF2B5EF4-FFF2-40B4-BE49-F238E27FC236}">
                <a16:creationId xmlns:a16="http://schemas.microsoft.com/office/drawing/2014/main" id="{4EA5575A-9413-877F-BABA-F33269817F7E}"/>
              </a:ext>
            </a:extLst>
          </p:cNvPr>
          <p:cNvGraphicFramePr/>
          <p:nvPr>
            <p:extLst>
              <p:ext uri="{D42A27DB-BD31-4B8C-83A1-F6EECF244321}">
                <p14:modId xmlns:p14="http://schemas.microsoft.com/office/powerpoint/2010/main" val="1778600780"/>
              </p:ext>
            </p:extLst>
          </p:nvPr>
        </p:nvGraphicFramePr>
        <p:xfrm>
          <a:off x="4846319" y="1111249"/>
          <a:ext cx="6554001" cy="4635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6636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53-F14D-2B03-490A-24865218DA13}"/>
              </a:ext>
            </a:extLst>
          </p:cNvPr>
          <p:cNvSpPr>
            <a:spLocks noGrp="1"/>
          </p:cNvSpPr>
          <p:nvPr>
            <p:ph type="title"/>
          </p:nvPr>
        </p:nvSpPr>
        <p:spPr/>
        <p:txBody>
          <a:bodyPr>
            <a:noAutofit/>
          </a:bodyPr>
          <a:lstStyle/>
          <a:p>
            <a:r>
              <a:rPr lang="en-US" dirty="0"/>
              <a:t>Mobile Applications and Wearable Devices</a:t>
            </a:r>
          </a:p>
        </p:txBody>
      </p:sp>
      <p:graphicFrame>
        <p:nvGraphicFramePr>
          <p:cNvPr id="7" name="Content Placeholder 2">
            <a:extLst>
              <a:ext uri="{FF2B5EF4-FFF2-40B4-BE49-F238E27FC236}">
                <a16:creationId xmlns:a16="http://schemas.microsoft.com/office/drawing/2014/main" id="{C39B0395-A074-283F-8665-E8843F2CB30B}"/>
              </a:ext>
            </a:extLst>
          </p:cNvPr>
          <p:cNvGraphicFramePr>
            <a:graphicFrameLocks noGrp="1"/>
          </p:cNvGraphicFramePr>
          <p:nvPr>
            <p:ph idx="1"/>
          </p:nvPr>
        </p:nvGraphicFramePr>
        <p:xfrm>
          <a:off x="5118447" y="803186"/>
          <a:ext cx="6281873"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2691EBE-E5B2-7A0E-69C2-AE4C026E8401}"/>
              </a:ext>
            </a:extLst>
          </p:cNvPr>
          <p:cNvSpPr txBox="1"/>
          <p:nvPr/>
        </p:nvSpPr>
        <p:spPr>
          <a:xfrm>
            <a:off x="1062592" y="1699591"/>
            <a:ext cx="3151055" cy="461665"/>
          </a:xfrm>
          <a:prstGeom prst="rect">
            <a:avLst/>
          </a:prstGeom>
          <a:noFill/>
        </p:spPr>
        <p:txBody>
          <a:bodyPr wrap="none" rtlCol="0">
            <a:spAutoFit/>
          </a:bodyPr>
          <a:lstStyle/>
          <a:p>
            <a:pPr algn="ctr"/>
            <a:r>
              <a:rPr lang="en-US" sz="2400" dirty="0">
                <a:solidFill>
                  <a:schemeClr val="bg1"/>
                </a:solidFill>
                <a:latin typeface="+mj-lt"/>
              </a:rPr>
              <a:t>Supporting Information:</a:t>
            </a:r>
          </a:p>
        </p:txBody>
      </p:sp>
    </p:spTree>
    <p:extLst>
      <p:ext uri="{BB962C8B-B14F-4D97-AF65-F5344CB8AC3E}">
        <p14:creationId xmlns:p14="http://schemas.microsoft.com/office/powerpoint/2010/main" val="168033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29B82E-722D-45BB-B34F-D4423CBF9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7980BB-894F-43B4-B764-9CE95DEF8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 name="Freeform 5">
              <a:extLst>
                <a:ext uri="{FF2B5EF4-FFF2-40B4-BE49-F238E27FC236}">
                  <a16:creationId xmlns:a16="http://schemas.microsoft.com/office/drawing/2014/main" id="{D6D9E82D-9E8F-4365-8DD3-F87F575AF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1CD7CE6C-6D35-4CDB-8C9B-3749731FB4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1D897CC5-D9DC-4B84-8FEE-769DDB3ED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A7F9F68E-05A6-4B4F-A9C4-99F56BA4DE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FE459AB8-6C83-4017-AD7E-34DDCC29B5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7E35D375-D544-4AA6-B2C0-AECF72D6D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330D17F1-A1B0-40BD-8617-EE4D6750C8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B66F0F2E-CF96-4F3A-B20B-7A67FED93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6A12D58E-271D-4783-99B0-2C1098B90B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F9B86422-0052-4CDC-906A-A0991A2900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C6847113-CFAE-4362-A26F-0B1D18996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2AD566C5-BF8B-4C51-82C6-4633CAE5BD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F156CA36-0366-443D-9A53-7806BDE207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E854E694-6F0F-4143-B88B-DE4C9E02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65CBB851-7142-4AAB-8038-999CAB8CE9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5560487F-527D-416F-A6A5-16BC6F62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1F3D29D7-04A7-4C39-ABC0-CCFFE39BD3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AB11EF01-3B4E-41D2-9E08-0106F319A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9E2C3217-DC0B-4F91-9F62-A04CDEB2F7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Picture 8" descr="Pens and rulers">
            <a:extLst>
              <a:ext uri="{FF2B5EF4-FFF2-40B4-BE49-F238E27FC236}">
                <a16:creationId xmlns:a16="http://schemas.microsoft.com/office/drawing/2014/main" id="{9EF2CF50-D268-71B1-F079-9EE07A220DF3}"/>
              </a:ext>
            </a:extLst>
          </p:cNvPr>
          <p:cNvPicPr>
            <a:picLocks noChangeAspect="1"/>
          </p:cNvPicPr>
          <p:nvPr/>
        </p:nvPicPr>
        <p:blipFill rotWithShape="1">
          <a:blip r:embed="rId2"/>
          <a:srcRect l="24196" r="30667" b="-2"/>
          <a:stretch/>
        </p:blipFill>
        <p:spPr>
          <a:xfrm>
            <a:off x="20" y="227"/>
            <a:ext cx="4637303" cy="6858000"/>
          </a:xfrm>
          <a:prstGeom prst="rect">
            <a:avLst/>
          </a:prstGeom>
          <a:ln w="9525">
            <a:noFill/>
          </a:ln>
        </p:spPr>
      </p:pic>
      <p:grpSp>
        <p:nvGrpSpPr>
          <p:cNvPr id="36" name="Group 35">
            <a:extLst>
              <a:ext uri="{FF2B5EF4-FFF2-40B4-BE49-F238E27FC236}">
                <a16:creationId xmlns:a16="http://schemas.microsoft.com/office/drawing/2014/main" id="{F2B7CF55-CC81-4559-9768-354C7462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37" name="Rectangle 36">
              <a:extLst>
                <a:ext uri="{FF2B5EF4-FFF2-40B4-BE49-F238E27FC236}">
                  <a16:creationId xmlns:a16="http://schemas.microsoft.com/office/drawing/2014/main" id="{9FDAF335-846C-48F5-A261-6D242B1ED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9">
              <a:extLst>
                <a:ext uri="{FF2B5EF4-FFF2-40B4-BE49-F238E27FC236}">
                  <a16:creationId xmlns:a16="http://schemas.microsoft.com/office/drawing/2014/main" id="{598CCBBA-616E-4339-A7DE-6168CEEE5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FDCDAE4-2A39-4204-B094-CA4F1493D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5">
            <a:extLst>
              <a:ext uri="{FF2B5EF4-FFF2-40B4-BE49-F238E27FC236}">
                <a16:creationId xmlns:a16="http://schemas.microsoft.com/office/drawing/2014/main" id="{88069AE8-B2CB-6C6E-36D2-9461029F6317}"/>
              </a:ext>
            </a:extLst>
          </p:cNvPr>
          <p:cNvSpPr>
            <a:spLocks noGrp="1"/>
          </p:cNvSpPr>
          <p:nvPr>
            <p:ph type="ctrTitle"/>
          </p:nvPr>
        </p:nvSpPr>
        <p:spPr>
          <a:xfrm>
            <a:off x="5530363" y="1226327"/>
            <a:ext cx="5769989" cy="649911"/>
          </a:xfrm>
        </p:spPr>
        <p:txBody>
          <a:bodyPr>
            <a:normAutofit fontScale="90000"/>
          </a:bodyPr>
          <a:lstStyle/>
          <a:p>
            <a:r>
              <a:rPr lang="en-US"/>
              <a:t>Project Description</a:t>
            </a:r>
            <a:endParaRPr lang="en-US" dirty="0"/>
          </a:p>
        </p:txBody>
      </p:sp>
      <p:sp>
        <p:nvSpPr>
          <p:cNvPr id="7" name="Subtitle 6">
            <a:extLst>
              <a:ext uri="{FF2B5EF4-FFF2-40B4-BE49-F238E27FC236}">
                <a16:creationId xmlns:a16="http://schemas.microsoft.com/office/drawing/2014/main" id="{5CB0EF1D-CF6E-20EB-3650-628E2DB1FF1F}"/>
              </a:ext>
            </a:extLst>
          </p:cNvPr>
          <p:cNvSpPr>
            <a:spLocks noGrp="1"/>
          </p:cNvSpPr>
          <p:nvPr>
            <p:ph type="subTitle" idx="1"/>
          </p:nvPr>
        </p:nvSpPr>
        <p:spPr>
          <a:xfrm>
            <a:off x="5543396" y="2132504"/>
            <a:ext cx="5769988" cy="3096350"/>
          </a:xfrm>
        </p:spPr>
        <p:txBody>
          <a:bodyPr>
            <a:normAutofit/>
          </a:bodyPr>
          <a:lstStyle/>
          <a:p>
            <a:pPr>
              <a:lnSpc>
                <a:spcPct val="90000"/>
              </a:lnSpc>
            </a:pPr>
            <a:r>
              <a:rPr lang="en-US" b="0" i="0">
                <a:effectLst/>
                <a:latin typeface="+mj-lt"/>
              </a:rPr>
              <a:t>The program will prompt users to answer a short questionnaire when/if a child is exhibiting symptoms and based on their responses the directions for the recommended treatment plan will populate to prompt their prescribed optimal course of management. The output will return the recommended treatment option, such as their prescribed “as needed” medication management or based on severity or length of symptoms would notify the patient to contact their provider or seek immediate medical care. The software would function to provide timely clarification of when pediatric patients should initiate their "as needed" treatment. </a:t>
            </a:r>
            <a:endParaRPr lang="en-US">
              <a:latin typeface="+mj-lt"/>
            </a:endParaRPr>
          </a:p>
          <a:p>
            <a:pPr>
              <a:lnSpc>
                <a:spcPct val="90000"/>
              </a:lnSpc>
            </a:pPr>
            <a:endParaRPr lang="en-US" sz="1100" dirty="0"/>
          </a:p>
        </p:txBody>
      </p:sp>
    </p:spTree>
    <p:extLst>
      <p:ext uri="{BB962C8B-B14F-4D97-AF65-F5344CB8AC3E}">
        <p14:creationId xmlns:p14="http://schemas.microsoft.com/office/powerpoint/2010/main" val="35795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400"/>
                                        <p:tgtEl>
                                          <p:spTgt spid="7">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1213-EA5F-A2D1-CD7C-8A4D5BCBA23E}"/>
              </a:ext>
            </a:extLst>
          </p:cNvPr>
          <p:cNvSpPr>
            <a:spLocks noGrp="1"/>
          </p:cNvSpPr>
          <p:nvPr>
            <p:ph type="ctrTitle"/>
          </p:nvPr>
        </p:nvSpPr>
        <p:spPr>
          <a:xfrm>
            <a:off x="1752748" y="1311284"/>
            <a:ext cx="8679915" cy="558366"/>
          </a:xfrm>
        </p:spPr>
        <p:txBody>
          <a:bodyPr>
            <a:normAutofit fontScale="90000"/>
          </a:bodyPr>
          <a:lstStyle/>
          <a:p>
            <a:r>
              <a:rPr lang="en-US" dirty="0"/>
              <a:t>Proper Management Plans</a:t>
            </a:r>
          </a:p>
        </p:txBody>
      </p:sp>
      <p:sp>
        <p:nvSpPr>
          <p:cNvPr id="3" name="Subtitle 2">
            <a:extLst>
              <a:ext uri="{FF2B5EF4-FFF2-40B4-BE49-F238E27FC236}">
                <a16:creationId xmlns:a16="http://schemas.microsoft.com/office/drawing/2014/main" id="{D9A1DF6E-98FB-E7E2-ABD3-03EAD90AB1C1}"/>
              </a:ext>
            </a:extLst>
          </p:cNvPr>
          <p:cNvSpPr>
            <a:spLocks noGrp="1"/>
          </p:cNvSpPr>
          <p:nvPr>
            <p:ph type="subTitle" idx="1"/>
          </p:nvPr>
        </p:nvSpPr>
        <p:spPr>
          <a:xfrm>
            <a:off x="1759236" y="2017831"/>
            <a:ext cx="8673427" cy="3120699"/>
          </a:xfrm>
        </p:spPr>
        <p:txBody>
          <a:bodyPr/>
          <a:lstStyle/>
          <a:p>
            <a:r>
              <a:rPr lang="en-US" dirty="0"/>
              <a:t>What is asthma, Why this topic?</a:t>
            </a:r>
          </a:p>
          <a:p>
            <a:r>
              <a:rPr lang="en-US" dirty="0" err="1"/>
              <a:t>Mhealth</a:t>
            </a:r>
            <a:r>
              <a:rPr lang="en-US" dirty="0"/>
              <a:t> affordable and highly accessible</a:t>
            </a:r>
          </a:p>
          <a:p>
            <a:r>
              <a:rPr lang="en-US" dirty="0"/>
              <a:t>Easy to manage</a:t>
            </a:r>
          </a:p>
          <a:p>
            <a:r>
              <a:rPr lang="en-US" dirty="0"/>
              <a:t>Long term and resourceful</a:t>
            </a:r>
          </a:p>
          <a:p>
            <a:endParaRPr lang="en-US" dirty="0"/>
          </a:p>
        </p:txBody>
      </p:sp>
    </p:spTree>
    <p:extLst>
      <p:ext uri="{BB962C8B-B14F-4D97-AF65-F5344CB8AC3E}">
        <p14:creationId xmlns:p14="http://schemas.microsoft.com/office/powerpoint/2010/main" val="365172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4" name="Content Placeholder 3" descr="Diagram, venn diagram&#10;&#10;Description automatically generated">
            <a:extLst>
              <a:ext uri="{FF2B5EF4-FFF2-40B4-BE49-F238E27FC236}">
                <a16:creationId xmlns:a16="http://schemas.microsoft.com/office/drawing/2014/main" id="{A47077DC-1E32-8E6E-78F8-EC26F0F4466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 t="-328" r="-1" b="769"/>
          <a:stretch/>
        </p:blipFill>
        <p:spPr>
          <a:xfrm>
            <a:off x="643467" y="854026"/>
            <a:ext cx="5291667" cy="5149947"/>
          </a:xfrm>
          <a:prstGeom prst="rect">
            <a:avLst/>
          </a:prstGeom>
        </p:spPr>
      </p:pic>
      <p:pic>
        <p:nvPicPr>
          <p:cNvPr id="9" name="Content Placeholder 8">
            <a:extLst>
              <a:ext uri="{FF2B5EF4-FFF2-40B4-BE49-F238E27FC236}">
                <a16:creationId xmlns:a16="http://schemas.microsoft.com/office/drawing/2014/main" id="{7610C98A-0C9A-2C91-5F01-EA3FEEAAEA90}"/>
              </a:ext>
            </a:extLst>
          </p:cNvPr>
          <p:cNvPicPr>
            <a:picLocks noGrp="1" noChangeAspect="1"/>
          </p:cNvPicPr>
          <p:nvPr>
            <p:ph idx="1"/>
          </p:nvPr>
        </p:nvPicPr>
        <p:blipFill>
          <a:blip r:embed="rId4"/>
          <a:stretch>
            <a:fillRect/>
          </a:stretch>
        </p:blipFill>
        <p:spPr>
          <a:xfrm>
            <a:off x="6256868" y="1457770"/>
            <a:ext cx="5291666" cy="3968749"/>
          </a:xfrm>
          <a:prstGeom prst="rect">
            <a:avLst/>
          </a:prstGeom>
        </p:spPr>
      </p:pic>
    </p:spTree>
    <p:extLst>
      <p:ext uri="{BB962C8B-B14F-4D97-AF65-F5344CB8AC3E}">
        <p14:creationId xmlns:p14="http://schemas.microsoft.com/office/powerpoint/2010/main" val="3579012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4" name="Group 163">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5"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9"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0"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1"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1"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2"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7" name="Group 186">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88" name="Rectangle 187">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Rectangle 189">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92" name="Rectangle 191">
            <a:extLst>
              <a:ext uri="{FF2B5EF4-FFF2-40B4-BE49-F238E27FC236}">
                <a16:creationId xmlns:a16="http://schemas.microsoft.com/office/drawing/2014/main" id="{3ECF97F8-8C72-416C-96CC-9C9CCCEB4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6EC201A5-19BC-48BC-B4F2-2CDB936AD4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5" name="Freeform 5">
              <a:extLst>
                <a:ext uri="{FF2B5EF4-FFF2-40B4-BE49-F238E27FC236}">
                  <a16:creationId xmlns:a16="http://schemas.microsoft.com/office/drawing/2014/main" id="{6DEE6E6D-024D-4B3D-A903-DEE333F111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6">
              <a:extLst>
                <a:ext uri="{FF2B5EF4-FFF2-40B4-BE49-F238E27FC236}">
                  <a16:creationId xmlns:a16="http://schemas.microsoft.com/office/drawing/2014/main" id="{BBC9127D-8F7F-438E-B88F-8EF37BFBE9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7">
              <a:extLst>
                <a:ext uri="{FF2B5EF4-FFF2-40B4-BE49-F238E27FC236}">
                  <a16:creationId xmlns:a16="http://schemas.microsoft.com/office/drawing/2014/main" id="{E5064519-BF42-4EDC-8A7E-E2ACD059D2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8">
              <a:extLst>
                <a:ext uri="{FF2B5EF4-FFF2-40B4-BE49-F238E27FC236}">
                  <a16:creationId xmlns:a16="http://schemas.microsoft.com/office/drawing/2014/main" id="{6BE4D826-146D-46C9-9766-FDC830D23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9">
              <a:extLst>
                <a:ext uri="{FF2B5EF4-FFF2-40B4-BE49-F238E27FC236}">
                  <a16:creationId xmlns:a16="http://schemas.microsoft.com/office/drawing/2014/main" id="{58A66C74-4733-45AA-9675-27375CE05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
              <a:extLst>
                <a:ext uri="{FF2B5EF4-FFF2-40B4-BE49-F238E27FC236}">
                  <a16:creationId xmlns:a16="http://schemas.microsoft.com/office/drawing/2014/main" id="{E48DC7D0-E54E-4F53-9D76-49C960698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11">
              <a:extLst>
                <a:ext uri="{FF2B5EF4-FFF2-40B4-BE49-F238E27FC236}">
                  <a16:creationId xmlns:a16="http://schemas.microsoft.com/office/drawing/2014/main" id="{4D010D0A-599B-48CE-BDF0-DB303694D2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12">
              <a:extLst>
                <a:ext uri="{FF2B5EF4-FFF2-40B4-BE49-F238E27FC236}">
                  <a16:creationId xmlns:a16="http://schemas.microsoft.com/office/drawing/2014/main" id="{84ED3358-79FB-49E9-8F18-D6CBDEA1A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13">
              <a:extLst>
                <a:ext uri="{FF2B5EF4-FFF2-40B4-BE49-F238E27FC236}">
                  <a16:creationId xmlns:a16="http://schemas.microsoft.com/office/drawing/2014/main" id="{97E976D7-B57E-4B13-B2C2-CA47D8048A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14">
              <a:extLst>
                <a:ext uri="{FF2B5EF4-FFF2-40B4-BE49-F238E27FC236}">
                  <a16:creationId xmlns:a16="http://schemas.microsoft.com/office/drawing/2014/main" id="{B9AC31B1-60E6-4D02-B1E4-53C8B0F92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15">
              <a:extLst>
                <a:ext uri="{FF2B5EF4-FFF2-40B4-BE49-F238E27FC236}">
                  <a16:creationId xmlns:a16="http://schemas.microsoft.com/office/drawing/2014/main" id="{0172AD17-6A37-4F03-A908-9B3B59323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
              <a:extLst>
                <a:ext uri="{FF2B5EF4-FFF2-40B4-BE49-F238E27FC236}">
                  <a16:creationId xmlns:a16="http://schemas.microsoft.com/office/drawing/2014/main" id="{DC5D3599-3F33-47C6-A888-198CD04AC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17">
              <a:extLst>
                <a:ext uri="{FF2B5EF4-FFF2-40B4-BE49-F238E27FC236}">
                  <a16:creationId xmlns:a16="http://schemas.microsoft.com/office/drawing/2014/main" id="{B74CC987-E087-478B-8C57-9E072CCB12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18">
              <a:extLst>
                <a:ext uri="{FF2B5EF4-FFF2-40B4-BE49-F238E27FC236}">
                  <a16:creationId xmlns:a16="http://schemas.microsoft.com/office/drawing/2014/main" id="{DBF5E68F-94E6-454D-A2DC-F84E4D1AE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19">
              <a:extLst>
                <a:ext uri="{FF2B5EF4-FFF2-40B4-BE49-F238E27FC236}">
                  <a16:creationId xmlns:a16="http://schemas.microsoft.com/office/drawing/2014/main" id="{804D0953-1363-48BA-AD76-112FCA36B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20">
              <a:extLst>
                <a:ext uri="{FF2B5EF4-FFF2-40B4-BE49-F238E27FC236}">
                  <a16:creationId xmlns:a16="http://schemas.microsoft.com/office/drawing/2014/main" id="{2E0316AE-28C0-4719-9A3D-013B012A6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21">
              <a:extLst>
                <a:ext uri="{FF2B5EF4-FFF2-40B4-BE49-F238E27FC236}">
                  <a16:creationId xmlns:a16="http://schemas.microsoft.com/office/drawing/2014/main" id="{23539E94-7A51-4AA9-B42B-72E243E76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22">
              <a:extLst>
                <a:ext uri="{FF2B5EF4-FFF2-40B4-BE49-F238E27FC236}">
                  <a16:creationId xmlns:a16="http://schemas.microsoft.com/office/drawing/2014/main" id="{C2F8AD07-CA5A-4B6A-97D6-17FBDB28DF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23">
              <a:extLst>
                <a:ext uri="{FF2B5EF4-FFF2-40B4-BE49-F238E27FC236}">
                  <a16:creationId xmlns:a16="http://schemas.microsoft.com/office/drawing/2014/main" id="{E80A4EAC-5E09-4687-9882-FAAE83F796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24">
              <a:extLst>
                <a:ext uri="{FF2B5EF4-FFF2-40B4-BE49-F238E27FC236}">
                  <a16:creationId xmlns:a16="http://schemas.microsoft.com/office/drawing/2014/main" id="{99DFCC76-4273-4D14-8C46-992E1CCE0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25">
              <a:extLst>
                <a:ext uri="{FF2B5EF4-FFF2-40B4-BE49-F238E27FC236}">
                  <a16:creationId xmlns:a16="http://schemas.microsoft.com/office/drawing/2014/main" id="{A6469C36-1B3C-48EA-B6C6-EF69602756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wall painted with an arrow and a dartboard">
            <a:extLst>
              <a:ext uri="{FF2B5EF4-FFF2-40B4-BE49-F238E27FC236}">
                <a16:creationId xmlns:a16="http://schemas.microsoft.com/office/drawing/2014/main" id="{0E30435C-63A4-72FA-656B-6146A747110F}"/>
              </a:ext>
            </a:extLst>
          </p:cNvPr>
          <p:cNvPicPr>
            <a:picLocks noChangeAspect="1"/>
          </p:cNvPicPr>
          <p:nvPr/>
        </p:nvPicPr>
        <p:blipFill rotWithShape="1">
          <a:blip r:embed="rId2"/>
          <a:srcRect t="10193" r="-1" b="11133"/>
          <a:stretch/>
        </p:blipFill>
        <p:spPr>
          <a:xfrm>
            <a:off x="20" y="227"/>
            <a:ext cx="12191675" cy="6858000"/>
          </a:xfrm>
          <a:prstGeom prst="rect">
            <a:avLst/>
          </a:prstGeom>
        </p:spPr>
      </p:pic>
      <p:sp>
        <p:nvSpPr>
          <p:cNvPr id="217" name="Rectangle 216">
            <a:extLst>
              <a:ext uri="{FF2B5EF4-FFF2-40B4-BE49-F238E27FC236}">
                <a16:creationId xmlns:a16="http://schemas.microsoft.com/office/drawing/2014/main" id="{0A86DE0E-D918-48B5-AB27-308EC1B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 y="0"/>
            <a:ext cx="5436282"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89FF5B17-6CE0-425A-8F7E-EA12CCA43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82235" y="1699589"/>
            <a:ext cx="3671786" cy="3467610"/>
            <a:chOff x="700573" y="1816768"/>
            <a:chExt cx="3671786" cy="3467610"/>
          </a:xfrm>
        </p:grpSpPr>
        <p:sp>
          <p:nvSpPr>
            <p:cNvPr id="220" name="Rectangle 219">
              <a:extLst>
                <a:ext uri="{FF2B5EF4-FFF2-40B4-BE49-F238E27FC236}">
                  <a16:creationId xmlns:a16="http://schemas.microsoft.com/office/drawing/2014/main" id="{43CBAEB0-8AC3-4B8F-A6DD-29486D570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Isosceles Triangle 22">
              <a:extLst>
                <a:ext uri="{FF2B5EF4-FFF2-40B4-BE49-F238E27FC236}">
                  <a16:creationId xmlns:a16="http://schemas.microsoft.com/office/drawing/2014/main" id="{7AC33B03-3E22-4202-9F40-73BC7051F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221">
              <a:extLst>
                <a:ext uri="{FF2B5EF4-FFF2-40B4-BE49-F238E27FC236}">
                  <a16:creationId xmlns:a16="http://schemas.microsoft.com/office/drawing/2014/main" id="{0201ECC9-CA34-45FC-AD0B-AB92CB75F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186016-1642-1FCD-B6D1-DE55105DB797}"/>
              </a:ext>
            </a:extLst>
          </p:cNvPr>
          <p:cNvSpPr>
            <a:spLocks noGrp="1"/>
          </p:cNvSpPr>
          <p:nvPr>
            <p:ph type="ctrTitle"/>
          </p:nvPr>
        </p:nvSpPr>
        <p:spPr>
          <a:xfrm>
            <a:off x="7067294" y="2358391"/>
            <a:ext cx="3498979" cy="2453676"/>
          </a:xfrm>
        </p:spPr>
        <p:txBody>
          <a:bodyPr vert="horz" lIns="228600" tIns="228600" rIns="228600" bIns="228600" rtlCol="0" anchor="ctr">
            <a:normAutofit/>
          </a:bodyPr>
          <a:lstStyle/>
          <a:p>
            <a:pPr>
              <a:lnSpc>
                <a:spcPct val="85000"/>
              </a:lnSpc>
            </a:pPr>
            <a:r>
              <a:rPr lang="en-US" sz="4000" dirty="0"/>
              <a:t>Project Goal</a:t>
            </a:r>
          </a:p>
        </p:txBody>
      </p:sp>
      <p:sp>
        <p:nvSpPr>
          <p:cNvPr id="3" name="Subtitle 2">
            <a:extLst>
              <a:ext uri="{FF2B5EF4-FFF2-40B4-BE49-F238E27FC236}">
                <a16:creationId xmlns:a16="http://schemas.microsoft.com/office/drawing/2014/main" id="{A05CC043-73B6-6058-3152-DAA27B45BA88}"/>
              </a:ext>
            </a:extLst>
          </p:cNvPr>
          <p:cNvSpPr>
            <a:spLocks noGrp="1"/>
          </p:cNvSpPr>
          <p:nvPr>
            <p:ph type="subTitle" idx="1"/>
          </p:nvPr>
        </p:nvSpPr>
        <p:spPr>
          <a:xfrm>
            <a:off x="797233" y="803186"/>
            <a:ext cx="3846485" cy="5248622"/>
          </a:xfrm>
        </p:spPr>
        <p:txBody>
          <a:bodyPr vert="horz" lIns="91440" tIns="45720" rIns="91440" bIns="45720" rtlCol="0" anchor="ctr">
            <a:normAutofit/>
          </a:bodyPr>
          <a:lstStyle/>
          <a:p>
            <a:pPr marL="285750" indent="-228600" algn="l">
              <a:lnSpc>
                <a:spcPct val="120000"/>
              </a:lnSpc>
              <a:buFont typeface="Wingdings" panose="05000000000000000000" pitchFamily="2" charset="2"/>
              <a:buChar char="§"/>
            </a:pPr>
            <a:r>
              <a:rPr lang="en-US" b="0" i="0">
                <a:solidFill>
                  <a:srgbClr val="FFFFFE"/>
                </a:solidFill>
              </a:rPr>
              <a:t>bridge the gap in “as needed” asthma treatment management for children</a:t>
            </a:r>
          </a:p>
          <a:p>
            <a:pPr marL="285750" indent="-228600" algn="l">
              <a:lnSpc>
                <a:spcPct val="120000"/>
              </a:lnSpc>
              <a:buFont typeface="Wingdings" panose="05000000000000000000" pitchFamily="2" charset="2"/>
              <a:buChar char="§"/>
            </a:pPr>
            <a:r>
              <a:rPr lang="en-US">
                <a:solidFill>
                  <a:srgbClr val="FFFFFE"/>
                </a:solidFill>
              </a:rPr>
              <a:t>alleviate the stress over questioning “when to do what” and “how to do it”</a:t>
            </a:r>
          </a:p>
          <a:p>
            <a:pPr marL="285750" indent="-228600" algn="l">
              <a:lnSpc>
                <a:spcPct val="120000"/>
              </a:lnSpc>
              <a:buFont typeface="Wingdings" panose="05000000000000000000" pitchFamily="2" charset="2"/>
              <a:buChar char="§"/>
            </a:pPr>
            <a:r>
              <a:rPr lang="en-US" b="0" i="0">
                <a:solidFill>
                  <a:srgbClr val="FFFFFE"/>
                </a:solidFill>
              </a:rPr>
              <a:t>better track how someone’s asthma has been managed</a:t>
            </a:r>
          </a:p>
          <a:p>
            <a:pPr marL="285750" indent="-228600" algn="l">
              <a:lnSpc>
                <a:spcPct val="120000"/>
              </a:lnSpc>
              <a:buFont typeface="Wingdings" panose="05000000000000000000" pitchFamily="2" charset="2"/>
              <a:buChar char="§"/>
            </a:pPr>
            <a:r>
              <a:rPr lang="en-US" b="0" i="0">
                <a:solidFill>
                  <a:srgbClr val="FFFFFE"/>
                </a:solidFill>
              </a:rPr>
              <a:t>allow providers to see what symptoms and treatments a patient has experienced between physical visits</a:t>
            </a:r>
          </a:p>
          <a:p>
            <a:pPr marL="285750" indent="-228600" algn="l">
              <a:lnSpc>
                <a:spcPct val="120000"/>
              </a:lnSpc>
              <a:buFont typeface="Wingdings" panose="05000000000000000000" pitchFamily="2" charset="2"/>
              <a:buChar char="§"/>
            </a:pPr>
            <a:r>
              <a:rPr lang="en-US" b="0" i="0">
                <a:solidFill>
                  <a:srgbClr val="FFFFFE"/>
                </a:solidFill>
              </a:rPr>
              <a:t>assist providers in adjusting future treatment plans</a:t>
            </a:r>
            <a:endParaRPr lang="en-US">
              <a:solidFill>
                <a:srgbClr val="FFFFFE"/>
              </a:solidFill>
            </a:endParaRPr>
          </a:p>
          <a:p>
            <a:pPr marL="285750" indent="-228600" algn="l">
              <a:lnSpc>
                <a:spcPct val="120000"/>
              </a:lnSpc>
              <a:buFont typeface="Wingdings" panose="05000000000000000000" pitchFamily="2" charset="2"/>
              <a:buChar char="§"/>
            </a:pPr>
            <a:endParaRPr lang="en-US">
              <a:solidFill>
                <a:srgbClr val="FFFFFE"/>
              </a:solidFill>
            </a:endParaRPr>
          </a:p>
        </p:txBody>
      </p:sp>
    </p:spTree>
    <p:extLst>
      <p:ext uri="{BB962C8B-B14F-4D97-AF65-F5344CB8AC3E}">
        <p14:creationId xmlns:p14="http://schemas.microsoft.com/office/powerpoint/2010/main" val="16542498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90</TotalTime>
  <Words>324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HMI 7540 Healthcare Info Systems Development</vt:lpstr>
      <vt:lpstr>Introduction: Mobile Health (Mhealth)</vt:lpstr>
      <vt:lpstr>Mobile Applications and Wearable Devices</vt:lpstr>
      <vt:lpstr>Project Description</vt:lpstr>
      <vt:lpstr>Proper Management Plans</vt:lpstr>
      <vt:lpstr>PowerPoint Presentation</vt:lpstr>
      <vt:lpstr>Project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HMI 7540 Healthcare Info Systems Development</dc:title>
  <dc:creator>BRYANA HIGGINBOTHAM</dc:creator>
  <cp:lastModifiedBy>BRYANA HIGGINBOTHAM</cp:lastModifiedBy>
  <cp:revision>1</cp:revision>
  <dcterms:created xsi:type="dcterms:W3CDTF">2022-11-17T02:14:08Z</dcterms:created>
  <dcterms:modified xsi:type="dcterms:W3CDTF">2022-11-18T01:35:04Z</dcterms:modified>
</cp:coreProperties>
</file>