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A9DD3-8560-45F9-B384-7BC0F421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4590661"/>
            <a:ext cx="11166410" cy="1065690"/>
          </a:xfrm>
        </p:spPr>
        <p:txBody>
          <a:bodyPr>
            <a:normAutofit/>
          </a:bodyPr>
          <a:lstStyle/>
          <a:p>
            <a:r>
              <a:rPr lang="en-US" sz="6600" b="1" dirty="0"/>
              <a:t>Whole Sight Eye Care Institute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D5649-FB2A-4018-BF90-103F3F71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3" y="5666792"/>
            <a:ext cx="11707367" cy="54259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Andrea Taylor</a:t>
            </a:r>
            <a:r>
              <a:rPr lang="en-US" b="1" i="1" dirty="0">
                <a:solidFill>
                  <a:schemeClr val="bg1"/>
                </a:solidFill>
              </a:rPr>
              <a:t>                                                                                                    Smart Technology Drives Vision Health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24B65-C1F9-4408-90DC-17B74423A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 r="-4" b="16268"/>
          <a:stretch/>
        </p:blipFill>
        <p:spPr>
          <a:xfrm>
            <a:off x="1069848" y="470168"/>
            <a:ext cx="5236194" cy="3557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255801-DAC5-4E81-ADA7-25E344983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1892" r="-3" b="-3"/>
          <a:stretch/>
        </p:blipFill>
        <p:spPr>
          <a:xfrm>
            <a:off x="6466908" y="470174"/>
            <a:ext cx="5236194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58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Whole Sight Eye Care Institute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Eye Care Institute</dc:title>
  <dc:creator>Taylor, Andrea</dc:creator>
  <cp:lastModifiedBy>Taylor, Andrea</cp:lastModifiedBy>
  <cp:revision>7</cp:revision>
  <dcterms:created xsi:type="dcterms:W3CDTF">2019-11-12T15:00:17Z</dcterms:created>
  <dcterms:modified xsi:type="dcterms:W3CDTF">2019-11-14T01:30:54Z</dcterms:modified>
</cp:coreProperties>
</file>