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8C7C04-23C9-40B7-AE7B-90F264B24F06}" v="20" dt="2020-12-05T04:22:15.828"/>
    <p1510:client id="{29395516-545C-48D3-B717-00F34B41404C}" v="131" dt="2020-12-05T04:21:09.751"/>
    <p1510:client id="{2A3DBDEC-37F0-4215-8CEE-8BD41566E78F}" v="86" dt="2020-12-05T04:16:05.938"/>
    <p1510:client id="{3374DE88-47AC-447D-A243-3E122FC4FB0A}" v="1" dt="2020-12-05T04:13:58.131"/>
    <p1510:client id="{3FB03DC8-4025-4848-B86D-EADD3C58D13D}" v="8" dt="2020-12-05T03:49:50.255"/>
    <p1510:client id="{467E0E23-9F87-4092-A471-880A230A8FDE}" v="395" dt="2020-12-01T04:09:59.101"/>
    <p1510:client id="{6BB33821-7320-4261-BF4D-07F3DD31491C}" v="14" dt="2020-12-05T04:18:02.381"/>
    <p1510:client id="{6EA863D1-DA18-404D-BBA8-B801C908B6AB}" v="27" dt="2020-12-05T03:37:31.761"/>
    <p1510:client id="{702A5744-701E-E46E-E307-6EF470C4CE11}" v="3" dt="2020-12-05T04:22:43.457"/>
    <p1510:client id="{771EBB20-AE06-4E90-A115-7952C1ED1132}" v="11" dt="2020-12-05T03:54:29.237"/>
    <p1510:client id="{AD1CF2A5-A585-4839-B6F3-768797F9B6B6}" v="15" dt="2020-12-03T04:07:24.943"/>
    <p1510:client id="{AFD3E54D-2C45-4C45-B3AD-DD3230CE1DD3}" v="8" dt="2020-12-03T03:31:47.800"/>
    <p1510:client id="{B56E4AC7-F311-48C3-AB9E-9B6ACA7D7A44}" v="4" dt="2020-12-01T02:50:17.220"/>
    <p1510:client id="{BC2931C5-B12B-4DAE-AA5E-4167AD7DA42C}" v="220" dt="2020-12-03T05:32:27.812"/>
    <p1510:client id="{C244F6F1-6881-4EC4-9335-D571214574F6}" v="320" dt="2020-12-03T04:27:41.687"/>
    <p1510:client id="{C2901825-D8B6-422F-A18E-7FD1FF3D928F}" v="16" dt="2020-12-05T03:27:43.790"/>
    <p1510:client id="{C7E4F8E4-60FF-4004-B3D1-5B7103F0AAF0}" v="127" dt="2020-12-01T02:59:22.851"/>
    <p1510:client id="{FEA51611-2AD2-4A59-8665-0040CD99E7FC}" v="40" dt="2020-12-05T04:11:59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8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8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7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9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1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6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5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5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9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2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7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1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ntoniroigschool.blogspot.com/2014_05_01_archive.html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boomers.com/c/entertainment-websites-app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boomers.com/c/entertainment-websites-app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193844EA-0D22-410F-A01B-F4F29533D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0B0CE01-E19D-4BAC-AB46-07C9CABF0F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795" r="3" b="9732"/>
          <a:stretch/>
        </p:blipFill>
        <p:spPr>
          <a:xfrm>
            <a:off x="2588" y="86860"/>
            <a:ext cx="5692359" cy="3906526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2EEE0139-E43F-4895-BD2E-53A9385C3F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12" r="45317" b="2"/>
          <a:stretch/>
        </p:blipFill>
        <p:spPr>
          <a:xfrm>
            <a:off x="6096001" y="528018"/>
            <a:ext cx="5144254" cy="3557016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E65E162-F3C5-496E-83F3-35D3847D7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7172" y="528018"/>
            <a:ext cx="0" cy="3557016"/>
          </a:xfrm>
          <a:prstGeom prst="line">
            <a:avLst/>
          </a:prstGeom>
          <a:ln w="12700">
            <a:solidFill>
              <a:srgbClr val="FE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5">
            <a:extLst>
              <a:ext uri="{FF2B5EF4-FFF2-40B4-BE49-F238E27FC236}">
                <a16:creationId xmlns:a16="http://schemas.microsoft.com/office/drawing/2014/main" id="{5240663D-974E-4B54-BEF2-0AEF269A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789091" y="4377267"/>
            <a:ext cx="542047" cy="2376459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6">
            <a:extLst>
              <a:ext uri="{FF2B5EF4-FFF2-40B4-BE49-F238E27FC236}">
                <a16:creationId xmlns:a16="http://schemas.microsoft.com/office/drawing/2014/main" id="{3E9B34ED-699B-421D-8B75-2235E501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783841" y="4208147"/>
            <a:ext cx="369761" cy="212183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7">
            <a:extLst>
              <a:ext uri="{FF2B5EF4-FFF2-40B4-BE49-F238E27FC236}">
                <a16:creationId xmlns:a16="http://schemas.microsoft.com/office/drawing/2014/main" id="{87427BBD-1323-4FFD-9089-40083FC54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51746" y="4098332"/>
            <a:ext cx="201857" cy="20558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6">
            <a:extLst>
              <a:ext uri="{FF2B5EF4-FFF2-40B4-BE49-F238E27FC236}">
                <a16:creationId xmlns:a16="http://schemas.microsoft.com/office/drawing/2014/main" id="{5754E5A4-4679-40DF-8B05-9029BA0D7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48198" y="4208147"/>
            <a:ext cx="339126" cy="212183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7">
            <a:extLst>
              <a:ext uri="{FF2B5EF4-FFF2-40B4-BE49-F238E27FC236}">
                <a16:creationId xmlns:a16="http://schemas.microsoft.com/office/drawing/2014/main" id="{9FC83CD4-234F-4750-ABF6-5481D9055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53721" y="4098333"/>
            <a:ext cx="201857" cy="20558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Rectangle 8">
            <a:extLst>
              <a:ext uri="{FF2B5EF4-FFF2-40B4-BE49-F238E27FC236}">
                <a16:creationId xmlns:a16="http://schemas.microsoft.com/office/drawing/2014/main" id="{568D0189-FF37-41B1-A9F5-C564BA47B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51447" y="4098334"/>
            <a:ext cx="10304132" cy="196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7AEA5-4FDD-43B8-826B-1EB433CC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346" y="4267831"/>
            <a:ext cx="9716883" cy="10715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Can you guess the clue</a:t>
            </a:r>
            <a:r>
              <a:rPr lang="en-US" sz="4800" kern="120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8437F-1FD1-4D7E-B3DA-0D6223136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346" y="5345714"/>
            <a:ext cx="9762851" cy="5382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kern="120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A Sex Education jeopardy game to engage kids between ages 5-18</a:t>
            </a:r>
            <a:endParaRPr lang="en-US" sz="2000" kern="1200">
              <a:solidFill>
                <a:srgbClr val="FE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B60F436-E9B6-463A-BC51-14940E646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528" y="4098332"/>
            <a:ext cx="10305288" cy="0"/>
          </a:xfrm>
          <a:prstGeom prst="line">
            <a:avLst/>
          </a:prstGeom>
          <a:ln w="12700">
            <a:solidFill>
              <a:srgbClr val="FE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8">
            <a:extLst>
              <a:ext uri="{FF2B5EF4-FFF2-40B4-BE49-F238E27FC236}">
                <a16:creationId xmlns:a16="http://schemas.microsoft.com/office/drawing/2014/main" id="{5B4888BC-D2FB-4207-8548-E0FA7963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87324" y="4377267"/>
            <a:ext cx="801628" cy="195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6A953C-A892-4AAB-8C34-6174C77FEE01}"/>
              </a:ext>
            </a:extLst>
          </p:cNvPr>
          <p:cNvSpPr txBox="1"/>
          <p:nvPr/>
        </p:nvSpPr>
        <p:spPr>
          <a:xfrm>
            <a:off x="1475874" y="6047874"/>
            <a:ext cx="8103936" cy="72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Coders: Chineze Okpala and Kara Wright</a:t>
            </a:r>
            <a:endParaRPr lang="en-US" b="1" dirty="0"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b="1" dirty="0">
                <a:cs typeface="Calibri"/>
              </a:rPr>
              <a:t>Original coder: </a:t>
            </a:r>
            <a:r>
              <a:rPr lang="en-US" b="1" dirty="0" err="1">
                <a:ea typeface="+mn-lt"/>
                <a:cs typeface="+mn-lt"/>
              </a:rPr>
              <a:t>pharzan</a:t>
            </a:r>
            <a:r>
              <a:rPr lang="en-US" b="1" dirty="0">
                <a:ea typeface="+mn-lt"/>
                <a:cs typeface="+mn-lt"/>
              </a:rPr>
              <a:t>, https://github.com/pharzan/py-jeopardy-game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FC92F3-90D0-4128-B3F5-0D4203E4F205}"/>
              </a:ext>
            </a:extLst>
          </p:cNvPr>
          <p:cNvSpPr txBox="1"/>
          <p:nvPr/>
        </p:nvSpPr>
        <p:spPr>
          <a:xfrm>
            <a:off x="3622246" y="3886911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816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angle 147">
            <a:extLst>
              <a:ext uri="{FF2B5EF4-FFF2-40B4-BE49-F238E27FC236}">
                <a16:creationId xmlns:a16="http://schemas.microsoft.com/office/drawing/2014/main" id="{0666BADD-CE1D-452B-9799-4A35980C6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0" name="Group 149">
            <a:extLst>
              <a:ext uri="{FF2B5EF4-FFF2-40B4-BE49-F238E27FC236}">
                <a16:creationId xmlns:a16="http://schemas.microsoft.com/office/drawing/2014/main" id="{EBEF7C7E-C8A4-4DAA-881F-5EF4BE5AE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969545" y="3517915"/>
            <a:ext cx="3385655" cy="3655570"/>
            <a:chOff x="-969545" y="3517915"/>
            <a:chExt cx="3385655" cy="3655570"/>
          </a:xfrm>
        </p:grpSpPr>
        <p:sp>
          <p:nvSpPr>
            <p:cNvPr id="241" name="Freeform: Shape 150">
              <a:extLst>
                <a:ext uri="{FF2B5EF4-FFF2-40B4-BE49-F238E27FC236}">
                  <a16:creationId xmlns:a16="http://schemas.microsoft.com/office/drawing/2014/main" id="{2E96FDEA-9753-492A-AC3F-6EEA67430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1474116" y="4022486"/>
              <a:ext cx="3655570" cy="2646427"/>
            </a:xfrm>
            <a:custGeom>
              <a:avLst/>
              <a:gdLst>
                <a:gd name="connsiteX0" fmla="*/ 0 w 2736866"/>
                <a:gd name="connsiteY0" fmla="*/ 0 h 1981337"/>
                <a:gd name="connsiteX1" fmla="*/ 2736866 w 2736866"/>
                <a:gd name="connsiteY1" fmla="*/ 0 h 1981337"/>
                <a:gd name="connsiteX2" fmla="*/ 2736866 w 2736866"/>
                <a:gd name="connsiteY2" fmla="*/ 1225808 h 1981337"/>
                <a:gd name="connsiteX3" fmla="*/ 1981337 w 2736866"/>
                <a:gd name="connsiteY3" fmla="*/ 1981337 h 198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6866" h="1981337">
                  <a:moveTo>
                    <a:pt x="0" y="0"/>
                  </a:moveTo>
                  <a:lnTo>
                    <a:pt x="2736866" y="0"/>
                  </a:lnTo>
                  <a:lnTo>
                    <a:pt x="2736866" y="1225808"/>
                  </a:lnTo>
                  <a:lnTo>
                    <a:pt x="1981337" y="1981337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151">
              <a:extLst>
                <a:ext uri="{FF2B5EF4-FFF2-40B4-BE49-F238E27FC236}">
                  <a16:creationId xmlns:a16="http://schemas.microsoft.com/office/drawing/2014/main" id="{493C234F-8AC2-46BA-BF3C-D8F019E21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616274" y="5778765"/>
              <a:ext cx="799836" cy="799836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9" name="Rectangle 147">
            <a:extLst>
              <a:ext uri="{FF2B5EF4-FFF2-40B4-BE49-F238E27FC236}">
                <a16:creationId xmlns:a16="http://schemas.microsoft.com/office/drawing/2014/main" id="{75CC5FF6-C911-4883-B5F7-F5F3E29A8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149">
            <a:extLst>
              <a:ext uri="{FF2B5EF4-FFF2-40B4-BE49-F238E27FC236}">
                <a16:creationId xmlns:a16="http://schemas.microsoft.com/office/drawing/2014/main" id="{84E2200F-ED39-40A1-A6F7-65A45ED6D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1" name="Group 151">
            <a:extLst>
              <a:ext uri="{FF2B5EF4-FFF2-40B4-BE49-F238E27FC236}">
                <a16:creationId xmlns:a16="http://schemas.microsoft.com/office/drawing/2014/main" id="{A4DC59FE-95C7-4792-8613-8387631B1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12" name="Oval 152">
              <a:extLst>
                <a:ext uri="{FF2B5EF4-FFF2-40B4-BE49-F238E27FC236}">
                  <a16:creationId xmlns:a16="http://schemas.microsoft.com/office/drawing/2014/main" id="{185A6740-C8AC-4AF4-8DED-DF2AE7C5C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153">
              <a:extLst>
                <a:ext uri="{FF2B5EF4-FFF2-40B4-BE49-F238E27FC236}">
                  <a16:creationId xmlns:a16="http://schemas.microsoft.com/office/drawing/2014/main" id="{B0287ED7-11F5-4988-9536-ED300C63D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154">
              <a:extLst>
                <a:ext uri="{FF2B5EF4-FFF2-40B4-BE49-F238E27FC236}">
                  <a16:creationId xmlns:a16="http://schemas.microsoft.com/office/drawing/2014/main" id="{6F435B82-54F0-40A8-98AC-308BBE400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155">
              <a:extLst>
                <a:ext uri="{FF2B5EF4-FFF2-40B4-BE49-F238E27FC236}">
                  <a16:creationId xmlns:a16="http://schemas.microsoft.com/office/drawing/2014/main" id="{63E91545-5C3B-46A8-84FE-3866AC17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156">
              <a:extLst>
                <a:ext uri="{FF2B5EF4-FFF2-40B4-BE49-F238E27FC236}">
                  <a16:creationId xmlns:a16="http://schemas.microsoft.com/office/drawing/2014/main" id="{8E118785-E32F-4098-BA19-715FB4D32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157">
              <a:extLst>
                <a:ext uri="{FF2B5EF4-FFF2-40B4-BE49-F238E27FC236}">
                  <a16:creationId xmlns:a16="http://schemas.microsoft.com/office/drawing/2014/main" id="{218661B7-47E9-4CFA-9D23-D94826CD7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8" name="Rectangle 159">
            <a:extLst>
              <a:ext uri="{FF2B5EF4-FFF2-40B4-BE49-F238E27FC236}">
                <a16:creationId xmlns:a16="http://schemas.microsoft.com/office/drawing/2014/main" id="{B163B796-84D7-4069-93D0-7A496A03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9" name="Group 161">
            <a:extLst>
              <a:ext uri="{FF2B5EF4-FFF2-40B4-BE49-F238E27FC236}">
                <a16:creationId xmlns:a16="http://schemas.microsoft.com/office/drawing/2014/main" id="{87A77F8F-E829-4314-9F44-36169F754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20" name="Straight Connector 162">
              <a:extLst>
                <a:ext uri="{FF2B5EF4-FFF2-40B4-BE49-F238E27FC236}">
                  <a16:creationId xmlns:a16="http://schemas.microsoft.com/office/drawing/2014/main" id="{E8D18253-A2A5-4168-A077-5A4A9C532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163">
              <a:extLst>
                <a:ext uri="{FF2B5EF4-FFF2-40B4-BE49-F238E27FC236}">
                  <a16:creationId xmlns:a16="http://schemas.microsoft.com/office/drawing/2014/main" id="{6DAC9C54-D328-4591-AE19-1C4E335C7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164">
              <a:extLst>
                <a:ext uri="{FF2B5EF4-FFF2-40B4-BE49-F238E27FC236}">
                  <a16:creationId xmlns:a16="http://schemas.microsoft.com/office/drawing/2014/main" id="{A74A6996-7D92-4A5D-B88C-3B3E56C69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165">
              <a:extLst>
                <a:ext uri="{FF2B5EF4-FFF2-40B4-BE49-F238E27FC236}">
                  <a16:creationId xmlns:a16="http://schemas.microsoft.com/office/drawing/2014/main" id="{D0F18B95-9F0D-423C-9242-0FBEC7276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4" name="Rectangle 167">
            <a:extLst>
              <a:ext uri="{FF2B5EF4-FFF2-40B4-BE49-F238E27FC236}">
                <a16:creationId xmlns:a16="http://schemas.microsoft.com/office/drawing/2014/main" id="{A4AE5E3E-9489-4D5A-A458-72C3E481C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5" name="Group 169">
            <a:extLst>
              <a:ext uri="{FF2B5EF4-FFF2-40B4-BE49-F238E27FC236}">
                <a16:creationId xmlns:a16="http://schemas.microsoft.com/office/drawing/2014/main" id="{0E88FC08-D56F-45D4-AC54-B89F64697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226" name="Straight Connector 170">
              <a:extLst>
                <a:ext uri="{FF2B5EF4-FFF2-40B4-BE49-F238E27FC236}">
                  <a16:creationId xmlns:a16="http://schemas.microsoft.com/office/drawing/2014/main" id="{DA9CDF2D-7A78-4571-B1C1-857192D4A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171">
              <a:extLst>
                <a:ext uri="{FF2B5EF4-FFF2-40B4-BE49-F238E27FC236}">
                  <a16:creationId xmlns:a16="http://schemas.microsoft.com/office/drawing/2014/main" id="{2E46C3A6-A8E2-4FBB-B6F8-FBEA0D905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172">
              <a:extLst>
                <a:ext uri="{FF2B5EF4-FFF2-40B4-BE49-F238E27FC236}">
                  <a16:creationId xmlns:a16="http://schemas.microsoft.com/office/drawing/2014/main" id="{BD35E17C-3C3F-401E-875C-1BA82BBA5A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173">
              <a:extLst>
                <a:ext uri="{FF2B5EF4-FFF2-40B4-BE49-F238E27FC236}">
                  <a16:creationId xmlns:a16="http://schemas.microsoft.com/office/drawing/2014/main" id="{88C01EF9-F43C-4B12-BBF9-A20421C75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4" name="Picture 9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4E2DF68-8545-4745-BC12-3FB873BCB2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623" r="15822" b="2"/>
          <a:stretch/>
        </p:blipFill>
        <p:spPr>
          <a:xfrm>
            <a:off x="1116701" y="-1"/>
            <a:ext cx="4906956" cy="4607926"/>
          </a:xfrm>
          <a:custGeom>
            <a:avLst/>
            <a:gdLst/>
            <a:ahLst/>
            <a:cxnLst/>
            <a:rect l="l" t="t" r="r" b="b"/>
            <a:pathLst>
              <a:path w="5956528" h="5593537">
                <a:moveTo>
                  <a:pt x="2615274" y="0"/>
                </a:moveTo>
                <a:lnTo>
                  <a:pt x="3341256" y="0"/>
                </a:lnTo>
                <a:lnTo>
                  <a:pt x="5956528" y="2615274"/>
                </a:lnTo>
                <a:lnTo>
                  <a:pt x="2978265" y="5593537"/>
                </a:lnTo>
                <a:lnTo>
                  <a:pt x="0" y="2615274"/>
                </a:lnTo>
                <a:lnTo>
                  <a:pt x="2615274" y="0"/>
                </a:lnTo>
                <a:close/>
              </a:path>
            </a:pathLst>
          </a:custGeom>
        </p:spPr>
      </p:pic>
      <p:sp>
        <p:nvSpPr>
          <p:cNvPr id="243" name="Rectangle 153">
            <a:extLst>
              <a:ext uri="{FF2B5EF4-FFF2-40B4-BE49-F238E27FC236}">
                <a16:creationId xmlns:a16="http://schemas.microsoft.com/office/drawing/2014/main" id="{025BC6F1-1CC0-4099-9F93-A109CBE35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6856962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4" name="Freeform: Shape 155">
            <a:extLst>
              <a:ext uri="{FF2B5EF4-FFF2-40B4-BE49-F238E27FC236}">
                <a16:creationId xmlns:a16="http://schemas.microsoft.com/office/drawing/2014/main" id="{08BE48F6-4887-4180-BF05-D9053DAAB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6282197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EA726-4C0B-4255-BB77-DB30DA35B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0188" y="2591745"/>
            <a:ext cx="4726523" cy="1573862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 b="1">
                <a:solidFill>
                  <a:srgbClr val="080808"/>
                </a:solidFill>
              </a:rPr>
              <a:t>HERE ARE TODAY'S CATEGORIES</a:t>
            </a:r>
            <a:r>
              <a:rPr lang="en-US" sz="1800" b="1">
                <a:solidFill>
                  <a:srgbClr val="080808"/>
                </a:solidFill>
              </a:rPr>
              <a:t>!</a:t>
            </a:r>
          </a:p>
        </p:txBody>
      </p:sp>
      <p:sp>
        <p:nvSpPr>
          <p:cNvPr id="245" name="Rectangle 157">
            <a:extLst>
              <a:ext uri="{FF2B5EF4-FFF2-40B4-BE49-F238E27FC236}">
                <a16:creationId xmlns:a16="http://schemas.microsoft.com/office/drawing/2014/main" id="{24D2F742-54E7-4C62-98C5-F8990E2A0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9789" y="367194"/>
            <a:ext cx="999162" cy="9991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159">
            <a:extLst>
              <a:ext uri="{FF2B5EF4-FFF2-40B4-BE49-F238E27FC236}">
                <a16:creationId xmlns:a16="http://schemas.microsoft.com/office/drawing/2014/main" id="{A176DD56-124E-424A-869A-5281743F2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79993" y="946949"/>
            <a:ext cx="352820" cy="3528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Isosceles Triangle 161">
            <a:extLst>
              <a:ext uri="{FF2B5EF4-FFF2-40B4-BE49-F238E27FC236}">
                <a16:creationId xmlns:a16="http://schemas.microsoft.com/office/drawing/2014/main" id="{237843AB-7560-4874-B085-DA0562144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943811" y="-2"/>
            <a:ext cx="1248189" cy="1248189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163">
            <a:extLst>
              <a:ext uri="{FF2B5EF4-FFF2-40B4-BE49-F238E27FC236}">
                <a16:creationId xmlns:a16="http://schemas.microsoft.com/office/drawing/2014/main" id="{8E0E7CD9-1188-461C-BDBF-270689555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17937" y="246646"/>
            <a:ext cx="577231" cy="57723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165">
            <a:extLst>
              <a:ext uri="{FF2B5EF4-FFF2-40B4-BE49-F238E27FC236}">
                <a16:creationId xmlns:a16="http://schemas.microsoft.com/office/drawing/2014/main" id="{2CBAC60D-34E7-4DE5-8839-42530E8A4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35473" y="4846332"/>
            <a:ext cx="1333438" cy="13334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167">
            <a:extLst>
              <a:ext uri="{FF2B5EF4-FFF2-40B4-BE49-F238E27FC236}">
                <a16:creationId xmlns:a16="http://schemas.microsoft.com/office/drawing/2014/main" id="{E2964BEE-AEA5-44FE-B1B3-E881CE974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87438" y="4866318"/>
            <a:ext cx="618664" cy="61866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0" name="Group 175">
            <a:extLst>
              <a:ext uri="{FF2B5EF4-FFF2-40B4-BE49-F238E27FC236}">
                <a16:creationId xmlns:a16="http://schemas.microsoft.com/office/drawing/2014/main" id="{B138BDDD-D054-4F0A-BB1F-9D016848D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6693312" y="1116028"/>
            <a:ext cx="304800" cy="429768"/>
            <a:chOff x="215328" y="-46937"/>
            <a:chExt cx="304800" cy="2773841"/>
          </a:xfrm>
        </p:grpSpPr>
        <p:cxnSp>
          <p:nvCxnSpPr>
            <p:cNvPr id="231" name="Straight Connector 176">
              <a:extLst>
                <a:ext uri="{FF2B5EF4-FFF2-40B4-BE49-F238E27FC236}">
                  <a16:creationId xmlns:a16="http://schemas.microsoft.com/office/drawing/2014/main" id="{3CB9B538-BCFF-41C2-87A8-28853C399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177">
              <a:extLst>
                <a:ext uri="{FF2B5EF4-FFF2-40B4-BE49-F238E27FC236}">
                  <a16:creationId xmlns:a16="http://schemas.microsoft.com/office/drawing/2014/main" id="{DD34C8C8-72AB-40F5-87DE-E7AE196F7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178">
              <a:extLst>
                <a:ext uri="{FF2B5EF4-FFF2-40B4-BE49-F238E27FC236}">
                  <a16:creationId xmlns:a16="http://schemas.microsoft.com/office/drawing/2014/main" id="{9DA1E9C3-A70A-49DD-AD8F-5E768B24F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179">
              <a:extLst>
                <a:ext uri="{FF2B5EF4-FFF2-40B4-BE49-F238E27FC236}">
                  <a16:creationId xmlns:a16="http://schemas.microsoft.com/office/drawing/2014/main" id="{BC92A81C-B9D6-4A1C-BE78-377104DBE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4BCECEBD-9324-40DC-8EA3-5BFACB5FFF5C}"/>
              </a:ext>
            </a:extLst>
          </p:cNvPr>
          <p:cNvSpPr txBox="1"/>
          <p:nvPr/>
        </p:nvSpPr>
        <p:spPr>
          <a:xfrm>
            <a:off x="92869" y="5396020"/>
            <a:ext cx="7652903" cy="13460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b="1">
                <a:solidFill>
                  <a:schemeClr val="accent1"/>
                </a:solidFill>
                <a:ea typeface="+mn-lt"/>
                <a:cs typeface="+mn-lt"/>
              </a:rPr>
              <a:t>Developers: Chineze Okpala &amp; Kara Wright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b="1">
                <a:solidFill>
                  <a:schemeClr val="accent1"/>
                </a:solidFill>
                <a:ea typeface="+mn-lt"/>
                <a:cs typeface="+mn-lt"/>
              </a:rPr>
              <a:t>Original Developer: 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b="1" err="1">
                <a:solidFill>
                  <a:schemeClr val="accent1"/>
                </a:solidFill>
                <a:ea typeface="+mn-lt"/>
                <a:cs typeface="+mn-lt"/>
              </a:rPr>
              <a:t>Pharzan</a:t>
            </a:r>
            <a:r>
              <a:rPr lang="en-US" sz="2400" b="1">
                <a:solidFill>
                  <a:schemeClr val="accent1"/>
                </a:solidFill>
                <a:ea typeface="+mn-lt"/>
                <a:cs typeface="+mn-lt"/>
              </a:rPr>
              <a:t> https://github.com/pharzan/py-jeopardy-game</a:t>
            </a:r>
            <a:endParaRPr lang="en-US" sz="2400" b="1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4335E6C-1E18-43FD-9F26-93FF05A702BC}"/>
              </a:ext>
            </a:extLst>
          </p:cNvPr>
          <p:cNvSpPr txBox="1"/>
          <p:nvPr/>
        </p:nvSpPr>
        <p:spPr>
          <a:xfrm>
            <a:off x="92869" y="152399"/>
            <a:ext cx="6612730" cy="72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b="1">
                <a:solidFill>
                  <a:schemeClr val="accent1"/>
                </a:solidFill>
                <a:ea typeface="+mn-lt"/>
                <a:cs typeface="+mn-lt"/>
              </a:rPr>
              <a:t>A Sex Education jeopardy game to engage kids between ages 5-18</a:t>
            </a:r>
            <a:endParaRPr lang="en-US">
              <a:solidFill>
                <a:schemeClr val="accent1"/>
              </a:solidFill>
              <a:ea typeface="+mn-lt"/>
              <a:cs typeface="+mn-lt"/>
            </a:endParaRPr>
          </a:p>
          <a:p>
            <a:pPr algn="l">
              <a:spcAft>
                <a:spcPts val="600"/>
              </a:spcAft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22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B1CD0F1-4981-4333-B16E-5773F41EB6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021" r="5219" b="2"/>
          <a:stretch/>
        </p:blipFill>
        <p:spPr>
          <a:xfrm>
            <a:off x="432678" y="2926900"/>
            <a:ext cx="4954528" cy="3509188"/>
          </a:xfrm>
          <a:prstGeom prst="rect">
            <a:avLst/>
          </a:prstGeom>
        </p:spPr>
      </p:pic>
      <p:cxnSp>
        <p:nvCxnSpPr>
          <p:cNvPr id="35" name="Straight Connector 3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1D853BF-AF6C-44A2-837F-AB0468E6E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949" y="520156"/>
            <a:ext cx="5528934" cy="2200699"/>
          </a:xfrm>
          <a:prstGeom prst="rect">
            <a:avLst/>
          </a:prstGeom>
        </p:spPr>
      </p:pic>
      <p:cxnSp>
        <p:nvCxnSpPr>
          <p:cNvPr id="37" name="Straight Connector 3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1E00B698-4308-4248-866A-C676E43B33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131" y="3298920"/>
            <a:ext cx="5716528" cy="305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04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D8664AD7E26043884D9C9A170B5FBF" ma:contentTypeVersion="4" ma:contentTypeDescription="Create a new document." ma:contentTypeScope="" ma:versionID="172dc3e778537394893b4593f578b412">
  <xsd:schema xmlns:xsd="http://www.w3.org/2001/XMLSchema" xmlns:xs="http://www.w3.org/2001/XMLSchema" xmlns:p="http://schemas.microsoft.com/office/2006/metadata/properties" xmlns:ns2="9d18674f-0bd8-4d76-961a-ac891d7072b6" targetNamespace="http://schemas.microsoft.com/office/2006/metadata/properties" ma:root="true" ma:fieldsID="f2b0201271cb37ade916d89b244e79d0" ns2:_="">
    <xsd:import namespace="9d18674f-0bd8-4d76-961a-ac891d7072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18674f-0bd8-4d76-961a-ac891d7072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2F32EA-F965-4855-9E51-C9072E8C04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AE00B3-A0D4-4F7C-BF59-4DDB0224224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7C87D3A-AE5C-4162-8C9B-B15C14F74882}">
  <ds:schemaRefs>
    <ds:schemaRef ds:uri="9d18674f-0bd8-4d76-961a-ac891d7072b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Can you guess the clue?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Jeopardy</dc:title>
  <dc:creator>clem okpala</dc:creator>
  <cp:lastModifiedBy>clem okpala</cp:lastModifiedBy>
  <cp:revision>5</cp:revision>
  <dcterms:created xsi:type="dcterms:W3CDTF">2020-12-01T02:29:37Z</dcterms:created>
  <dcterms:modified xsi:type="dcterms:W3CDTF">2020-12-05T04:30:51Z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0x0101008CD8664AD7E26043884D9C9A170B5FBF</vt:lpwstr>
  </property>
</Properties>
</file>