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A0C1D-82B5-ED42-8C6D-04408AC8FC87}" v="1" dt="2020-12-05T01:35:47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Mantooth" userId="2b0c68a7-73a5-49ee-9cff-a39b892376bf" providerId="ADAL" clId="{853A0C1D-82B5-ED42-8C6D-04408AC8FC87}"/>
    <pc:docChg chg="custSel mod modSld">
      <pc:chgData name="Emily Mantooth" userId="2b0c68a7-73a5-49ee-9cff-a39b892376bf" providerId="ADAL" clId="{853A0C1D-82B5-ED42-8C6D-04408AC8FC87}" dt="2020-12-05T01:36:36.415" v="5" actId="113"/>
      <pc:docMkLst>
        <pc:docMk/>
      </pc:docMkLst>
      <pc:sldChg chg="addSp delSp modSp mod">
        <pc:chgData name="Emily Mantooth" userId="2b0c68a7-73a5-49ee-9cff-a39b892376bf" providerId="ADAL" clId="{853A0C1D-82B5-ED42-8C6D-04408AC8FC87}" dt="2020-12-05T01:36:36.415" v="5" actId="113"/>
        <pc:sldMkLst>
          <pc:docMk/>
          <pc:sldMk cId="1081878994" sldId="256"/>
        </pc:sldMkLst>
        <pc:spChg chg="mod">
          <ac:chgData name="Emily Mantooth" userId="2b0c68a7-73a5-49ee-9cff-a39b892376bf" providerId="ADAL" clId="{853A0C1D-82B5-ED42-8C6D-04408AC8FC87}" dt="2020-12-05T01:36:36.415" v="5" actId="113"/>
          <ac:spMkLst>
            <pc:docMk/>
            <pc:sldMk cId="1081878994" sldId="256"/>
            <ac:spMk id="5" creationId="{1393F12D-427D-204E-8350-48249DDD860D}"/>
          </ac:spMkLst>
        </pc:spChg>
        <pc:spChg chg="del">
          <ac:chgData name="Emily Mantooth" userId="2b0c68a7-73a5-49ee-9cff-a39b892376bf" providerId="ADAL" clId="{853A0C1D-82B5-ED42-8C6D-04408AC8FC87}" dt="2020-12-05T01:35:51.719" v="3" actId="26606"/>
          <ac:spMkLst>
            <pc:docMk/>
            <pc:sldMk cId="1081878994" sldId="256"/>
            <ac:spMk id="17" creationId="{25168669-A0B6-4763-BF5E-32A6D4ABE124}"/>
          </ac:spMkLst>
        </pc:spChg>
        <pc:spChg chg="del">
          <ac:chgData name="Emily Mantooth" userId="2b0c68a7-73a5-49ee-9cff-a39b892376bf" providerId="ADAL" clId="{853A0C1D-82B5-ED42-8C6D-04408AC8FC87}" dt="2020-12-05T01:35:51.719" v="3" actId="26606"/>
          <ac:spMkLst>
            <pc:docMk/>
            <pc:sldMk cId="1081878994" sldId="256"/>
            <ac:spMk id="19" creationId="{3833E1B1-6167-4A9F-A3F1-27B5B4901B0D}"/>
          </ac:spMkLst>
        </pc:spChg>
        <pc:spChg chg="add">
          <ac:chgData name="Emily Mantooth" userId="2b0c68a7-73a5-49ee-9cff-a39b892376bf" providerId="ADAL" clId="{853A0C1D-82B5-ED42-8C6D-04408AC8FC87}" dt="2020-12-05T01:35:51.719" v="3" actId="26606"/>
          <ac:spMkLst>
            <pc:docMk/>
            <pc:sldMk cId="1081878994" sldId="256"/>
            <ac:spMk id="24" creationId="{25168669-A0B6-4763-BF5E-32A6D4ABE124}"/>
          </ac:spMkLst>
        </pc:spChg>
        <pc:spChg chg="add">
          <ac:chgData name="Emily Mantooth" userId="2b0c68a7-73a5-49ee-9cff-a39b892376bf" providerId="ADAL" clId="{853A0C1D-82B5-ED42-8C6D-04408AC8FC87}" dt="2020-12-05T01:35:51.719" v="3" actId="26606"/>
          <ac:spMkLst>
            <pc:docMk/>
            <pc:sldMk cId="1081878994" sldId="256"/>
            <ac:spMk id="26" creationId="{3833E1B1-6167-4A9F-A3F1-27B5B4901B0D}"/>
          </ac:spMkLst>
        </pc:spChg>
        <pc:picChg chg="mod">
          <ac:chgData name="Emily Mantooth" userId="2b0c68a7-73a5-49ee-9cff-a39b892376bf" providerId="ADAL" clId="{853A0C1D-82B5-ED42-8C6D-04408AC8FC87}" dt="2020-12-05T01:35:59.847" v="4" actId="14100"/>
          <ac:picMkLst>
            <pc:docMk/>
            <pc:sldMk cId="1081878994" sldId="256"/>
            <ac:picMk id="2" creationId="{5427030E-CDB6-4870-8EC7-A1EDEFC6D543}"/>
          </ac:picMkLst>
        </pc:picChg>
        <pc:picChg chg="del">
          <ac:chgData name="Emily Mantooth" userId="2b0c68a7-73a5-49ee-9cff-a39b892376bf" providerId="ADAL" clId="{853A0C1D-82B5-ED42-8C6D-04408AC8FC87}" dt="2020-12-05T01:35:36.293" v="0" actId="478"/>
          <ac:picMkLst>
            <pc:docMk/>
            <pc:sldMk cId="1081878994" sldId="256"/>
            <ac:picMk id="7" creationId="{130E4A67-8C99-034D-AD1B-05D4FAFEC76A}"/>
          </ac:picMkLst>
        </pc:picChg>
        <pc:picChg chg="add mod ord">
          <ac:chgData name="Emily Mantooth" userId="2b0c68a7-73a5-49ee-9cff-a39b892376bf" providerId="ADAL" clId="{853A0C1D-82B5-ED42-8C6D-04408AC8FC87}" dt="2020-12-05T01:35:51.719" v="3" actId="26606"/>
          <ac:picMkLst>
            <pc:docMk/>
            <pc:sldMk cId="1081878994" sldId="256"/>
            <ac:picMk id="11" creationId="{D00058F7-B841-E641-BEA1-F441AAEA48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4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8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9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8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4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5168669-A0B6-4763-BF5E-32A6D4ABE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DC93F-CC8F-0C46-991A-90051CD0304B}"/>
              </a:ext>
            </a:extLst>
          </p:cNvPr>
          <p:cNvSpPr txBox="1"/>
          <p:nvPr/>
        </p:nvSpPr>
        <p:spPr>
          <a:xfrm>
            <a:off x="640080" y="483004"/>
            <a:ext cx="6894576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RISK Calculator: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Which Diabetic Patients are at risk For Readmission to the Hospital</a:t>
            </a:r>
          </a:p>
        </p:txBody>
      </p:sp>
      <p:pic>
        <p:nvPicPr>
          <p:cNvPr id="11" name="Picture 10" descr="A picture containing table, wooden, indoor, board&#10;&#10;Description automatically generated">
            <a:extLst>
              <a:ext uri="{FF2B5EF4-FFF2-40B4-BE49-F238E27FC236}">
                <a16:creationId xmlns:a16="http://schemas.microsoft.com/office/drawing/2014/main" id="{D00058F7-B841-E641-BEA1-F441AAEA4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2" r="13829" b="-2"/>
          <a:stretch/>
        </p:blipFill>
        <p:spPr>
          <a:xfrm>
            <a:off x="8166565" y="-1"/>
            <a:ext cx="4025436" cy="4192254"/>
          </a:xfrm>
          <a:custGeom>
            <a:avLst/>
            <a:gdLst/>
            <a:ahLst/>
            <a:cxnLst/>
            <a:rect l="l" t="t" r="r" b="b"/>
            <a:pathLst>
              <a:path w="4025436" h="4192254">
                <a:moveTo>
                  <a:pt x="9012" y="0"/>
                </a:moveTo>
                <a:lnTo>
                  <a:pt x="4025436" y="0"/>
                </a:lnTo>
                <a:lnTo>
                  <a:pt x="4025436" y="4170939"/>
                </a:lnTo>
                <a:lnTo>
                  <a:pt x="3911850" y="4158897"/>
                </a:lnTo>
                <a:cubicBezTo>
                  <a:pt x="3867076" y="4157030"/>
                  <a:pt x="3822191" y="4158025"/>
                  <a:pt x="3777451" y="4161892"/>
                </a:cubicBezTo>
                <a:cubicBezTo>
                  <a:pt x="3546855" y="4176937"/>
                  <a:pt x="3316001" y="4170146"/>
                  <a:pt x="3085404" y="4173475"/>
                </a:cubicBezTo>
                <a:cubicBezTo>
                  <a:pt x="2776919" y="4178001"/>
                  <a:pt x="2468690" y="4166419"/>
                  <a:pt x="2160333" y="4165354"/>
                </a:cubicBezTo>
                <a:cubicBezTo>
                  <a:pt x="2097129" y="4165088"/>
                  <a:pt x="2033670" y="4168549"/>
                  <a:pt x="1970723" y="4173874"/>
                </a:cubicBezTo>
                <a:cubicBezTo>
                  <a:pt x="1883515" y="4181064"/>
                  <a:pt x="1797455" y="4172010"/>
                  <a:pt x="1711013" y="4163490"/>
                </a:cubicBezTo>
                <a:cubicBezTo>
                  <a:pt x="1606822" y="4153239"/>
                  <a:pt x="1502887" y="4162292"/>
                  <a:pt x="1399336" y="4174140"/>
                </a:cubicBezTo>
                <a:cubicBezTo>
                  <a:pt x="1221562" y="4194097"/>
                  <a:pt x="1042447" y="4197572"/>
                  <a:pt x="864085" y="4184525"/>
                </a:cubicBezTo>
                <a:cubicBezTo>
                  <a:pt x="667068" y="4170546"/>
                  <a:pt x="470180" y="4173076"/>
                  <a:pt x="273163" y="4174140"/>
                </a:cubicBezTo>
                <a:lnTo>
                  <a:pt x="2378" y="4173417"/>
                </a:lnTo>
                <a:lnTo>
                  <a:pt x="4690" y="4104690"/>
                </a:lnTo>
                <a:cubicBezTo>
                  <a:pt x="25393" y="3941287"/>
                  <a:pt x="32662" y="3776459"/>
                  <a:pt x="26422" y="3611860"/>
                </a:cubicBezTo>
                <a:cubicBezTo>
                  <a:pt x="17272" y="3405858"/>
                  <a:pt x="-4968" y="3199982"/>
                  <a:pt x="1005" y="2993470"/>
                </a:cubicBezTo>
                <a:cubicBezTo>
                  <a:pt x="9012" y="2716047"/>
                  <a:pt x="6852" y="2438496"/>
                  <a:pt x="9012" y="2161072"/>
                </a:cubicBezTo>
                <a:cubicBezTo>
                  <a:pt x="10537" y="1974005"/>
                  <a:pt x="12697" y="1787191"/>
                  <a:pt x="7867" y="1600124"/>
                </a:cubicBezTo>
                <a:cubicBezTo>
                  <a:pt x="1260" y="1351294"/>
                  <a:pt x="3800" y="1102083"/>
                  <a:pt x="7867" y="853126"/>
                </a:cubicBezTo>
                <a:cubicBezTo>
                  <a:pt x="11807" y="609125"/>
                  <a:pt x="3038" y="365124"/>
                  <a:pt x="9012" y="121124"/>
                </a:cubicBezTo>
                <a:close/>
              </a:path>
            </a:pathLst>
          </a:custGeom>
        </p:spPr>
      </p:pic>
      <p:sp>
        <p:nvSpPr>
          <p:cNvPr id="26" name="Rectangle 6">
            <a:extLst>
              <a:ext uri="{FF2B5EF4-FFF2-40B4-BE49-F238E27FC236}">
                <a16:creationId xmlns:a16="http://schemas.microsoft.com/office/drawing/2014/main" id="{3833E1B1-6167-4A9F-A3F1-27B5B490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2521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374E9"/>
          </a:solidFill>
          <a:ln w="38100" cap="rnd">
            <a:solidFill>
              <a:srgbClr val="E374E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27030E-CDB6-4870-8EC7-A1EDEFC6D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7185"/>
          <a:stretch/>
        </p:blipFill>
        <p:spPr>
          <a:xfrm>
            <a:off x="640081" y="4363728"/>
            <a:ext cx="11551922" cy="2494272"/>
          </a:xfrm>
          <a:custGeom>
            <a:avLst/>
            <a:gdLst/>
            <a:ahLst/>
            <a:cxnLst/>
            <a:rect l="l" t="t" r="r" b="b"/>
            <a:pathLst>
              <a:path w="4026131" h="2494272">
                <a:moveTo>
                  <a:pt x="2377462" y="4"/>
                </a:moveTo>
                <a:cubicBezTo>
                  <a:pt x="2422141" y="-80"/>
                  <a:pt x="2466831" y="1185"/>
                  <a:pt x="2511520" y="4513"/>
                </a:cubicBezTo>
                <a:cubicBezTo>
                  <a:pt x="2661984" y="18159"/>
                  <a:pt x="2813148" y="21488"/>
                  <a:pt x="2964033" y="14498"/>
                </a:cubicBezTo>
                <a:cubicBezTo>
                  <a:pt x="3085282" y="5805"/>
                  <a:pt x="3206901" y="4287"/>
                  <a:pt x="3328316" y="9972"/>
                </a:cubicBezTo>
                <a:cubicBezTo>
                  <a:pt x="3441444" y="16762"/>
                  <a:pt x="3554572" y="23684"/>
                  <a:pt x="3668083" y="19690"/>
                </a:cubicBezTo>
                <a:cubicBezTo>
                  <a:pt x="3713282" y="18093"/>
                  <a:pt x="3757844" y="16096"/>
                  <a:pt x="3802662" y="13433"/>
                </a:cubicBezTo>
                <a:cubicBezTo>
                  <a:pt x="3843885" y="9806"/>
                  <a:pt x="3885220" y="8092"/>
                  <a:pt x="3926544" y="8291"/>
                </a:cubicBezTo>
                <a:lnTo>
                  <a:pt x="4026131" y="13390"/>
                </a:lnTo>
                <a:lnTo>
                  <a:pt x="4026131" y="2494272"/>
                </a:lnTo>
                <a:lnTo>
                  <a:pt x="10281" y="2494272"/>
                </a:lnTo>
                <a:lnTo>
                  <a:pt x="23416" y="2297490"/>
                </a:lnTo>
                <a:cubicBezTo>
                  <a:pt x="25789" y="2226367"/>
                  <a:pt x="25795" y="2155166"/>
                  <a:pt x="23432" y="2084006"/>
                </a:cubicBezTo>
                <a:cubicBezTo>
                  <a:pt x="13519" y="1842381"/>
                  <a:pt x="9580" y="1600579"/>
                  <a:pt x="11612" y="1358612"/>
                </a:cubicBezTo>
                <a:cubicBezTo>
                  <a:pt x="13137" y="1187811"/>
                  <a:pt x="13900" y="1016882"/>
                  <a:pt x="6020" y="846463"/>
                </a:cubicBezTo>
                <a:cubicBezTo>
                  <a:pt x="938" y="737553"/>
                  <a:pt x="-3892" y="629151"/>
                  <a:pt x="4750" y="520621"/>
                </a:cubicBezTo>
                <a:cubicBezTo>
                  <a:pt x="12521" y="433010"/>
                  <a:pt x="16801" y="345157"/>
                  <a:pt x="17585" y="257272"/>
                </a:cubicBezTo>
                <a:lnTo>
                  <a:pt x="10032" y="12516"/>
                </a:lnTo>
                <a:lnTo>
                  <a:pt x="133406" y="7975"/>
                </a:lnTo>
                <a:cubicBezTo>
                  <a:pt x="278147" y="-159"/>
                  <a:pt x="423274" y="3223"/>
                  <a:pt x="567531" y="18093"/>
                </a:cubicBezTo>
                <a:cubicBezTo>
                  <a:pt x="669589" y="25934"/>
                  <a:pt x="772106" y="24683"/>
                  <a:pt x="873972" y="14365"/>
                </a:cubicBezTo>
                <a:cubicBezTo>
                  <a:pt x="1060902" y="-1744"/>
                  <a:pt x="1247448" y="11170"/>
                  <a:pt x="1433995" y="22087"/>
                </a:cubicBezTo>
                <a:cubicBezTo>
                  <a:pt x="1614668" y="32736"/>
                  <a:pt x="1795214" y="24882"/>
                  <a:pt x="1975886" y="17826"/>
                </a:cubicBezTo>
                <a:cubicBezTo>
                  <a:pt x="2109476" y="12635"/>
                  <a:pt x="2243424" y="253"/>
                  <a:pt x="2377462" y="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3F12D-427D-204E-8350-48249DDD860D}"/>
              </a:ext>
            </a:extLst>
          </p:cNvPr>
          <p:cNvSpPr txBox="1"/>
          <p:nvPr/>
        </p:nvSpPr>
        <p:spPr>
          <a:xfrm>
            <a:off x="7679646" y="6019975"/>
            <a:ext cx="7964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Coders: Chelsey King &amp; Emily Mantooth</a:t>
            </a:r>
          </a:p>
        </p:txBody>
      </p:sp>
    </p:spTree>
    <p:extLst>
      <p:ext uri="{BB962C8B-B14F-4D97-AF65-F5344CB8AC3E}">
        <p14:creationId xmlns:p14="http://schemas.microsoft.com/office/powerpoint/2010/main" val="10818789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8E2"/>
      </a:lt2>
      <a:accent1>
        <a:srgbClr val="E374E9"/>
      </a:accent1>
      <a:accent2>
        <a:srgbClr val="A155E4"/>
      </a:accent2>
      <a:accent3>
        <a:srgbClr val="8174E9"/>
      </a:accent3>
      <a:accent4>
        <a:srgbClr val="557FE4"/>
      </a:accent4>
      <a:accent5>
        <a:srgbClr val="36AFDF"/>
      </a:accent5>
      <a:accent6>
        <a:srgbClr val="43B4A5"/>
      </a:accent6>
      <a:hlink>
        <a:srgbClr val="598E5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The Hand Bold</vt:lpstr>
      <vt:lpstr>The Serif Hand Black</vt:lpstr>
      <vt:lpstr>SketchyVTI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Mantooth</dc:creator>
  <cp:lastModifiedBy>Emily Mantooth</cp:lastModifiedBy>
  <cp:revision>1</cp:revision>
  <dcterms:created xsi:type="dcterms:W3CDTF">2020-12-05T01:35:51Z</dcterms:created>
  <dcterms:modified xsi:type="dcterms:W3CDTF">2020-12-05T01:36:36Z</dcterms:modified>
</cp:coreProperties>
</file>