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BCC42-4552-4D31-86E4-A51123A388FB}" v="22" dt="2023-11-26T19:59:41.734"/>
    <p1510:client id="{3BE8C9FD-1A5B-4B51-B0B8-31BBD4EADBDB}" v="125" dt="2023-11-27T23:46:21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0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713" r:id="rId7"/>
    <p:sldLayoutId id="2147483712" r:id="rId8"/>
    <p:sldLayoutId id="2147483711" r:id="rId9"/>
    <p:sldLayoutId id="2147483710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miley face made from capsules">
            <a:extLst>
              <a:ext uri="{FF2B5EF4-FFF2-40B4-BE49-F238E27FC236}">
                <a16:creationId xmlns:a16="http://schemas.microsoft.com/office/drawing/2014/main" id="{3D38CCCC-C39A-B21B-EF59-108694F8A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3" r="-2" b="1489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1364B-269A-B776-35AB-16EB4D3E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err="1">
                <a:solidFill>
                  <a:schemeClr val="tx1"/>
                </a:solidFill>
                <a:ea typeface="+mj-lt"/>
                <a:cs typeface="+mj-lt"/>
              </a:rPr>
              <a:t>DoseMate</a:t>
            </a:r>
            <a:r>
              <a:rPr lang="en-US" sz="4400">
                <a:solidFill>
                  <a:schemeClr val="tx1"/>
                </a:solidFill>
                <a:ea typeface="+mj-lt"/>
                <a:cs typeface="+mj-lt"/>
              </a:rPr>
              <a:t>: Smart Reminders for a Healthier You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0A74-9C81-11B4-D657-1475FBD6F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300">
                <a:solidFill>
                  <a:schemeClr val="accent4"/>
                </a:solidFill>
                <a:ea typeface="+mn-lt"/>
                <a:cs typeface="+mn-lt"/>
              </a:rPr>
              <a:t>"</a:t>
            </a:r>
            <a:r>
              <a:rPr lang="en-US" sz="1300" err="1">
                <a:solidFill>
                  <a:schemeClr val="accent4"/>
                </a:solidFill>
                <a:ea typeface="+mn-lt"/>
                <a:cs typeface="+mn-lt"/>
              </a:rPr>
              <a:t>DoseMate</a:t>
            </a:r>
            <a:r>
              <a:rPr lang="en-US" sz="1300">
                <a:solidFill>
                  <a:schemeClr val="accent4"/>
                </a:solidFill>
                <a:ea typeface="+mn-lt"/>
                <a:cs typeface="+mn-lt"/>
              </a:rPr>
              <a:t>: Where Wellness Meets Reminders, Every Dose Counts."</a:t>
            </a:r>
            <a:endParaRPr lang="en-US" sz="1300">
              <a:solidFill>
                <a:schemeClr val="accent4"/>
              </a:solidFill>
            </a:endParaRP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F10B90-E0AC-0E12-EDF5-F3E276B0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569" y="96509"/>
            <a:ext cx="2429731" cy="3104363"/>
          </a:xfrm>
          <a:prstGeom prst="rect">
            <a:avLst/>
          </a:prstGeom>
        </p:spPr>
      </p:pic>
      <p:pic>
        <p:nvPicPr>
          <p:cNvPr id="6" name="Picture 5" descr="A screenshot of a medical reminder&#10;&#10;Description automatically generated">
            <a:extLst>
              <a:ext uri="{FF2B5EF4-FFF2-40B4-BE49-F238E27FC236}">
                <a16:creationId xmlns:a16="http://schemas.microsoft.com/office/drawing/2014/main" id="{2F2DDF4A-6B6F-E1C3-5DA7-B3157DA1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683" y="2592281"/>
            <a:ext cx="2429732" cy="3192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34A166-3767-F800-26BB-FAA1B8491EC3}"/>
              </a:ext>
            </a:extLst>
          </p:cNvPr>
          <p:cNvSpPr txBox="1"/>
          <p:nvPr/>
        </p:nvSpPr>
        <p:spPr>
          <a:xfrm>
            <a:off x="282222" y="155223"/>
            <a:ext cx="6406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Developers: Anita </a:t>
            </a:r>
            <a:r>
              <a:rPr lang="en-US" dirty="0" err="1">
                <a:solidFill>
                  <a:schemeClr val="bg1"/>
                </a:solidFill>
              </a:rPr>
              <a:t>Ajuebor</a:t>
            </a:r>
            <a:r>
              <a:rPr lang="en-US" dirty="0">
                <a:solidFill>
                  <a:schemeClr val="bg1"/>
                </a:solidFill>
              </a:rPr>
              <a:t>, Briana Willams, and Zainab Suara</a:t>
            </a:r>
          </a:p>
        </p:txBody>
      </p:sp>
    </p:spTree>
    <p:extLst>
      <p:ext uri="{BB962C8B-B14F-4D97-AF65-F5344CB8AC3E}">
        <p14:creationId xmlns:p14="http://schemas.microsoft.com/office/powerpoint/2010/main" val="37458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B34B9"/>
      </a:accent1>
      <a:accent2>
        <a:srgbClr val="A723CA"/>
      </a:accent2>
      <a:accent3>
        <a:srgbClr val="7334DB"/>
      </a:accent3>
      <a:accent4>
        <a:srgbClr val="373ECF"/>
      </a:accent4>
      <a:accent5>
        <a:srgbClr val="3481DB"/>
      </a:accent5>
      <a:accent6>
        <a:srgbClr val="23B5CA"/>
      </a:accent6>
      <a:hlink>
        <a:srgbClr val="3F65B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1C67F909E7540957ACF8BC510A2DE" ma:contentTypeVersion="3" ma:contentTypeDescription="Create a new document." ma:contentTypeScope="" ma:versionID="3147480611902f6d290855331fcd619d">
  <xsd:schema xmlns:xsd="http://www.w3.org/2001/XMLSchema" xmlns:xs="http://www.w3.org/2001/XMLSchema" xmlns:p="http://schemas.microsoft.com/office/2006/metadata/properties" xmlns:ns2="ece0b128-a176-467a-ac82-0ab8560feed3" targetNamespace="http://schemas.microsoft.com/office/2006/metadata/properties" ma:root="true" ma:fieldsID="7a70206812236632e8473eb693f541b5" ns2:_="">
    <xsd:import namespace="ece0b128-a176-467a-ac82-0ab8560fee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0b128-a176-467a-ac82-0ab8560fee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79325-D4B8-4634-A1AA-B3BAAAF0FE3E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B01057-16D3-4408-A504-502374418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455B50-ACA6-43D8-A544-DA60FF4E79F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ce0b128-a176-467a-ac82-0ab8560feed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RetrospectVTI</vt:lpstr>
      <vt:lpstr>DoseMate: Smart Reminders for a Healthier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Anita Ajuebor</cp:lastModifiedBy>
  <cp:revision>25</cp:revision>
  <dcterms:created xsi:type="dcterms:W3CDTF">2013-07-15T20:26:40Z</dcterms:created>
  <dcterms:modified xsi:type="dcterms:W3CDTF">2023-11-27T23:46:41Z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0x0101007E71C67F909E7540957ACF8BC510A2DE</vt:lpwstr>
  </property>
</Properties>
</file>