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3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3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5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7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7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Generated image">
            <a:extLst>
              <a:ext uri="{FF2B5EF4-FFF2-40B4-BE49-F238E27FC236}">
                <a16:creationId xmlns:a16="http://schemas.microsoft.com/office/drawing/2014/main" id="{7D2E6EDF-A684-6C69-68D1-2EADB6AA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7BF47-036D-1035-ACD7-A4AEB774F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DriveGuard360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C3199-812D-A8EF-AB71-FCD19C749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23891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driver monitoring system that detects drowsiness, stroke symptoms, and medical emergencies while driving.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“Safety That Never Sleeps”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By: Purity Varist, RN, BSN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90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DriveGuard360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Purity Varist</dc:creator>
  <cp:lastModifiedBy>Purity Varist</cp:lastModifiedBy>
  <cp:revision>1</cp:revision>
  <dcterms:created xsi:type="dcterms:W3CDTF">2025-04-28T23:57:39Z</dcterms:created>
  <dcterms:modified xsi:type="dcterms:W3CDTF">2025-04-29T00:28:33Z</dcterms:modified>
</cp:coreProperties>
</file>