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3C03A-80F4-5A47-548B-817ADFCDFF48}" v="23" dt="2024-12-03T01:30:07.305"/>
    <p1510:client id="{65697A46-77F4-E13C-58CB-EBCA4CB274D7}" v="6" dt="2024-12-02T18:56:34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478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6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1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20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9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9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3159-7A5C-466D-8613-2A1BCC5A30A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305A-7C15-4CB5-8609-8931BA87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029">
            <a:extLst>
              <a:ext uri="{FF2B5EF4-FFF2-40B4-BE49-F238E27FC236}">
                <a16:creationId xmlns:a16="http://schemas.microsoft.com/office/drawing/2014/main" id="{EE253802-2FE2-4F1F-B256-423BEF09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6420C-B9E1-9918-40EB-A7F37D706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3600" y="-165627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err="1">
                <a:solidFill>
                  <a:srgbClr val="FF0000"/>
                </a:solidFill>
              </a:rPr>
              <a:t>EmojiKids</a:t>
            </a:r>
            <a:br>
              <a:rPr lang="en-US" sz="2800" b="1"/>
            </a:br>
            <a:r>
              <a:rPr lang="en-US" sz="1400" i="1"/>
              <a:t>D</a:t>
            </a:r>
            <a:r>
              <a:rPr lang="en-US" sz="1400" b="0" i="1">
                <a:effectLst/>
              </a:rPr>
              <a:t>esigned to help parents and caregivers understand a child's emotional state </a:t>
            </a:r>
            <a:endParaRPr lang="en-US" sz="2800" b="1" i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C358B-DD98-B6FB-0567-E58B185EA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35" y="2296193"/>
            <a:ext cx="6071461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Hannah Baker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Kayla Adams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Maryann Mugo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err="1"/>
              <a:t>Dalisia</a:t>
            </a:r>
            <a:r>
              <a:rPr lang="en-US"/>
              <a:t> Brown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D45DCF-E6DF-808B-C4D6-DF2EAC6C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0047"/>
          <a:stretch/>
        </p:blipFill>
        <p:spPr bwMode="auto">
          <a:xfrm>
            <a:off x="3384063" y="837086"/>
            <a:ext cx="8717824" cy="438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CA2A2-B71F-E6C7-E7AF-62977C1D8A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69" r="3" b="7769"/>
          <a:stretch/>
        </p:blipFill>
        <p:spPr>
          <a:xfrm>
            <a:off x="4639922" y="2443040"/>
            <a:ext cx="5911780" cy="27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937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Vapor Trail</vt:lpstr>
      <vt:lpstr>EmojiKids Designed to help parents and caregivers understand a child's emotional state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griffis</dc:creator>
  <cp:revision>4</cp:revision>
  <dcterms:created xsi:type="dcterms:W3CDTF">2024-12-02T16:36:29Z</dcterms:created>
  <dcterms:modified xsi:type="dcterms:W3CDTF">2024-12-03T01:39:33Z</dcterms:modified>
</cp:coreProperties>
</file>