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04541-404C-4285-82A3-3FE44214D581}" v="9" dt="2023-11-28T14:36:22.035"/>
    <p1510:client id="{1918C076-E1C0-4958-BADC-B20B17B199A7}" v="1" dt="2023-11-29T03:50:08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Hubbard" userId="S::mhubbar9@students.kennesaw.edu::9319a40f-55d4-4b00-873c-c46dc6ca79e8" providerId="AD" clId="Web-{1918C076-E1C0-4958-BADC-B20B17B199A7}"/>
    <pc:docChg chg="delSld">
      <pc:chgData name="Mariah Hubbard" userId="S::mhubbar9@students.kennesaw.edu::9319a40f-55d4-4b00-873c-c46dc6ca79e8" providerId="AD" clId="Web-{1918C076-E1C0-4958-BADC-B20B17B199A7}" dt="2023-11-29T03:50:08.696" v="0"/>
      <pc:docMkLst>
        <pc:docMk/>
      </pc:docMkLst>
      <pc:sldChg chg="del">
        <pc:chgData name="Mariah Hubbard" userId="S::mhubbar9@students.kennesaw.edu::9319a40f-55d4-4b00-873c-c46dc6ca79e8" providerId="AD" clId="Web-{1918C076-E1C0-4958-BADC-B20B17B199A7}" dt="2023-11-29T03:50:08.696" v="0"/>
        <pc:sldMkLst>
          <pc:docMk/>
          <pc:sldMk cId="3906685559" sldId="259"/>
        </pc:sldMkLst>
      </pc:sldChg>
    </pc:docChg>
  </pc:docChgLst>
  <pc:docChgLst>
    <pc:chgData name="Mariah Hubbard" userId="9319a40f-55d4-4b00-873c-c46dc6ca79e8" providerId="ADAL" clId="{18104541-404C-4285-82A3-3FE44214D581}"/>
    <pc:docChg chg="undo custSel addSld delSld modSld">
      <pc:chgData name="Mariah Hubbard" userId="9319a40f-55d4-4b00-873c-c46dc6ca79e8" providerId="ADAL" clId="{18104541-404C-4285-82A3-3FE44214D581}" dt="2023-11-28T14:44:03.245" v="323" actId="1076"/>
      <pc:docMkLst>
        <pc:docMk/>
      </pc:docMkLst>
      <pc:sldChg chg="del">
        <pc:chgData name="Mariah Hubbard" userId="9319a40f-55d4-4b00-873c-c46dc6ca79e8" providerId="ADAL" clId="{18104541-404C-4285-82A3-3FE44214D581}" dt="2023-11-28T14:10:14.646" v="1" actId="47"/>
        <pc:sldMkLst>
          <pc:docMk/>
          <pc:sldMk cId="109857222" sldId="256"/>
        </pc:sldMkLst>
      </pc:sldChg>
      <pc:sldChg chg="addSp delSp modSp add mod setBg">
        <pc:chgData name="Mariah Hubbard" userId="9319a40f-55d4-4b00-873c-c46dc6ca79e8" providerId="ADAL" clId="{18104541-404C-4285-82A3-3FE44214D581}" dt="2023-11-28T14:44:03.245" v="323" actId="1076"/>
        <pc:sldMkLst>
          <pc:docMk/>
          <pc:sldMk cId="3816665878" sldId="257"/>
        </pc:sldMkLst>
        <pc:spChg chg="mod">
          <ac:chgData name="Mariah Hubbard" userId="9319a40f-55d4-4b00-873c-c46dc6ca79e8" providerId="ADAL" clId="{18104541-404C-4285-82A3-3FE44214D581}" dt="2023-11-28T14:43:30.463" v="318" actId="1076"/>
          <ac:spMkLst>
            <pc:docMk/>
            <pc:sldMk cId="3816665878" sldId="257"/>
            <ac:spMk id="2" creationId="{A0064A53-568F-ACC2-76DD-26DFF5FB6C2A}"/>
          </ac:spMkLst>
        </pc:spChg>
        <pc:spChg chg="mod">
          <ac:chgData name="Mariah Hubbard" userId="9319a40f-55d4-4b00-873c-c46dc6ca79e8" providerId="ADAL" clId="{18104541-404C-4285-82A3-3FE44214D581}" dt="2023-11-28T14:43:20.454" v="317" actId="1076"/>
          <ac:spMkLst>
            <pc:docMk/>
            <pc:sldMk cId="3816665878" sldId="257"/>
            <ac:spMk id="3" creationId="{7AEE3536-2B54-67C2-A8EB-248A75E91E25}"/>
          </ac:spMkLst>
        </pc:spChg>
        <pc:spChg chg="add del mod">
          <ac:chgData name="Mariah Hubbard" userId="9319a40f-55d4-4b00-873c-c46dc6ca79e8" providerId="ADAL" clId="{18104541-404C-4285-82A3-3FE44214D581}" dt="2023-11-28T14:19:06.578" v="62"/>
          <ac:spMkLst>
            <pc:docMk/>
            <pc:sldMk cId="3816665878" sldId="257"/>
            <ac:spMk id="5" creationId="{644E7178-A47C-F6D1-C8B1-DBFDA5964321}"/>
          </ac:spMkLst>
        </pc:spChg>
        <pc:spChg chg="add mod">
          <ac:chgData name="Mariah Hubbard" userId="9319a40f-55d4-4b00-873c-c46dc6ca79e8" providerId="ADAL" clId="{18104541-404C-4285-82A3-3FE44214D581}" dt="2023-11-28T14:34:41.926" v="291" actId="255"/>
          <ac:spMkLst>
            <pc:docMk/>
            <pc:sldMk cId="3816665878" sldId="257"/>
            <ac:spMk id="6" creationId="{6613EAF7-5C9F-D3D3-D669-B3438E1AC14F}"/>
          </ac:spMkLst>
        </pc:spChg>
        <pc:spChg chg="add">
          <ac:chgData name="Mariah Hubbard" userId="9319a40f-55d4-4b00-873c-c46dc6ca79e8" providerId="ADAL" clId="{18104541-404C-4285-82A3-3FE44214D581}" dt="2023-11-28T14:17:41.708" v="50" actId="26606"/>
          <ac:spMkLst>
            <pc:docMk/>
            <pc:sldMk cId="3816665878" sldId="257"/>
            <ac:spMk id="9" creationId="{F13C74B1-5B17-4795-BED0-7140497B445A}"/>
          </ac:spMkLst>
        </pc:spChg>
        <pc:spChg chg="add">
          <ac:chgData name="Mariah Hubbard" userId="9319a40f-55d4-4b00-873c-c46dc6ca79e8" providerId="ADAL" clId="{18104541-404C-4285-82A3-3FE44214D581}" dt="2023-11-28T14:17:41.708" v="50" actId="26606"/>
          <ac:spMkLst>
            <pc:docMk/>
            <pc:sldMk cId="3816665878" sldId="257"/>
            <ac:spMk id="11" creationId="{D4974D33-8DC5-464E-8C6D-BE58F0669C17}"/>
          </ac:spMkLst>
        </pc:spChg>
        <pc:spChg chg="del mod">
          <ac:chgData name="Mariah Hubbard" userId="9319a40f-55d4-4b00-873c-c46dc6ca79e8" providerId="ADAL" clId="{18104541-404C-4285-82A3-3FE44214D581}" dt="2023-11-28T14:17:21.354" v="47" actId="478"/>
          <ac:spMkLst>
            <pc:docMk/>
            <pc:sldMk cId="3816665878" sldId="257"/>
            <ac:spMk id="15" creationId="{B1454B6D-1602-57A6-8D11-CB2C06E70041}"/>
          </ac:spMkLst>
        </pc:spChg>
        <pc:spChg chg="del">
          <ac:chgData name="Mariah Hubbard" userId="9319a40f-55d4-4b00-873c-c46dc6ca79e8" providerId="ADAL" clId="{18104541-404C-4285-82A3-3FE44214D581}" dt="2023-11-28T14:17:24.457" v="48" actId="478"/>
          <ac:spMkLst>
            <pc:docMk/>
            <pc:sldMk cId="3816665878" sldId="257"/>
            <ac:spMk id="16" creationId="{0A167998-F9D1-DAB0-B1E8-27E22E99AC38}"/>
          </ac:spMkLst>
        </pc:spChg>
        <pc:spChg chg="del">
          <ac:chgData name="Mariah Hubbard" userId="9319a40f-55d4-4b00-873c-c46dc6ca79e8" providerId="ADAL" clId="{18104541-404C-4285-82A3-3FE44214D581}" dt="2023-11-28T14:17:31.027" v="49" actId="478"/>
          <ac:spMkLst>
            <pc:docMk/>
            <pc:sldMk cId="3816665878" sldId="257"/>
            <ac:spMk id="17" creationId="{276A1B65-944A-7AC3-62F6-6EC1C608DD12}"/>
          </ac:spMkLst>
        </pc:spChg>
        <pc:picChg chg="mod ord">
          <ac:chgData name="Mariah Hubbard" userId="9319a40f-55d4-4b00-873c-c46dc6ca79e8" providerId="ADAL" clId="{18104541-404C-4285-82A3-3FE44214D581}" dt="2023-11-28T14:43:40.819" v="319" actId="14100"/>
          <ac:picMkLst>
            <pc:docMk/>
            <pc:sldMk cId="3816665878" sldId="257"/>
            <ac:picMk id="4" creationId="{A720A955-82DA-B688-831C-69E959F4C254}"/>
          </ac:picMkLst>
        </pc:picChg>
        <pc:picChg chg="add mod modCrop">
          <ac:chgData name="Mariah Hubbard" userId="9319a40f-55d4-4b00-873c-c46dc6ca79e8" providerId="ADAL" clId="{18104541-404C-4285-82A3-3FE44214D581}" dt="2023-11-28T14:44:03.245" v="323" actId="1076"/>
          <ac:picMkLst>
            <pc:docMk/>
            <pc:sldMk cId="3816665878" sldId="257"/>
            <ac:picMk id="7" creationId="{37424793-8FE6-4B81-8409-0B89F53D3128}"/>
          </ac:picMkLst>
        </pc:picChg>
        <pc:picChg chg="add mod">
          <ac:chgData name="Mariah Hubbard" userId="9319a40f-55d4-4b00-873c-c46dc6ca79e8" providerId="ADAL" clId="{18104541-404C-4285-82A3-3FE44214D581}" dt="2023-11-28T14:43:56.379" v="322" actId="1076"/>
          <ac:picMkLst>
            <pc:docMk/>
            <pc:sldMk cId="3816665878" sldId="257"/>
            <ac:picMk id="8" creationId="{C107A26A-A49A-2432-9504-4EA79DA44FCB}"/>
          </ac:picMkLst>
        </pc:picChg>
      </pc:sldChg>
      <pc:sldChg chg="add del">
        <pc:chgData name="Mariah Hubbard" userId="9319a40f-55d4-4b00-873c-c46dc6ca79e8" providerId="ADAL" clId="{18104541-404C-4285-82A3-3FE44214D581}" dt="2023-11-28T14:37:50.574" v="314" actId="47"/>
        <pc:sldMkLst>
          <pc:docMk/>
          <pc:sldMk cId="3570439165" sldId="258"/>
        </pc:sldMkLst>
      </pc:sldChg>
      <pc:sldChg chg="addSp delSp modSp add mod setBg delDesignElem">
        <pc:chgData name="Mariah Hubbard" userId="9319a40f-55d4-4b00-873c-c46dc6ca79e8" providerId="ADAL" clId="{18104541-404C-4285-82A3-3FE44214D581}" dt="2023-11-28T14:30:00.325" v="207" actId="26606"/>
        <pc:sldMkLst>
          <pc:docMk/>
          <pc:sldMk cId="3906685559" sldId="259"/>
        </pc:sldMkLst>
        <pc:spChg chg="mod">
          <ac:chgData name="Mariah Hubbard" userId="9319a40f-55d4-4b00-873c-c46dc6ca79e8" providerId="ADAL" clId="{18104541-404C-4285-82A3-3FE44214D581}" dt="2023-11-28T14:30:00.325" v="207" actId="26606"/>
          <ac:spMkLst>
            <pc:docMk/>
            <pc:sldMk cId="3906685559" sldId="259"/>
            <ac:spMk id="2" creationId="{A0064A53-568F-ACC2-76DD-26DFF5FB6C2A}"/>
          </ac:spMkLst>
        </pc:spChg>
        <pc:spChg chg="mod ord">
          <ac:chgData name="Mariah Hubbard" userId="9319a40f-55d4-4b00-873c-c46dc6ca79e8" providerId="ADAL" clId="{18104541-404C-4285-82A3-3FE44214D581}" dt="2023-11-28T14:30:00.325" v="207" actId="26606"/>
          <ac:spMkLst>
            <pc:docMk/>
            <pc:sldMk cId="3906685559" sldId="259"/>
            <ac:spMk id="3" creationId="{7AEE3536-2B54-67C2-A8EB-248A75E91E25}"/>
          </ac:spMkLst>
        </pc:spChg>
        <pc:spChg chg="del mod">
          <ac:chgData name="Mariah Hubbard" userId="9319a40f-55d4-4b00-873c-c46dc6ca79e8" providerId="ADAL" clId="{18104541-404C-4285-82A3-3FE44214D581}" dt="2023-11-28T14:27:20.688" v="179" actId="478"/>
          <ac:spMkLst>
            <pc:docMk/>
            <pc:sldMk cId="3906685559" sldId="259"/>
            <ac:spMk id="6" creationId="{6613EAF7-5C9F-D3D3-D669-B3438E1AC14F}"/>
          </ac:spMkLst>
        </pc:spChg>
        <pc:spChg chg="add del">
          <ac:chgData name="Mariah Hubbard" userId="9319a40f-55d4-4b00-873c-c46dc6ca79e8" providerId="ADAL" clId="{18104541-404C-4285-82A3-3FE44214D581}" dt="2023-11-28T14:27:45.596" v="181" actId="26606"/>
          <ac:spMkLst>
            <pc:docMk/>
            <pc:sldMk cId="3906685559" sldId="259"/>
            <ac:spMk id="7" creationId="{6B5E2835-4E47-45B3-9CFE-732FF7B05472}"/>
          </ac:spMkLst>
        </pc:spChg>
        <pc:spChg chg="add del">
          <ac:chgData name="Mariah Hubbard" userId="9319a40f-55d4-4b00-873c-c46dc6ca79e8" providerId="ADAL" clId="{18104541-404C-4285-82A3-3FE44214D581}" dt="2023-11-28T14:27:45.596" v="181" actId="26606"/>
          <ac:spMkLst>
            <pc:docMk/>
            <pc:sldMk cId="3906685559" sldId="259"/>
            <ac:spMk id="8" creationId="{5B45AD5D-AA52-4F7B-9362-576A39AD9E09}"/>
          </ac:spMkLst>
        </pc:spChg>
        <pc:spChg chg="del">
          <ac:chgData name="Mariah Hubbard" userId="9319a40f-55d4-4b00-873c-c46dc6ca79e8" providerId="ADAL" clId="{18104541-404C-4285-82A3-3FE44214D581}" dt="2023-11-28T14:27:08.760" v="177"/>
          <ac:spMkLst>
            <pc:docMk/>
            <pc:sldMk cId="3906685559" sldId="259"/>
            <ac:spMk id="9" creationId="{F13C74B1-5B17-4795-BED0-7140497B445A}"/>
          </ac:spMkLst>
        </pc:spChg>
        <pc:spChg chg="del">
          <ac:chgData name="Mariah Hubbard" userId="9319a40f-55d4-4b00-873c-c46dc6ca79e8" providerId="ADAL" clId="{18104541-404C-4285-82A3-3FE44214D581}" dt="2023-11-28T14:27:08.760" v="177"/>
          <ac:spMkLst>
            <pc:docMk/>
            <pc:sldMk cId="3906685559" sldId="259"/>
            <ac:spMk id="11" creationId="{D4974D33-8DC5-464E-8C6D-BE58F0669C17}"/>
          </ac:spMkLst>
        </pc:spChg>
        <pc:spChg chg="add del">
          <ac:chgData name="Mariah Hubbard" userId="9319a40f-55d4-4b00-873c-c46dc6ca79e8" providerId="ADAL" clId="{18104541-404C-4285-82A3-3FE44214D581}" dt="2023-11-28T14:27:45.596" v="181" actId="26606"/>
          <ac:spMkLst>
            <pc:docMk/>
            <pc:sldMk cId="3906685559" sldId="259"/>
            <ac:spMk id="13" creationId="{AEDD7960-4866-4399-BEF6-DD1431AB4E34}"/>
          </ac:spMkLst>
        </pc:spChg>
        <pc:spChg chg="add del">
          <ac:chgData name="Mariah Hubbard" userId="9319a40f-55d4-4b00-873c-c46dc6ca79e8" providerId="ADAL" clId="{18104541-404C-4285-82A3-3FE44214D581}" dt="2023-11-28T14:27:45.596" v="181" actId="26606"/>
          <ac:spMkLst>
            <pc:docMk/>
            <pc:sldMk cId="3906685559" sldId="259"/>
            <ac:spMk id="15" creationId="{55D4142C-5077-457F-A6AD-3FECFDB39685}"/>
          </ac:spMkLst>
        </pc:spChg>
        <pc:spChg chg="add del">
          <ac:chgData name="Mariah Hubbard" userId="9319a40f-55d4-4b00-873c-c46dc6ca79e8" providerId="ADAL" clId="{18104541-404C-4285-82A3-3FE44214D581}" dt="2023-11-28T14:27:45.596" v="181" actId="26606"/>
          <ac:spMkLst>
            <pc:docMk/>
            <pc:sldMk cId="3906685559" sldId="259"/>
            <ac:spMk id="17" creationId="{7A5F0580-5EE9-419F-96EE-B6529EF6E7D0}"/>
          </ac:spMkLst>
        </pc:spChg>
        <pc:spChg chg="add del">
          <ac:chgData name="Mariah Hubbard" userId="9319a40f-55d4-4b00-873c-c46dc6ca79e8" providerId="ADAL" clId="{18104541-404C-4285-82A3-3FE44214D581}" dt="2023-11-28T14:27:47.403" v="183" actId="26606"/>
          <ac:spMkLst>
            <pc:docMk/>
            <pc:sldMk cId="3906685559" sldId="259"/>
            <ac:spMk id="19" creationId="{19C9EAEA-39D0-4B0E-A0EB-51E7B26740B1}"/>
          </ac:spMkLst>
        </pc:spChg>
        <pc:spChg chg="add del">
          <ac:chgData name="Mariah Hubbard" userId="9319a40f-55d4-4b00-873c-c46dc6ca79e8" providerId="ADAL" clId="{18104541-404C-4285-82A3-3FE44214D581}" dt="2023-11-28T14:27:47.403" v="183" actId="26606"/>
          <ac:spMkLst>
            <pc:docMk/>
            <pc:sldMk cId="3906685559" sldId="259"/>
            <ac:spMk id="20" creationId="{201CC55D-ED54-4C5C-95E6-10947BD1103B}"/>
          </ac:spMkLst>
        </pc:spChg>
        <pc:spChg chg="add del">
          <ac:chgData name="Mariah Hubbard" userId="9319a40f-55d4-4b00-873c-c46dc6ca79e8" providerId="ADAL" clId="{18104541-404C-4285-82A3-3FE44214D581}" dt="2023-11-28T14:27:47.403" v="183" actId="26606"/>
          <ac:spMkLst>
            <pc:docMk/>
            <pc:sldMk cId="3906685559" sldId="259"/>
            <ac:spMk id="23" creationId="{3873B707-463F-40B0-8227-E8CC6C67EB25}"/>
          </ac:spMkLst>
        </pc:spChg>
        <pc:spChg chg="add del">
          <ac:chgData name="Mariah Hubbard" userId="9319a40f-55d4-4b00-873c-c46dc6ca79e8" providerId="ADAL" clId="{18104541-404C-4285-82A3-3FE44214D581}" dt="2023-11-28T14:27:47.403" v="183" actId="26606"/>
          <ac:spMkLst>
            <pc:docMk/>
            <pc:sldMk cId="3906685559" sldId="259"/>
            <ac:spMk id="24" creationId="{C13237C8-E62C-4F0D-A318-BD6FB6C2D138}"/>
          </ac:spMkLst>
        </pc:spChg>
        <pc:spChg chg="add del">
          <ac:chgData name="Mariah Hubbard" userId="9319a40f-55d4-4b00-873c-c46dc6ca79e8" providerId="ADAL" clId="{18104541-404C-4285-82A3-3FE44214D581}" dt="2023-11-28T14:27:55.146" v="185" actId="26606"/>
          <ac:spMkLst>
            <pc:docMk/>
            <pc:sldMk cId="3906685559" sldId="259"/>
            <ac:spMk id="26" creationId="{F94AA2BD-2E3F-4B1D-8127-5744B8115311}"/>
          </ac:spMkLst>
        </pc:spChg>
        <pc:spChg chg="add del">
          <ac:chgData name="Mariah Hubbard" userId="9319a40f-55d4-4b00-873c-c46dc6ca79e8" providerId="ADAL" clId="{18104541-404C-4285-82A3-3FE44214D581}" dt="2023-11-28T14:27:55.146" v="185" actId="26606"/>
          <ac:spMkLst>
            <pc:docMk/>
            <pc:sldMk cId="3906685559" sldId="259"/>
            <ac:spMk id="27" creationId="{4BD02261-2DC8-4AA8-9E16-7751AE892445}"/>
          </ac:spMkLst>
        </pc:spChg>
        <pc:spChg chg="add del">
          <ac:chgData name="Mariah Hubbard" userId="9319a40f-55d4-4b00-873c-c46dc6ca79e8" providerId="ADAL" clId="{18104541-404C-4285-82A3-3FE44214D581}" dt="2023-11-28T14:27:55.146" v="185" actId="26606"/>
          <ac:spMkLst>
            <pc:docMk/>
            <pc:sldMk cId="3906685559" sldId="259"/>
            <ac:spMk id="28" creationId="{3D752CF2-2291-40B5-B462-C17B174C10BC}"/>
          </ac:spMkLst>
        </pc:spChg>
        <pc:spChg chg="add del">
          <ac:chgData name="Mariah Hubbard" userId="9319a40f-55d4-4b00-873c-c46dc6ca79e8" providerId="ADAL" clId="{18104541-404C-4285-82A3-3FE44214D581}" dt="2023-11-28T14:28:02.055" v="187" actId="26606"/>
          <ac:spMkLst>
            <pc:docMk/>
            <pc:sldMk cId="3906685559" sldId="259"/>
            <ac:spMk id="30" creationId="{6B5E2835-4E47-45B3-9CFE-732FF7B05472}"/>
          </ac:spMkLst>
        </pc:spChg>
        <pc:spChg chg="add del">
          <ac:chgData name="Mariah Hubbard" userId="9319a40f-55d4-4b00-873c-c46dc6ca79e8" providerId="ADAL" clId="{18104541-404C-4285-82A3-3FE44214D581}" dt="2023-11-28T14:28:02.055" v="187" actId="26606"/>
          <ac:spMkLst>
            <pc:docMk/>
            <pc:sldMk cId="3906685559" sldId="259"/>
            <ac:spMk id="31" creationId="{5B45AD5D-AA52-4F7B-9362-576A39AD9E09}"/>
          </ac:spMkLst>
        </pc:spChg>
        <pc:spChg chg="add del">
          <ac:chgData name="Mariah Hubbard" userId="9319a40f-55d4-4b00-873c-c46dc6ca79e8" providerId="ADAL" clId="{18104541-404C-4285-82A3-3FE44214D581}" dt="2023-11-28T14:28:02.055" v="187" actId="26606"/>
          <ac:spMkLst>
            <pc:docMk/>
            <pc:sldMk cId="3906685559" sldId="259"/>
            <ac:spMk id="32" creationId="{AEDD7960-4866-4399-BEF6-DD1431AB4E34}"/>
          </ac:spMkLst>
        </pc:spChg>
        <pc:spChg chg="add del">
          <ac:chgData name="Mariah Hubbard" userId="9319a40f-55d4-4b00-873c-c46dc6ca79e8" providerId="ADAL" clId="{18104541-404C-4285-82A3-3FE44214D581}" dt="2023-11-28T14:28:02.055" v="187" actId="26606"/>
          <ac:spMkLst>
            <pc:docMk/>
            <pc:sldMk cId="3906685559" sldId="259"/>
            <ac:spMk id="33" creationId="{55D4142C-5077-457F-A6AD-3FECFDB39685}"/>
          </ac:spMkLst>
        </pc:spChg>
        <pc:spChg chg="add del">
          <ac:chgData name="Mariah Hubbard" userId="9319a40f-55d4-4b00-873c-c46dc6ca79e8" providerId="ADAL" clId="{18104541-404C-4285-82A3-3FE44214D581}" dt="2023-11-28T14:28:02.055" v="187" actId="26606"/>
          <ac:spMkLst>
            <pc:docMk/>
            <pc:sldMk cId="3906685559" sldId="259"/>
            <ac:spMk id="34" creationId="{7A5F0580-5EE9-419F-96EE-B6529EF6E7D0}"/>
          </ac:spMkLst>
        </pc:spChg>
        <pc:spChg chg="add del">
          <ac:chgData name="Mariah Hubbard" userId="9319a40f-55d4-4b00-873c-c46dc6ca79e8" providerId="ADAL" clId="{18104541-404C-4285-82A3-3FE44214D581}" dt="2023-11-28T14:28:06.598" v="189" actId="26606"/>
          <ac:spMkLst>
            <pc:docMk/>
            <pc:sldMk cId="3906685559" sldId="259"/>
            <ac:spMk id="36" creationId="{F94AA2BD-2E3F-4B1D-8127-5744B8115311}"/>
          </ac:spMkLst>
        </pc:spChg>
        <pc:spChg chg="add del">
          <ac:chgData name="Mariah Hubbard" userId="9319a40f-55d4-4b00-873c-c46dc6ca79e8" providerId="ADAL" clId="{18104541-404C-4285-82A3-3FE44214D581}" dt="2023-11-28T14:28:06.598" v="189" actId="26606"/>
          <ac:spMkLst>
            <pc:docMk/>
            <pc:sldMk cId="3906685559" sldId="259"/>
            <ac:spMk id="37" creationId="{4BD02261-2DC8-4AA8-9E16-7751AE892445}"/>
          </ac:spMkLst>
        </pc:spChg>
        <pc:spChg chg="add del">
          <ac:chgData name="Mariah Hubbard" userId="9319a40f-55d4-4b00-873c-c46dc6ca79e8" providerId="ADAL" clId="{18104541-404C-4285-82A3-3FE44214D581}" dt="2023-11-28T14:28:06.598" v="189" actId="26606"/>
          <ac:spMkLst>
            <pc:docMk/>
            <pc:sldMk cId="3906685559" sldId="259"/>
            <ac:spMk id="38" creationId="{3D752CF2-2291-40B5-B462-C17B174C10BC}"/>
          </ac:spMkLst>
        </pc:spChg>
        <pc:spChg chg="add del">
          <ac:chgData name="Mariah Hubbard" userId="9319a40f-55d4-4b00-873c-c46dc6ca79e8" providerId="ADAL" clId="{18104541-404C-4285-82A3-3FE44214D581}" dt="2023-11-28T14:28:09.264" v="191" actId="26606"/>
          <ac:spMkLst>
            <pc:docMk/>
            <pc:sldMk cId="3906685559" sldId="259"/>
            <ac:spMk id="40" creationId="{6B5E2835-4E47-45B3-9CFE-732FF7B05472}"/>
          </ac:spMkLst>
        </pc:spChg>
        <pc:spChg chg="add del">
          <ac:chgData name="Mariah Hubbard" userId="9319a40f-55d4-4b00-873c-c46dc6ca79e8" providerId="ADAL" clId="{18104541-404C-4285-82A3-3FE44214D581}" dt="2023-11-28T14:28:09.264" v="191" actId="26606"/>
          <ac:spMkLst>
            <pc:docMk/>
            <pc:sldMk cId="3906685559" sldId="259"/>
            <ac:spMk id="41" creationId="{5B45AD5D-AA52-4F7B-9362-576A39AD9E09}"/>
          </ac:spMkLst>
        </pc:spChg>
        <pc:spChg chg="add del">
          <ac:chgData name="Mariah Hubbard" userId="9319a40f-55d4-4b00-873c-c46dc6ca79e8" providerId="ADAL" clId="{18104541-404C-4285-82A3-3FE44214D581}" dt="2023-11-28T14:28:09.264" v="191" actId="26606"/>
          <ac:spMkLst>
            <pc:docMk/>
            <pc:sldMk cId="3906685559" sldId="259"/>
            <ac:spMk id="42" creationId="{AEDD7960-4866-4399-BEF6-DD1431AB4E34}"/>
          </ac:spMkLst>
        </pc:spChg>
        <pc:spChg chg="add del">
          <ac:chgData name="Mariah Hubbard" userId="9319a40f-55d4-4b00-873c-c46dc6ca79e8" providerId="ADAL" clId="{18104541-404C-4285-82A3-3FE44214D581}" dt="2023-11-28T14:28:09.264" v="191" actId="26606"/>
          <ac:spMkLst>
            <pc:docMk/>
            <pc:sldMk cId="3906685559" sldId="259"/>
            <ac:spMk id="43" creationId="{55D4142C-5077-457F-A6AD-3FECFDB39685}"/>
          </ac:spMkLst>
        </pc:spChg>
        <pc:spChg chg="add del">
          <ac:chgData name="Mariah Hubbard" userId="9319a40f-55d4-4b00-873c-c46dc6ca79e8" providerId="ADAL" clId="{18104541-404C-4285-82A3-3FE44214D581}" dt="2023-11-28T14:28:09.264" v="191" actId="26606"/>
          <ac:spMkLst>
            <pc:docMk/>
            <pc:sldMk cId="3906685559" sldId="259"/>
            <ac:spMk id="44" creationId="{7A5F0580-5EE9-419F-96EE-B6529EF6E7D0}"/>
          </ac:spMkLst>
        </pc:spChg>
        <pc:spChg chg="add del">
          <ac:chgData name="Mariah Hubbard" userId="9319a40f-55d4-4b00-873c-c46dc6ca79e8" providerId="ADAL" clId="{18104541-404C-4285-82A3-3FE44214D581}" dt="2023-11-28T14:30:00.325" v="207" actId="26606"/>
          <ac:spMkLst>
            <pc:docMk/>
            <pc:sldMk cId="3906685559" sldId="259"/>
            <ac:spMk id="46" creationId="{F13C74B1-5B17-4795-BED0-7140497B445A}"/>
          </ac:spMkLst>
        </pc:spChg>
        <pc:spChg chg="add del">
          <ac:chgData name="Mariah Hubbard" userId="9319a40f-55d4-4b00-873c-c46dc6ca79e8" providerId="ADAL" clId="{18104541-404C-4285-82A3-3FE44214D581}" dt="2023-11-28T14:30:00.325" v="207" actId="26606"/>
          <ac:spMkLst>
            <pc:docMk/>
            <pc:sldMk cId="3906685559" sldId="259"/>
            <ac:spMk id="47" creationId="{D4974D33-8DC5-464E-8C6D-BE58F0669C17}"/>
          </ac:spMkLst>
        </pc:spChg>
        <pc:spChg chg="add del">
          <ac:chgData name="Mariah Hubbard" userId="9319a40f-55d4-4b00-873c-c46dc6ca79e8" providerId="ADAL" clId="{18104541-404C-4285-82A3-3FE44214D581}" dt="2023-11-28T14:29:37.443" v="200" actId="26606"/>
          <ac:spMkLst>
            <pc:docMk/>
            <pc:sldMk cId="3906685559" sldId="259"/>
            <ac:spMk id="52" creationId="{B1595A09-E336-4D1B-9B3A-06A2287A54E2}"/>
          </ac:spMkLst>
        </pc:spChg>
        <pc:spChg chg="add del">
          <ac:chgData name="Mariah Hubbard" userId="9319a40f-55d4-4b00-873c-c46dc6ca79e8" providerId="ADAL" clId="{18104541-404C-4285-82A3-3FE44214D581}" dt="2023-11-28T14:29:37.443" v="200" actId="26606"/>
          <ac:spMkLst>
            <pc:docMk/>
            <pc:sldMk cId="3906685559" sldId="259"/>
            <ac:spMk id="54" creationId="{3540989C-C7B8-473B-BF87-6F2DA6A90006}"/>
          </ac:spMkLst>
        </pc:spChg>
        <pc:spChg chg="add del">
          <ac:chgData name="Mariah Hubbard" userId="9319a40f-55d4-4b00-873c-c46dc6ca79e8" providerId="ADAL" clId="{18104541-404C-4285-82A3-3FE44214D581}" dt="2023-11-28T14:29:39.559" v="202" actId="26606"/>
          <ac:spMkLst>
            <pc:docMk/>
            <pc:sldMk cId="3906685559" sldId="259"/>
            <ac:spMk id="56" creationId="{45D37F4E-DDB4-456B-97E0-9937730A039F}"/>
          </ac:spMkLst>
        </pc:spChg>
        <pc:spChg chg="add del">
          <ac:chgData name="Mariah Hubbard" userId="9319a40f-55d4-4b00-873c-c46dc6ca79e8" providerId="ADAL" clId="{18104541-404C-4285-82A3-3FE44214D581}" dt="2023-11-28T14:29:39.559" v="202" actId="26606"/>
          <ac:spMkLst>
            <pc:docMk/>
            <pc:sldMk cId="3906685559" sldId="259"/>
            <ac:spMk id="57" creationId="{B2DD41CD-8F47-4F56-AD12-4E2FF7696987}"/>
          </ac:spMkLst>
        </pc:spChg>
        <pc:spChg chg="add del">
          <ac:chgData name="Mariah Hubbard" userId="9319a40f-55d4-4b00-873c-c46dc6ca79e8" providerId="ADAL" clId="{18104541-404C-4285-82A3-3FE44214D581}" dt="2023-11-28T14:29:41.110" v="204" actId="26606"/>
          <ac:spMkLst>
            <pc:docMk/>
            <pc:sldMk cId="3906685559" sldId="259"/>
            <ac:spMk id="58" creationId="{8D6EA299-0840-6DEA-E670-C49AEBC87E89}"/>
          </ac:spMkLst>
        </pc:spChg>
        <pc:spChg chg="add del">
          <ac:chgData name="Mariah Hubbard" userId="9319a40f-55d4-4b00-873c-c46dc6ca79e8" providerId="ADAL" clId="{18104541-404C-4285-82A3-3FE44214D581}" dt="2023-11-28T14:29:41.110" v="204" actId="26606"/>
          <ac:spMkLst>
            <pc:docMk/>
            <pc:sldMk cId="3906685559" sldId="259"/>
            <ac:spMk id="59" creationId="{AE3A741D-C19B-960A-5803-1C5887147820}"/>
          </ac:spMkLst>
        </pc:spChg>
        <pc:spChg chg="add del">
          <ac:chgData name="Mariah Hubbard" userId="9319a40f-55d4-4b00-873c-c46dc6ca79e8" providerId="ADAL" clId="{18104541-404C-4285-82A3-3FE44214D581}" dt="2023-11-28T14:29:41.110" v="204" actId="26606"/>
          <ac:spMkLst>
            <pc:docMk/>
            <pc:sldMk cId="3906685559" sldId="259"/>
            <ac:spMk id="60" creationId="{9C3A50E9-9119-7BC3-083B-2D84CCC78E47}"/>
          </ac:spMkLst>
        </pc:spChg>
        <pc:spChg chg="add del">
          <ac:chgData name="Mariah Hubbard" userId="9319a40f-55d4-4b00-873c-c46dc6ca79e8" providerId="ADAL" clId="{18104541-404C-4285-82A3-3FE44214D581}" dt="2023-11-28T14:29:41.110" v="204" actId="26606"/>
          <ac:spMkLst>
            <pc:docMk/>
            <pc:sldMk cId="3906685559" sldId="259"/>
            <ac:spMk id="61" creationId="{DC39DE25-0E4E-0AA7-0932-1D78C2372786}"/>
          </ac:spMkLst>
        </pc:spChg>
        <pc:spChg chg="add del">
          <ac:chgData name="Mariah Hubbard" userId="9319a40f-55d4-4b00-873c-c46dc6ca79e8" providerId="ADAL" clId="{18104541-404C-4285-82A3-3FE44214D581}" dt="2023-11-28T14:30:00.325" v="206" actId="26606"/>
          <ac:spMkLst>
            <pc:docMk/>
            <pc:sldMk cId="3906685559" sldId="259"/>
            <ac:spMk id="63" creationId="{C0763A76-9F1C-4FC5-82B7-DD475DA461B2}"/>
          </ac:spMkLst>
        </pc:spChg>
        <pc:spChg chg="add del">
          <ac:chgData name="Mariah Hubbard" userId="9319a40f-55d4-4b00-873c-c46dc6ca79e8" providerId="ADAL" clId="{18104541-404C-4285-82A3-3FE44214D581}" dt="2023-11-28T14:30:00.325" v="206" actId="26606"/>
          <ac:spMkLst>
            <pc:docMk/>
            <pc:sldMk cId="3906685559" sldId="259"/>
            <ac:spMk id="64" creationId="{E81BF4F6-F2CF-4984-9D14-D6966D92F99F}"/>
          </ac:spMkLst>
        </pc:spChg>
        <pc:spChg chg="add">
          <ac:chgData name="Mariah Hubbard" userId="9319a40f-55d4-4b00-873c-c46dc6ca79e8" providerId="ADAL" clId="{18104541-404C-4285-82A3-3FE44214D581}" dt="2023-11-28T14:30:00.325" v="207" actId="26606"/>
          <ac:spMkLst>
            <pc:docMk/>
            <pc:sldMk cId="3906685559" sldId="259"/>
            <ac:spMk id="66" creationId="{B1595A09-E336-4D1B-9B3A-06A2287A54E2}"/>
          </ac:spMkLst>
        </pc:spChg>
        <pc:spChg chg="add">
          <ac:chgData name="Mariah Hubbard" userId="9319a40f-55d4-4b00-873c-c46dc6ca79e8" providerId="ADAL" clId="{18104541-404C-4285-82A3-3FE44214D581}" dt="2023-11-28T14:30:00.325" v="207" actId="26606"/>
          <ac:spMkLst>
            <pc:docMk/>
            <pc:sldMk cId="3906685559" sldId="259"/>
            <ac:spMk id="67" creationId="{3540989C-C7B8-473B-BF87-6F2DA6A90006}"/>
          </ac:spMkLst>
        </pc:spChg>
        <pc:grpChg chg="add del">
          <ac:chgData name="Mariah Hubbard" userId="9319a40f-55d4-4b00-873c-c46dc6ca79e8" providerId="ADAL" clId="{18104541-404C-4285-82A3-3FE44214D581}" dt="2023-11-28T14:27:47.403" v="183" actId="26606"/>
          <ac:grpSpMkLst>
            <pc:docMk/>
            <pc:sldMk cId="3906685559" sldId="259"/>
            <ac:grpSpMk id="21" creationId="{1DE889C7-FAD6-4397-98E2-05D503484459}"/>
          </ac:grpSpMkLst>
        </pc:grpChg>
        <pc:picChg chg="mod ord">
          <ac:chgData name="Mariah Hubbard" userId="9319a40f-55d4-4b00-873c-c46dc6ca79e8" providerId="ADAL" clId="{18104541-404C-4285-82A3-3FE44214D581}" dt="2023-11-28T14:30:00.325" v="207" actId="26606"/>
          <ac:picMkLst>
            <pc:docMk/>
            <pc:sldMk cId="3906685559" sldId="259"/>
            <ac:picMk id="4" creationId="{A720A955-82DA-B688-831C-69E959F4C254}"/>
          </ac:picMkLst>
        </pc:picChg>
      </pc:sldChg>
    </pc:docChg>
  </pc:docChgLst>
  <pc:docChgLst>
    <pc:chgData name="Andre Derilus" userId="675ab965-2468-47c2-9533-e1fce07d9827" providerId="ADAL" clId="{362FB581-6EFE-CE4D-B70A-804EC098E8D1}"/>
    <pc:docChg chg="modSld">
      <pc:chgData name="Andre Derilus" userId="675ab965-2468-47c2-9533-e1fce07d9827" providerId="ADAL" clId="{362FB581-6EFE-CE4D-B70A-804EC098E8D1}" dt="2023-11-28T14:57:53.815" v="5" actId="20577"/>
      <pc:docMkLst>
        <pc:docMk/>
      </pc:docMkLst>
      <pc:sldChg chg="modSp">
        <pc:chgData name="Andre Derilus" userId="675ab965-2468-47c2-9533-e1fce07d9827" providerId="ADAL" clId="{362FB581-6EFE-CE4D-B70A-804EC098E8D1}" dt="2023-11-28T14:57:53.815" v="5" actId="20577"/>
        <pc:sldMkLst>
          <pc:docMk/>
          <pc:sldMk cId="3816665878" sldId="257"/>
        </pc:sldMkLst>
        <pc:spChg chg="mod">
          <ac:chgData name="Andre Derilus" userId="675ab965-2468-47c2-9533-e1fce07d9827" providerId="ADAL" clId="{362FB581-6EFE-CE4D-B70A-804EC098E8D1}" dt="2023-11-28T14:57:53.815" v="5" actId="20577"/>
          <ac:spMkLst>
            <pc:docMk/>
            <pc:sldMk cId="3816665878" sldId="257"/>
            <ac:spMk id="3" creationId="{7AEE3536-2B54-67C2-A8EB-248A75E91E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64A53-568F-ACC2-76DD-26DFF5FB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39" y="688267"/>
            <a:ext cx="4368602" cy="923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en-US" sz="5400" b="1" kern="1200" dirty="0">
                <a:latin typeface="Arial" panose="020B0604020202020204" pitchFamily="34" charset="0"/>
                <a:cs typeface="Arial" panose="020B0604020202020204" pitchFamily="34" charset="0"/>
              </a:rPr>
              <a:t> Genius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E3536-2B54-67C2-A8EB-248A75E9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39" y="1732815"/>
            <a:ext cx="4734347" cy="674305"/>
          </a:xfrm>
        </p:spPr>
        <p:txBody>
          <a:bodyPr vert="horz" lIns="91440" tIns="45720" rIns="91440" bIns="45720" numCol="2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💪🏾 Nathaniel Blackmon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💪🏿 André Derilus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💪🏾 Mariah Hubbard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💪🏿 Kameron Jackson</a:t>
            </a:r>
          </a:p>
        </p:txBody>
      </p:sp>
      <p:pic>
        <p:nvPicPr>
          <p:cNvPr id="4" name="Picture 3" descr="Kettlebells on the floor">
            <a:extLst>
              <a:ext uri="{FF2B5EF4-FFF2-40B4-BE49-F238E27FC236}">
                <a16:creationId xmlns:a16="http://schemas.microsoft.com/office/drawing/2014/main" id="{A720A955-82DA-B688-831C-69E959F4C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6096000" y="10"/>
            <a:ext cx="609447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3EAF7-5C9F-D3D3-D669-B3438E1AC14F}"/>
              </a:ext>
            </a:extLst>
          </p:cNvPr>
          <p:cNvSpPr txBox="1"/>
          <p:nvPr/>
        </p:nvSpPr>
        <p:spPr>
          <a:xfrm>
            <a:off x="193139" y="2813447"/>
            <a:ext cx="5164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Transforming health metrics from your smart device into an actionable fitness plan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What you get: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Simplicity and precision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Dashboard with r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eal-time visualizations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P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ersonalized fitness recommendations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37424793-8FE6-4B81-8409-0B89F53D3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9" r="18526"/>
          <a:stretch/>
        </p:blipFill>
        <p:spPr>
          <a:xfrm>
            <a:off x="285739" y="5076028"/>
            <a:ext cx="2680517" cy="1209013"/>
          </a:xfrm>
          <a:prstGeom prst="rect">
            <a:avLst/>
          </a:prstGeom>
          <a:noFill/>
        </p:spPr>
      </p:pic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07A26A-A49A-2432-9504-4EA79DA44F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56" r="-1" b="15338"/>
          <a:stretch/>
        </p:blipFill>
        <p:spPr>
          <a:xfrm>
            <a:off x="3058856" y="4629329"/>
            <a:ext cx="3005770" cy="2071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666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55EE6C4B9294083FC0660149722EA" ma:contentTypeVersion="3" ma:contentTypeDescription="Create a new document." ma:contentTypeScope="" ma:versionID="bee68adabe3be97f13809c2e6ce925b1">
  <xsd:schema xmlns:xsd="http://www.w3.org/2001/XMLSchema" xmlns:xs="http://www.w3.org/2001/XMLSchema" xmlns:p="http://schemas.microsoft.com/office/2006/metadata/properties" xmlns:ns2="1d5363f3-bf2b-4173-9b56-9253f8693bc8" targetNamespace="http://schemas.microsoft.com/office/2006/metadata/properties" ma:root="true" ma:fieldsID="68310d4e3fe31d649b0a35b370ec3d87" ns2:_="">
    <xsd:import namespace="1d5363f3-bf2b-4173-9b56-9253f8693b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363f3-bf2b-4173-9b56-9253f8693b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075108-6F4C-4CEB-92C1-88AD6714F3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5E6E0-1714-4102-A3F8-68523340556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d5363f3-bf2b-4173-9b56-9253f8693bc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5B1D41-99F8-4D9C-9062-06F07E04859C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Fit Genius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</cp:revision>
  <dcterms:created xsi:type="dcterms:W3CDTF">2023-11-28T14:09:58Z</dcterms:created>
  <dcterms:modified xsi:type="dcterms:W3CDTF">2023-11-29T03:50:09Z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0x01010053455EE6C4B9294083FC0660149722EA</vt:lpwstr>
  </property>
</Properties>
</file>