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28D"/>
    <a:srgbClr val="DE4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6A4EC-E7B7-47E0-A75B-3F0CC6D1AA55}" v="162" dt="2022-11-30T00:28:25.759"/>
    <p1510:client id="{723FBC54-DF6B-4FDE-BD15-D8F2E36C4B32}" v="128" dt="2022-11-29T21:46:49.114"/>
    <p1510:client id="{94834E9F-3683-417F-A267-E21DBE6A848C}" v="362" vWet="364" dt="2022-11-30T01:07:50.183"/>
    <p1510:client id="{C60E94F8-F00C-43CC-B5A4-CCE826579072}" v="22" dt="2022-11-30T01:07:49.661"/>
    <p1510:client id="{CF3A249D-F745-46D0-B6BB-D505ECE77435}" v="26" dt="2022-11-30T00:36:29.565"/>
    <p1510:client id="{EE642216-9D10-4563-88A6-BB31CB0F06C9}" v="101" dt="2022-11-29T21:35:35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46" autoAdjust="0"/>
  </p:normalViewPr>
  <p:slideViewPr>
    <p:cSldViewPr snapToGrid="0">
      <p:cViewPr varScale="1">
        <p:scale>
          <a:sx n="133" d="100"/>
          <a:sy n="133" d="100"/>
        </p:scale>
        <p:origin x="3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41724-5029-40C6-8E06-1923C95FBE6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54D42-1573-46C7-8A4B-87B4432B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1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5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7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6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8666-smartphone-samsung-cell-phone-iphone-galax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B099C9A-4C19-DC5E-480A-70A3F2E9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616"/>
            <a:ext cx="12192000" cy="68800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227856-3BF3-285C-AD4E-5939B9676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5146" y="338835"/>
            <a:ext cx="6792034" cy="3291840"/>
          </a:xfrm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n-US" sz="8000">
                <a:solidFill>
                  <a:schemeClr val="bg1"/>
                </a:solidFill>
                <a:latin typeface="Britannic Bold" panose="020B0903060703020204" pitchFamily="34" charset="77"/>
              </a:rPr>
              <a:t>FITNESS CLASS </a:t>
            </a:r>
            <a:br>
              <a:rPr lang="en-US" sz="8000">
                <a:solidFill>
                  <a:schemeClr val="bg1"/>
                </a:solidFill>
                <a:latin typeface="Britannic Bold" panose="020B0903060703020204" pitchFamily="34" charset="77"/>
              </a:rPr>
            </a:br>
            <a:r>
              <a:rPr lang="en-US" sz="8000">
                <a:solidFill>
                  <a:schemeClr val="bg1"/>
                </a:solidFill>
                <a:latin typeface="Britannic Bold" panose="020B0903060703020204" pitchFamily="34" charset="77"/>
              </a:rPr>
              <a:t>NOTIFICATION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96D43-F583-8C77-21DE-7FE038BCF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3635" y="3680028"/>
            <a:ext cx="6423545" cy="1142501"/>
          </a:xfrm>
        </p:spPr>
        <p:txBody>
          <a:bodyPr>
            <a:noAutofit/>
          </a:bodyPr>
          <a:lstStyle/>
          <a:p>
            <a:pPr algn="r"/>
            <a:r>
              <a:rPr lang="en-US" sz="27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ALWAYS BE IN THE </a:t>
            </a:r>
            <a:r>
              <a:rPr lang="en-US" sz="2700" i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KNOW</a:t>
            </a:r>
            <a:r>
              <a:rPr lang="en-US" sz="27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ABOUT </a:t>
            </a:r>
          </a:p>
          <a:p>
            <a:pPr algn="r"/>
            <a:r>
              <a:rPr lang="en-US" sz="27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THE CLASSES </a:t>
            </a:r>
            <a:r>
              <a:rPr lang="en-US" sz="2700" i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YOU </a:t>
            </a:r>
            <a:r>
              <a:rPr lang="en-US" sz="27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WANT TO TAKE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997CB-0689-AA27-A25E-3AC0CDA6473F}"/>
              </a:ext>
            </a:extLst>
          </p:cNvPr>
          <p:cNvSpPr txBox="1"/>
          <p:nvPr/>
        </p:nvSpPr>
        <p:spPr>
          <a:xfrm>
            <a:off x="8306936" y="5595835"/>
            <a:ext cx="2470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MELE KWON, TYLER SIMON, AND RILEY TUCKER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1EF0E9-BA2E-1795-3ECB-C87FB275BFC9}"/>
              </a:ext>
            </a:extLst>
          </p:cNvPr>
          <p:cNvSpPr txBox="1"/>
          <p:nvPr/>
        </p:nvSpPr>
        <p:spPr>
          <a:xfrm>
            <a:off x="7170659" y="6411583"/>
            <a:ext cx="3708779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Rounded MT Bold"/>
                <a:ea typeface="+mn-lt"/>
                <a:cs typeface="+mn-lt"/>
              </a:rPr>
              <a:t>https://github.com/ksu-hmi/Fitness_notification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630FB-CD7A-C92C-FF56-3620373715D9}"/>
              </a:ext>
            </a:extLst>
          </p:cNvPr>
          <p:cNvSpPr txBox="1"/>
          <p:nvPr/>
        </p:nvSpPr>
        <p:spPr>
          <a:xfrm>
            <a:off x="3714750" y="6810375"/>
            <a:ext cx="476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ngimg.com/png/68666-smartphone-samsung-cell-phone-iphone-galaxy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84E348-F1C4-A777-BDDE-3A3C228C0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407" y="2482058"/>
            <a:ext cx="1924409" cy="3591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BC5041-BEC4-8FE6-32B3-5DBFEE3C6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50901" y="1919096"/>
            <a:ext cx="3478101" cy="49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8D96875C93BB4F8805B676BB8B7916" ma:contentTypeVersion="8" ma:contentTypeDescription="Create a new document." ma:contentTypeScope="" ma:versionID="25ae81d130969317d646f24b45b4f5e0">
  <xsd:schema xmlns:xsd="http://www.w3.org/2001/XMLSchema" xmlns:xs="http://www.w3.org/2001/XMLSchema" xmlns:p="http://schemas.microsoft.com/office/2006/metadata/properties" xmlns:ns2="a4b606d1-25a1-45c8-bf45-20ce7a43e0f9" xmlns:ns3="ffed92ab-359c-46f2-b7ab-51d3f814c882" targetNamespace="http://schemas.microsoft.com/office/2006/metadata/properties" ma:root="true" ma:fieldsID="dec86bbacbc3657c3c60d2d53f548af9" ns2:_="" ns3:_="">
    <xsd:import namespace="a4b606d1-25a1-45c8-bf45-20ce7a43e0f9"/>
    <xsd:import namespace="ffed92ab-359c-46f2-b7ab-51d3f814c8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b606d1-25a1-45c8-bf45-20ce7a43e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16867a8-d3dd-450c-8722-94d742a2ad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ed92ab-359c-46f2-b7ab-51d3f814c88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fda1133-2bde-4d46-b0fe-c0dead1511b8}" ma:internalName="TaxCatchAll" ma:showField="CatchAllData" ma:web="ffed92ab-359c-46f2-b7ab-51d3f814c8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4b606d1-25a1-45c8-bf45-20ce7a43e0f9">
      <Terms xmlns="http://schemas.microsoft.com/office/infopath/2007/PartnerControls"/>
    </lcf76f155ced4ddcb4097134ff3c332f>
    <TaxCatchAll xmlns="ffed92ab-359c-46f2-b7ab-51d3f814c882" xsi:nil="true"/>
  </documentManagement>
</p:properties>
</file>

<file path=customXml/itemProps1.xml><?xml version="1.0" encoding="utf-8"?>
<ds:datastoreItem xmlns:ds="http://schemas.openxmlformats.org/officeDocument/2006/customXml" ds:itemID="{060F817D-F41A-4C66-83F5-DB1C7F582B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38ABBB-0E69-4622-ACE4-9546BE5E4CE1}">
  <ds:schemaRefs>
    <ds:schemaRef ds:uri="a4b606d1-25a1-45c8-bf45-20ce7a43e0f9"/>
    <ds:schemaRef ds:uri="ffed92ab-359c-46f2-b7ab-51d3f814c8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3C45B4F-B58E-4E7C-9D64-2D17481DD8C4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ffed92ab-359c-46f2-b7ab-51d3f814c882"/>
    <ds:schemaRef ds:uri="a4b606d1-25a1-45c8-bf45-20ce7a43e0f9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FITNESS CLASS  NOTIFICATION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CLASS  NOTIFICATION</dc:title>
  <dc:creator>Riley Tucker</dc:creator>
  <cp:lastModifiedBy>Mele Kwon</cp:lastModifiedBy>
  <cp:revision>24</cp:revision>
  <dcterms:created xsi:type="dcterms:W3CDTF">2022-11-29T15:21:27Z</dcterms:created>
  <dcterms:modified xsi:type="dcterms:W3CDTF">2022-11-30T01:08:24Z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0x010100D68D96875C93BB4F8805B676BB8B7916</vt:lpwstr>
  </property>
  <property fmtid="{D5CDD505-2E9C-101B-9397-08002B2CF9AE}" pid="3" name="MediaServiceImageTags">
    <vt:lpwstr/>
  </property>
</Properties>
</file>