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68C49C6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5FFFC94-59F3-FAB1-6A88-18D4421F048E}" name="Zoe Luter" initials="ZL" userId="S::zluter@students.kennesaw.edu::ede327f8-ae2e-413c-864e-12a6d97a51c4" providerId="AD"/>
  <p188:author id="{CFA98CB6-1F60-D6B7-2667-F595E6F3D4FD}" name="Elisabeth Federici" initials="EF" userId="S::efederi1@students.kennesaw.edu::eff0bab7-6ef2-4281-bce9-843ba47656fe" providerId="AD"/>
  <p188:author id="{6EE6C8BE-2427-067C-187A-40ACE83FB6BE}" name="Nathaniel Phillips" initials="" userId="S::nphill53@students.kennesaw.edu::60450af9-11f4-491e-9d33-360c6234ccd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2C2"/>
    <a:srgbClr val="CBE7F6"/>
    <a:srgbClr val="68B7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36D551-A534-380B-93F1-97322045C36E}" v="2" dt="2025-04-28T00:11:19.144"/>
    <p1510:client id="{C5C56452-E8BE-01DA-9575-B0F7896E4441}" v="1" dt="2025-04-29T12:59:27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omments/modernComment_100_68C49C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A28BEC9-59B5-4AC3-A624-15E0A3687DF7}" authorId="{CFA98CB6-1F60-D6B7-2667-F595E6F3D4FD}" created="2025-04-20T02:02:21.800">
    <pc:sldMkLst xmlns:pc="http://schemas.microsoft.com/office/powerpoint/2013/main/command">
      <pc:docMk/>
      <pc:sldMk cId="109857222" sldId="256"/>
    </pc:sldMkLst>
    <p188:replyLst>
      <p188:reply id="{FD8B3B9C-EC5D-3149-A6CE-18A740CEC0E6}" authorId="{6EE6C8BE-2427-067C-187A-40ACE83FB6BE}" created="2025-04-21T19:17:48.534">
        <p188:txBody>
          <a:bodyPr/>
          <a:lstStyle/>
          <a:p>
            <a:r>
              <a:rPr lang="en-US"/>
              <a:t>The app looks great! After reviewing the requirements, it looks like we covered everything. I added a coupe points on the second slide to give us a little guidance as well as fill in some empty space. Feel free to edit as you all see fit.</a:t>
            </a:r>
          </a:p>
        </p188:txBody>
      </p188:reply>
    </p188:replyLst>
    <p188:txBody>
      <a:bodyPr/>
      <a:lstStyle/>
      <a:p>
        <a:r>
          <a:rPr lang="en-US"/>
          <a:t>It looks so good!! Thank you for getting this started! I added another slide with some pictures I found - we don't have to use either of them but thought I'd share.</a:t>
        </a:r>
      </a:p>
    </p188:txBody>
  </p188:cm>
  <p188:cm id="{77B50336-483B-4CE7-A4A8-ED63FEE9F458}" authorId="{D5FFFC94-59F3-FAB1-6A88-18D4421F048E}" created="2025-04-24T16:06:02.681">
    <pc:sldMkLst xmlns:pc="http://schemas.microsoft.com/office/powerpoint/2013/main/command">
      <pc:docMk/>
      <pc:sldMk cId="109857222" sldId="256"/>
    </pc:sldMkLst>
    <p188:txBody>
      <a:bodyPr/>
      <a:lstStyle/>
      <a:p>
        <a:r>
          <a:rPr lang="en-US"/>
          <a:t>i tried to consolidate the info from slide 2 into slide 1 - i think were supposed to submit only 1 slide per project? (correct me if im wrong and ill delete my adjustments)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5-04-24T16:22:18.273" authorId="{6EE6C8BE-2427-067C-187A-40ACE83FB6BE}"/>
          </p223:rxn>
        </p223:reactions>
      </p:ext>
    </p188:extLst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55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4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3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5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1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7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2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9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4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96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su-hmi/FoodFactsBarcodeScanner" TargetMode="External"/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2" Type="http://schemas.microsoft.com/office/2018/10/relationships/comments" Target="../comments/modernComment_100_68C49C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3400" y="908651"/>
            <a:ext cx="3620882" cy="364034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i="1"/>
              <a:t>Thought For Food </a:t>
            </a:r>
            <a:r>
              <a:rPr lang="en-US" sz="4000"/>
              <a:t>: </a:t>
            </a:r>
            <a:br>
              <a:rPr lang="en-US" sz="4000"/>
            </a:br>
            <a:r>
              <a:rPr lang="en-US" sz="4000"/>
              <a:t>A web application for  tracking health data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3400" y="4945712"/>
            <a:ext cx="3508863" cy="1107245"/>
          </a:xfr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r>
              <a:rPr lang="en-US" sz="1700"/>
              <a:t>Presented by: </a:t>
            </a:r>
            <a:endParaRPr lang="en-US"/>
          </a:p>
          <a:p>
            <a:r>
              <a:rPr lang="en-US" sz="1700"/>
              <a:t>Nathaniel Phillips, Elisabeth Federici, </a:t>
            </a:r>
            <a:endParaRPr lang="en-US"/>
          </a:p>
          <a:p>
            <a:r>
              <a:rPr lang="en-US" sz="1700"/>
              <a:t>and Zoe Luter</a:t>
            </a:r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Vegetables and fruits in a row">
            <a:extLst>
              <a:ext uri="{FF2B5EF4-FFF2-40B4-BE49-F238E27FC236}">
                <a16:creationId xmlns:a16="http://schemas.microsoft.com/office/drawing/2014/main" id="{77AE6ECF-35A9-C86C-4055-89CA87A5E9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93" r="26005" b="-3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  <p:pic>
        <p:nvPicPr>
          <p:cNvPr id="5" name="Graphic 4" descr="Barcode outline">
            <a:extLst>
              <a:ext uri="{FF2B5EF4-FFF2-40B4-BE49-F238E27FC236}">
                <a16:creationId xmlns:a16="http://schemas.microsoft.com/office/drawing/2014/main" id="{0FCB5D66-0639-A67E-2C85-F8A84BB4B7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2619" y="4207162"/>
            <a:ext cx="614219" cy="533402"/>
          </a:xfrm>
          <a:prstGeom prst="rect">
            <a:avLst/>
          </a:prstGeom>
        </p:spPr>
      </p:pic>
      <p:pic>
        <p:nvPicPr>
          <p:cNvPr id="6" name="Graphic 5" descr="Barcode outline">
            <a:extLst>
              <a:ext uri="{FF2B5EF4-FFF2-40B4-BE49-F238E27FC236}">
                <a16:creationId xmlns:a16="http://schemas.microsoft.com/office/drawing/2014/main" id="{B09A45C0-7429-D4AD-A561-CE2D9987E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2527" y="4068617"/>
            <a:ext cx="614219" cy="671946"/>
          </a:xfrm>
          <a:prstGeom prst="rect">
            <a:avLst/>
          </a:prstGeom>
        </p:spPr>
      </p:pic>
      <p:pic>
        <p:nvPicPr>
          <p:cNvPr id="7" name="Graphic 6" descr="Barcode outline">
            <a:extLst>
              <a:ext uri="{FF2B5EF4-FFF2-40B4-BE49-F238E27FC236}">
                <a16:creationId xmlns:a16="http://schemas.microsoft.com/office/drawing/2014/main" id="{9E683D37-CCF8-81DF-7451-0F50BC6EDD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91183" y="3855384"/>
            <a:ext cx="683492" cy="695038"/>
          </a:xfrm>
          <a:prstGeom prst="rect">
            <a:avLst/>
          </a:prstGeom>
        </p:spPr>
      </p:pic>
      <p:pic>
        <p:nvPicPr>
          <p:cNvPr id="8" name="Graphic 7" descr="Barcode outline">
            <a:extLst>
              <a:ext uri="{FF2B5EF4-FFF2-40B4-BE49-F238E27FC236}">
                <a16:creationId xmlns:a16="http://schemas.microsoft.com/office/drawing/2014/main" id="{A984F3A3-5610-20FB-0C69-6F3DD9B3C6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70092" y="3497474"/>
            <a:ext cx="475674" cy="3602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10359A-199F-9916-4D47-EC2B57C10DA3}"/>
              </a:ext>
            </a:extLst>
          </p:cNvPr>
          <p:cNvSpPr txBox="1"/>
          <p:nvPr/>
        </p:nvSpPr>
        <p:spPr>
          <a:xfrm>
            <a:off x="5772727" y="334818"/>
            <a:ext cx="5518728" cy="203132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rgbClr val="68B7DE"/>
                </a:solidFill>
                <a:ea typeface="+mn-lt"/>
                <a:cs typeface="+mn-lt"/>
              </a:rPr>
              <a:t>Our goal for the app is to use information from the end-user and give evidence-based feedback on the health impact of an entered item </a:t>
            </a:r>
            <a:endParaRPr lang="en-US" b="1">
              <a:solidFill>
                <a:srgbClr val="68B7DE"/>
              </a:solidFill>
            </a:endParaRPr>
          </a:p>
          <a:p>
            <a:endParaRPr lang="en-US" b="1">
              <a:solidFill>
                <a:srgbClr val="68B7DE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rgbClr val="68B7DE"/>
                </a:solidFill>
                <a:ea typeface="+mn-lt"/>
                <a:cs typeface="+mn-lt"/>
              </a:rPr>
              <a:t>Our current state has the potential to help people with hypertension limit their sodium and saturated fat intake</a:t>
            </a:r>
            <a:endParaRPr lang="en-US" b="1">
              <a:solidFill>
                <a:srgbClr val="68B7DE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7455C1-FF9A-A6FE-C6AA-0A9B9F6CEC9B}"/>
              </a:ext>
            </a:extLst>
          </p:cNvPr>
          <p:cNvSpPr txBox="1"/>
          <p:nvPr/>
        </p:nvSpPr>
        <p:spPr>
          <a:xfrm>
            <a:off x="6950363" y="6142182"/>
            <a:ext cx="31634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7F2C2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Check out our repository here!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CB078F-C132-9037-12D5-79EBD0AC29A9}"/>
              </a:ext>
            </a:extLst>
          </p:cNvPr>
          <p:cNvSpPr/>
          <p:nvPr/>
        </p:nvSpPr>
        <p:spPr>
          <a:xfrm>
            <a:off x="5589732" y="4285094"/>
            <a:ext cx="625764" cy="371764"/>
          </a:xfrm>
          <a:prstGeom prst="round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F4D145F-3897-8FD1-B13D-74D90438D7E1}"/>
              </a:ext>
            </a:extLst>
          </p:cNvPr>
          <p:cNvSpPr/>
          <p:nvPr/>
        </p:nvSpPr>
        <p:spPr>
          <a:xfrm>
            <a:off x="10669731" y="3546183"/>
            <a:ext cx="475674" cy="244765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FB9EA5E-DA07-088C-CB44-77599C40D5B6}"/>
              </a:ext>
            </a:extLst>
          </p:cNvPr>
          <p:cNvSpPr/>
          <p:nvPr/>
        </p:nvSpPr>
        <p:spPr>
          <a:xfrm>
            <a:off x="9249640" y="4215820"/>
            <a:ext cx="625764" cy="360219"/>
          </a:xfrm>
          <a:prstGeom prst="round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CC89C59-508D-AECB-419F-DD610FCB9B8D}"/>
              </a:ext>
            </a:extLst>
          </p:cNvPr>
          <p:cNvSpPr/>
          <p:nvPr/>
        </p:nvSpPr>
        <p:spPr>
          <a:xfrm>
            <a:off x="7390822" y="3973366"/>
            <a:ext cx="683490" cy="441035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ChronicleVTI</vt:lpstr>
      <vt:lpstr>Thought For Food :  A web application for  tracking health data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5</cp:revision>
  <dcterms:created xsi:type="dcterms:W3CDTF">2025-04-18T21:58:38Z</dcterms:created>
  <dcterms:modified xsi:type="dcterms:W3CDTF">2025-04-29T12:59:36Z</dcterms:modified>
</cp:coreProperties>
</file>