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A273-B3E3-4D2B-B8D0-6570E518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D944-6F0A-4714-B544-55A35EC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85FC-0202-4028-926A-7F9511DC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80C9-6A1B-4D91-A7CF-4831926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4383-3314-4B73-807D-3935764E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02B9-4AEF-40D9-A8E2-453942A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0E64-1DD7-45B1-A98D-C7394537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E497-2E8A-41FB-8589-0C468E93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89A4-5642-4AE1-9217-204E136C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4158-BA98-463B-94BC-F3CD8DE2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CF18F-458A-47EB-AC9A-AE8340B0B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27B36-5C7E-4371-9641-B77C6CD9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0B92C-9889-4983-A457-F049E22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D6DA-035A-459D-9AB9-F51FE53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B788-DFCB-411E-887E-8B3B36A1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8671-BE25-4D1F-AB10-916E7E32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01C3-4314-4396-A653-D68A3DA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F222-3D0F-47D5-BC36-09D3A0B2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5BCF-4DFE-4704-8797-87BAEE8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4928-A922-42B4-B174-879E1D2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87E-744F-4522-B72B-1F0FCA2F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964D-57EE-4B4A-8F0A-ED6BD8CF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783A-7065-4702-B22C-267D3BC0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00A0-546E-4954-80E1-466CDF5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3227-E204-4EB8-9EEF-78621A0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D83B-AD00-4980-95D4-DD23391C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BA3D-18EF-4001-9EBC-73D7727B2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5128-025C-4CF0-B2E1-AC520A37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324A-3164-43B2-9AD2-D4CA167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D6B4-02CF-4A5C-9CC9-A4EFA50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DC1B-31B4-4E65-A8DF-3A70B19E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5107-DB30-4942-9FC0-69127BE1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0567E-1350-414A-94B7-AD3CAADC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8981-A171-4B21-BC43-37D19721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D70F3-6269-48C2-961C-E7D667E6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40B1-5236-40B5-B642-54D213C7F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68227-2C71-4E80-A3FF-5AAAD96B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D8F83-0CA5-44CF-816C-8F5F5547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0E93-BA97-46CE-BF86-8D19A985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E325-3444-43EE-B1B8-C7D22D7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7DE8-5EA0-4BA8-8E19-D7B7FF1D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F979-D0AE-4032-904E-EDCAED62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BD84D-B47B-485E-B8C5-9F7AC15E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38A8-2983-4DB5-B3DC-5781BAD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FC1D8-0971-4466-855F-B3D4E067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BE17-E4C8-43C1-8DB5-A69619B3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7F1-2D80-4097-B062-6580B632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2D72-425D-445E-9613-B4828A87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3074-3B82-418B-B775-10029D83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ED9E-F7A2-432C-B628-C5CCBA07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5EAB-BA3D-41C0-8F1A-17E52120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19C7-D2F4-40AC-B076-FF9F924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C5D4-34B3-4ADD-96B7-85AED8BE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3B89E-BA9B-4B69-A05B-E3DCA11BC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7EB11-2F98-476E-8F3E-037DAC61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02501-B089-4AD7-AB2F-7330D58D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E5FC-2174-4F70-A164-BA48D6E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71336-9D74-4F34-BEE3-A69B53E6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6DA5E-C979-490C-A630-401E820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A136-FA72-40BE-8A32-EBAF1778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0D17-BA08-483E-94CC-2F75F3209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4D38F-B578-442A-8990-61E1FC74FB1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B97F-D3A6-4867-8C09-CF748A542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159-53B1-452F-A32F-EEECBF5B8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B472-93E4-459E-883B-819BC1C8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VID-19 | Duvall, WA - Official Website">
            <a:extLst>
              <a:ext uri="{FF2B5EF4-FFF2-40B4-BE49-F238E27FC236}">
                <a16:creationId xmlns:a16="http://schemas.microsoft.com/office/drawing/2014/main" id="{F42CCF1C-8E80-40CC-AB01-498D1DD24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9091" r="21792" b="-1"/>
          <a:stretch/>
        </p:blipFill>
        <p:spPr bwMode="auto">
          <a:xfrm>
            <a:off x="2770496" y="10"/>
            <a:ext cx="94215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08005-79BB-4D2E-8B63-87636258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42750"/>
            <a:ext cx="7141228" cy="10738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Vaccine Status GUI for Healthcare Facilities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C255-2527-4219-A391-431D22F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9262" y="6228864"/>
            <a:ext cx="4482242" cy="426153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Kansagra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Pooja Mistry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E8EC8-5332-4DFB-B88D-9DDAE8C6FDF0}"/>
              </a:ext>
            </a:extLst>
          </p:cNvPr>
          <p:cNvSpPr txBox="1"/>
          <p:nvPr/>
        </p:nvSpPr>
        <p:spPr>
          <a:xfrm>
            <a:off x="477980" y="2760494"/>
            <a:ext cx="6609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Immunization record database with GUI to check patient’s Covid-19 Vaccine status.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9B8DF-5FBF-499E-8915-7475E187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4" y="3916303"/>
            <a:ext cx="3980689" cy="2738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C7489A-8A35-4AA9-83B0-4421BC22836F}"/>
              </a:ext>
            </a:extLst>
          </p:cNvPr>
          <p:cNvSpPr txBox="1"/>
          <p:nvPr/>
        </p:nvSpPr>
        <p:spPr>
          <a:xfrm>
            <a:off x="4939262" y="5656549"/>
            <a:ext cx="660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https://github.com/ksu-hmi/GUI-for-Covid-19-Vaccine-Status</a:t>
            </a:r>
          </a:p>
        </p:txBody>
      </p:sp>
    </p:spTree>
    <p:extLst>
      <p:ext uri="{BB962C8B-B14F-4D97-AF65-F5344CB8AC3E}">
        <p14:creationId xmlns:p14="http://schemas.microsoft.com/office/powerpoint/2010/main" val="8611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Covid-19 Vaccine Status GUI for Healthcare Facilities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Status GUI for Healthcare Facilities</dc:title>
  <dc:creator>Pooja Mistry</dc:creator>
  <cp:lastModifiedBy>Pooja Mistry</cp:lastModifiedBy>
  <cp:revision>3</cp:revision>
  <dcterms:created xsi:type="dcterms:W3CDTF">2021-12-01T02:23:13Z</dcterms:created>
  <dcterms:modified xsi:type="dcterms:W3CDTF">2021-12-01T02:52:29Z</dcterms:modified>
</cp:coreProperties>
</file>