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Sitka Heading" pitchFamily="2" charset="0"/>
      <p:regular r:id="rId4"/>
      <p:bold r:id="rId5"/>
      <p:italic r:id="rId6"/>
      <p:boldItalic r:id="rId7"/>
    </p:embeddedFont>
    <p:embeddedFont>
      <p:font typeface="Ubuntu Condensed" panose="020B0506030602030204" pitchFamily="3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8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8046-B9EB-49F6-83D1-E20FD60FB874}" v="226" dt="2023-11-27T18:58:50.799"/>
    <p1510:client id="{7A530E95-BF6E-4DF9-8E4A-4061F6FC429A}" v="755" dt="2023-11-26T19:23:37.184"/>
    <p1510:client id="{86FBD303-DF92-4AA1-B600-416C18874202}" v="3" dt="2023-11-27T18:52:38.105"/>
    <p1510:client id="{95C27DEF-C227-4C1C-BA57-87D670DA1ECA}" v="204" dt="2023-11-27T18:51:57.200"/>
    <p1510:client id="{B37D1E30-5FF3-49C3-9B0E-3694C6BEA271}" v="68" dt="2023-11-26T19:31:45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1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5fa156e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5fa156e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solidFill>
          <a:srgbClr val="A9EA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1238400" y="22077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5780175" y="3996325"/>
            <a:ext cx="1845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1_1_1_1_1_1_1">
    <p:bg>
      <p:bgPr>
        <a:solidFill>
          <a:srgbClr val="A9EAE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_2_2_1_1_1_1_2">
    <p:bg>
      <p:bgPr>
        <a:solidFill>
          <a:srgbClr val="A9EAE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328200" y="1809110"/>
            <a:ext cx="2997600" cy="2943900"/>
          </a:xfrm>
          <a:prstGeom prst="flowChartConnector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"/>
          <p:cNvSpPr/>
          <p:nvPr/>
        </p:nvSpPr>
        <p:spPr>
          <a:xfrm>
            <a:off x="5818212" y="1809110"/>
            <a:ext cx="2997600" cy="2943900"/>
          </a:xfrm>
          <a:prstGeom prst="flowChartConnector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ctrTitle" idx="2"/>
          </p:nvPr>
        </p:nvSpPr>
        <p:spPr>
          <a:xfrm>
            <a:off x="842700" y="3103400"/>
            <a:ext cx="196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ubTitle" idx="1"/>
          </p:nvPr>
        </p:nvSpPr>
        <p:spPr>
          <a:xfrm>
            <a:off x="842700" y="3434750"/>
            <a:ext cx="1968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3073193" y="1857867"/>
            <a:ext cx="2997600" cy="2943900"/>
          </a:xfrm>
          <a:prstGeom prst="flowChartConnector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ctrTitle" idx="3"/>
          </p:nvPr>
        </p:nvSpPr>
        <p:spPr>
          <a:xfrm>
            <a:off x="3587700" y="3103400"/>
            <a:ext cx="196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ubTitle" idx="4"/>
          </p:nvPr>
        </p:nvSpPr>
        <p:spPr>
          <a:xfrm>
            <a:off x="3587700" y="3434750"/>
            <a:ext cx="1968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ctrTitle" idx="5"/>
          </p:nvPr>
        </p:nvSpPr>
        <p:spPr>
          <a:xfrm>
            <a:off x="6332675" y="3103400"/>
            <a:ext cx="1968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subTitle" idx="6"/>
          </p:nvPr>
        </p:nvSpPr>
        <p:spPr>
          <a:xfrm>
            <a:off x="6332675" y="3434750"/>
            <a:ext cx="1968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1_1_1_1_1_1_1_1">
    <p:bg>
      <p:bgPr>
        <a:solidFill>
          <a:srgbClr val="A9EAE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7682675" y="-50"/>
            <a:ext cx="909300" cy="4549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_2_2_2">
    <p:bg>
      <p:bgPr>
        <a:solidFill>
          <a:srgbClr val="A9EAE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7682675" y="468600"/>
            <a:ext cx="909300" cy="4670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1371425" y="1382850"/>
            <a:ext cx="5125500" cy="23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 1">
  <p:cSld name="TITLE_1_1_1_1_1_1_1_1_1">
    <p:bg>
      <p:bgPr>
        <a:solidFill>
          <a:srgbClr val="A9EAE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hasCustomPrompt="1"/>
          </p:nvPr>
        </p:nvSpPr>
        <p:spPr>
          <a:xfrm flipH="1">
            <a:off x="1356565" y="1479575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356565" y="2638802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ctrTitle" idx="3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 flipH="1">
            <a:off x="1239175" y="2057372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 flipH="1">
            <a:off x="1239175" y="3216599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489740" y="1479575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489740" y="2638802"/>
            <a:ext cx="269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7"/>
          </p:nvPr>
        </p:nvSpPr>
        <p:spPr>
          <a:xfrm flipH="1">
            <a:off x="4372350" y="2057372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8"/>
          </p:nvPr>
        </p:nvSpPr>
        <p:spPr>
          <a:xfrm flipH="1">
            <a:off x="4372350" y="3216599"/>
            <a:ext cx="2934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TITLE_1_1_1_1_1_1_1_1_1_1">
    <p:bg>
      <p:bgPr>
        <a:solidFill>
          <a:srgbClr val="A9EAE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1627250" y="3556901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1781075" y="3977075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372225" y="3556901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2"/>
          </p:nvPr>
        </p:nvSpPr>
        <p:spPr>
          <a:xfrm>
            <a:off x="4525975" y="3977075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372225" y="2197876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3"/>
          </p:nvPr>
        </p:nvSpPr>
        <p:spPr>
          <a:xfrm>
            <a:off x="4525975" y="2618050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627250" y="2197876"/>
            <a:ext cx="2214900" cy="1057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4"/>
          </p:nvPr>
        </p:nvSpPr>
        <p:spPr>
          <a:xfrm>
            <a:off x="1781075" y="2618050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5"/>
          </p:nvPr>
        </p:nvSpPr>
        <p:spPr>
          <a:xfrm>
            <a:off x="1781075" y="3605434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6"/>
          </p:nvPr>
        </p:nvSpPr>
        <p:spPr>
          <a:xfrm>
            <a:off x="4525975" y="3605434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4525975" y="2246409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8"/>
          </p:nvPr>
        </p:nvSpPr>
        <p:spPr>
          <a:xfrm>
            <a:off x="1781075" y="2246409"/>
            <a:ext cx="19074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_2_2_2_1">
    <p:bg>
      <p:bgPr>
        <a:solidFill>
          <a:srgbClr val="A9EAE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0" y="1103500"/>
            <a:ext cx="9144000" cy="29364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1_2_2_1_1_1_2">
    <p:bg>
      <p:bgPr>
        <a:solidFill>
          <a:srgbClr val="A9EAE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25" y="1212739"/>
            <a:ext cx="4041900" cy="2851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5102125" y="1212739"/>
            <a:ext cx="4041900" cy="28512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ctrTitle"/>
          </p:nvPr>
        </p:nvSpPr>
        <p:spPr>
          <a:xfrm>
            <a:off x="1618663" y="2611514"/>
            <a:ext cx="1968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1"/>
          </p:nvPr>
        </p:nvSpPr>
        <p:spPr>
          <a:xfrm>
            <a:off x="1618663" y="2942863"/>
            <a:ext cx="1968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ctrTitle" idx="2"/>
          </p:nvPr>
        </p:nvSpPr>
        <p:spPr>
          <a:xfrm>
            <a:off x="5556438" y="2611514"/>
            <a:ext cx="1968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5556438" y="2942863"/>
            <a:ext cx="1968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ctrTitle" idx="4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_2_2_1_1_1_1_1">
    <p:bg>
      <p:bgPr>
        <a:solidFill>
          <a:srgbClr val="A9EAE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7682675" y="-50"/>
            <a:ext cx="909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19550" y="2964000"/>
            <a:ext cx="7704900" cy="9366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ctrTitle" idx="2"/>
          </p:nvPr>
        </p:nvSpPr>
        <p:spPr>
          <a:xfrm>
            <a:off x="1045350" y="3119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"/>
          </p:nvPr>
        </p:nvSpPr>
        <p:spPr>
          <a:xfrm>
            <a:off x="1045350" y="3450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ctrTitle" idx="3"/>
          </p:nvPr>
        </p:nvSpPr>
        <p:spPr>
          <a:xfrm>
            <a:off x="3790325" y="3119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3790325" y="3450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ctrTitle" idx="5"/>
          </p:nvPr>
        </p:nvSpPr>
        <p:spPr>
          <a:xfrm>
            <a:off x="6535300" y="3119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6535300" y="3450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_2_2_1_1_1_1">
    <p:bg>
      <p:bgPr>
        <a:solidFill>
          <a:srgbClr val="A9EAE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0" y="3026400"/>
            <a:ext cx="1812300" cy="2117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7682675" y="-50"/>
            <a:ext cx="909300" cy="45492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19575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ctrTitle" idx="2"/>
          </p:nvPr>
        </p:nvSpPr>
        <p:spPr>
          <a:xfrm>
            <a:off x="1045375" y="31034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"/>
          </p:nvPr>
        </p:nvSpPr>
        <p:spPr>
          <a:xfrm>
            <a:off x="1045375" y="3434750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464550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ctrTitle" idx="3"/>
          </p:nvPr>
        </p:nvSpPr>
        <p:spPr>
          <a:xfrm>
            <a:off x="3790350" y="31034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4"/>
          </p:nvPr>
        </p:nvSpPr>
        <p:spPr>
          <a:xfrm>
            <a:off x="3790350" y="3434750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6209525" y="2636977"/>
            <a:ext cx="2214900" cy="1734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ctrTitle" idx="5"/>
          </p:nvPr>
        </p:nvSpPr>
        <p:spPr>
          <a:xfrm>
            <a:off x="6535325" y="31034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6"/>
          </p:nvPr>
        </p:nvSpPr>
        <p:spPr>
          <a:xfrm>
            <a:off x="6535325" y="3434750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TITLE_1_1">
    <p:bg>
      <p:bgPr>
        <a:solidFill>
          <a:srgbClr val="A9EA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333425" y="882875"/>
            <a:ext cx="8477100" cy="3670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812300" y="4359050"/>
            <a:ext cx="7331700" cy="784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-4600"/>
            <a:ext cx="1812300" cy="21171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85888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 flipH="1">
            <a:off x="812060" y="19678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2"/>
          </p:nvPr>
        </p:nvSpPr>
        <p:spPr>
          <a:xfrm flipH="1">
            <a:off x="812060" y="22387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 flipH="1">
            <a:off x="575415" y="12675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585888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3"/>
          </p:nvPr>
        </p:nvSpPr>
        <p:spPr>
          <a:xfrm flipH="1">
            <a:off x="5820574" y="672425"/>
            <a:ext cx="2771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4"/>
          </p:nvPr>
        </p:nvSpPr>
        <p:spPr>
          <a:xfrm flipH="1">
            <a:off x="2061535" y="35300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5"/>
          </p:nvPr>
        </p:nvSpPr>
        <p:spPr>
          <a:xfrm flipH="1">
            <a:off x="2061535" y="38009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824890" y="28297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7"/>
          </p:nvPr>
        </p:nvSpPr>
        <p:spPr>
          <a:xfrm flipH="1">
            <a:off x="3305285" y="19678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8"/>
          </p:nvPr>
        </p:nvSpPr>
        <p:spPr>
          <a:xfrm flipH="1">
            <a:off x="3305285" y="22387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3068640" y="12675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3"/>
          </p:nvPr>
        </p:nvSpPr>
        <p:spPr>
          <a:xfrm flipH="1">
            <a:off x="4558950" y="35300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4"/>
          </p:nvPr>
        </p:nvSpPr>
        <p:spPr>
          <a:xfrm flipH="1">
            <a:off x="4558950" y="38009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322305" y="28297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6"/>
          </p:nvPr>
        </p:nvSpPr>
        <p:spPr>
          <a:xfrm flipH="1">
            <a:off x="5798510" y="19678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7"/>
          </p:nvPr>
        </p:nvSpPr>
        <p:spPr>
          <a:xfrm flipH="1">
            <a:off x="5798510" y="22387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18" hasCustomPrompt="1"/>
          </p:nvPr>
        </p:nvSpPr>
        <p:spPr>
          <a:xfrm flipH="1">
            <a:off x="5561865" y="12675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9"/>
          </p:nvPr>
        </p:nvSpPr>
        <p:spPr>
          <a:xfrm flipH="1">
            <a:off x="7051425" y="3530000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iga"/>
              <a:buNone/>
              <a:defRPr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iga"/>
              <a:buNone/>
              <a:defRPr sz="1400">
                <a:solidFill>
                  <a:srgbClr val="43434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20"/>
          </p:nvPr>
        </p:nvSpPr>
        <p:spPr>
          <a:xfrm flipH="1">
            <a:off x="7051425" y="3800925"/>
            <a:ext cx="1280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814780" y="28297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A9EAE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ctrTitle"/>
          </p:nvPr>
        </p:nvSpPr>
        <p:spPr>
          <a:xfrm flipH="1">
            <a:off x="1238400" y="22077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1"/>
          </p:nvPr>
        </p:nvSpPr>
        <p:spPr>
          <a:xfrm flipH="1">
            <a:off x="1238400" y="2783550"/>
            <a:ext cx="263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2">
    <p:bg>
      <p:bgPr>
        <a:solidFill>
          <a:srgbClr val="A9EAE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0" y="-4600"/>
            <a:ext cx="18123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ctrTitle"/>
          </p:nvPr>
        </p:nvSpPr>
        <p:spPr>
          <a:xfrm flipH="1">
            <a:off x="1238400" y="13463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1"/>
          </p:nvPr>
        </p:nvSpPr>
        <p:spPr>
          <a:xfrm flipH="1">
            <a:off x="1238475" y="1922150"/>
            <a:ext cx="4725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3814725" y="3710600"/>
            <a:ext cx="5329200" cy="14283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2_1">
    <p:bg>
      <p:bgPr>
        <a:solidFill>
          <a:srgbClr val="A9EAE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3814725" y="9300"/>
            <a:ext cx="53292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1812300" cy="212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ctrTitle"/>
          </p:nvPr>
        </p:nvSpPr>
        <p:spPr>
          <a:xfrm flipH="1">
            <a:off x="1238400" y="1346300"/>
            <a:ext cx="5934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1"/>
          </p:nvPr>
        </p:nvSpPr>
        <p:spPr>
          <a:xfrm flipH="1">
            <a:off x="1238625" y="1922150"/>
            <a:ext cx="49047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3">
    <p:bg>
      <p:bgPr>
        <a:solidFill>
          <a:srgbClr val="A9EAE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TITLE_ONLY_1_1_3_1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_1_1">
    <p:bg>
      <p:bgPr>
        <a:solidFill>
          <a:srgbClr val="A9EAE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1812300" y="-4600"/>
            <a:ext cx="7331700" cy="5143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ctrTitle"/>
          </p:nvPr>
        </p:nvSpPr>
        <p:spPr>
          <a:xfrm flipH="1">
            <a:off x="6371078" y="894875"/>
            <a:ext cx="2220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970913" y="2416038"/>
            <a:ext cx="32022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_1_1_1_1_1">
    <p:bg>
      <p:bgPr>
        <a:solidFill>
          <a:srgbClr val="A9EA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1812300" y="0"/>
            <a:ext cx="7331700" cy="7845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719726" y="2416050"/>
            <a:ext cx="2613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CUSTOM_1_2">
    <p:bg>
      <p:bgPr>
        <a:solidFill>
          <a:srgbClr val="FEE2A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ctrTitle"/>
          </p:nvPr>
        </p:nvSpPr>
        <p:spPr>
          <a:xfrm flipH="1">
            <a:off x="1839413" y="2290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1"/>
          </p:nvPr>
        </p:nvSpPr>
        <p:spPr>
          <a:xfrm>
            <a:off x="1741238" y="2875550"/>
            <a:ext cx="2582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ctrTitle" idx="2"/>
          </p:nvPr>
        </p:nvSpPr>
        <p:spPr>
          <a:xfrm flipH="1">
            <a:off x="4918788" y="2290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3"/>
          </p:nvPr>
        </p:nvSpPr>
        <p:spPr>
          <a:xfrm>
            <a:off x="4820638" y="2875550"/>
            <a:ext cx="2582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0" y="0"/>
            <a:ext cx="9144000" cy="784500"/>
          </a:xfrm>
          <a:prstGeom prst="rect">
            <a:avLst/>
          </a:prstGeom>
          <a:solidFill>
            <a:srgbClr val="A9EA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ctrTitle" idx="4"/>
          </p:nvPr>
        </p:nvSpPr>
        <p:spPr>
          <a:xfrm flipH="1">
            <a:off x="6549868" y="894875"/>
            <a:ext cx="2042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2_1">
    <p:bg>
      <p:bgPr>
        <a:solidFill>
          <a:srgbClr val="FEE2A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4359000"/>
            <a:ext cx="9144000" cy="784500"/>
          </a:xfrm>
          <a:prstGeom prst="rect">
            <a:avLst/>
          </a:prstGeom>
          <a:solidFill>
            <a:srgbClr val="A9EA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ctrTitle"/>
          </p:nvPr>
        </p:nvSpPr>
        <p:spPr>
          <a:xfrm>
            <a:off x="1423541" y="2634150"/>
            <a:ext cx="2637000" cy="447600"/>
          </a:xfrm>
          <a:prstGeom prst="rect">
            <a:avLst/>
          </a:prstGeom>
          <a:solidFill>
            <a:srgbClr val="FFC3CC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1423541" y="1814725"/>
            <a:ext cx="410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_2_2">
    <p:bg>
      <p:bgPr>
        <a:solidFill>
          <a:srgbClr val="A9EAE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682675" y="468600"/>
            <a:ext cx="909300" cy="46701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0" y="1776175"/>
            <a:ext cx="7331700" cy="33627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 flipH="1">
            <a:off x="4156223" y="2521568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446174" y="2065268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8"/>
          <p:cNvSpPr txBox="1">
            <a:spLocks noGrp="1"/>
          </p:cNvSpPr>
          <p:nvPr>
            <p:ph type="subTitle" idx="3"/>
          </p:nvPr>
        </p:nvSpPr>
        <p:spPr>
          <a:xfrm flipH="1">
            <a:off x="4156223" y="404939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446174" y="3593093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8"/>
          <p:cNvSpPr txBox="1">
            <a:spLocks noGrp="1"/>
          </p:cNvSpPr>
          <p:nvPr>
            <p:ph type="subTitle" idx="5"/>
          </p:nvPr>
        </p:nvSpPr>
        <p:spPr>
          <a:xfrm flipH="1">
            <a:off x="1268973" y="2521568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558974" y="2065268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8"/>
          <p:cNvSpPr txBox="1">
            <a:spLocks noGrp="1"/>
          </p:cNvSpPr>
          <p:nvPr>
            <p:ph type="subTitle" idx="7"/>
          </p:nvPr>
        </p:nvSpPr>
        <p:spPr>
          <a:xfrm flipH="1">
            <a:off x="1268973" y="404939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1558974" y="3593093"/>
            <a:ext cx="1326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Fira Sans Extra Condensed Medium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1_2_2_1">
    <p:bg>
      <p:bgPr>
        <a:solidFill>
          <a:srgbClr val="A9EA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0" y="0"/>
            <a:ext cx="7331700" cy="33627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ctrTitle"/>
          </p:nvPr>
        </p:nvSpPr>
        <p:spPr>
          <a:xfrm flipH="1">
            <a:off x="6377074" y="894875"/>
            <a:ext cx="2214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_1_1_1_1_1_1">
    <p:bg>
      <p:bgPr>
        <a:solidFill>
          <a:srgbClr val="A9EAE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>
            <a:off x="7682675" y="0"/>
            <a:ext cx="909300" cy="5143500"/>
          </a:xfrm>
          <a:prstGeom prst="rect">
            <a:avLst/>
          </a:prstGeom>
          <a:solidFill>
            <a:srgbClr val="FFC3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2715875" y="1103500"/>
            <a:ext cx="5178600" cy="2936400"/>
          </a:xfrm>
          <a:prstGeom prst="rect">
            <a:avLst/>
          </a:prstGeom>
          <a:solidFill>
            <a:srgbClr val="FEE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ctrTitle"/>
          </p:nvPr>
        </p:nvSpPr>
        <p:spPr>
          <a:xfrm flipH="1">
            <a:off x="6284669" y="894875"/>
            <a:ext cx="2307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400"/>
              <a:buNone/>
              <a:defRPr sz="2400">
                <a:solidFill>
                  <a:srgbClr val="303F4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ubTitle" idx="1"/>
          </p:nvPr>
        </p:nvSpPr>
        <p:spPr>
          <a:xfrm>
            <a:off x="4539876" y="2416050"/>
            <a:ext cx="2613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None/>
              <a:defRPr>
                <a:solidFill>
                  <a:srgbClr val="303F46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2800"/>
              <a:buFont typeface="Viga"/>
              <a:buNone/>
              <a:defRPr sz="2800">
                <a:solidFill>
                  <a:srgbClr val="303F4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●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F46"/>
              </a:buClr>
              <a:buSzPts val="1200"/>
              <a:buFont typeface="Khand"/>
              <a:buChar char="○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03F46"/>
              </a:buClr>
              <a:buSzPts val="1200"/>
              <a:buFont typeface="Khand"/>
              <a:buChar char="■"/>
              <a:defRPr sz="1200">
                <a:solidFill>
                  <a:srgbClr val="303F46"/>
                </a:solidFill>
                <a:latin typeface="Khand"/>
                <a:ea typeface="Khand"/>
                <a:cs typeface="Khand"/>
                <a:sym typeface="Kh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AEF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0"/>
          <p:cNvSpPr/>
          <p:nvPr/>
        </p:nvSpPr>
        <p:spPr>
          <a:xfrm flipH="1">
            <a:off x="1459175" y="2603151"/>
            <a:ext cx="46932" cy="46932"/>
          </a:xfrm>
          <a:custGeom>
            <a:avLst/>
            <a:gdLst/>
            <a:ahLst/>
            <a:cxnLst/>
            <a:rect l="l" t="t" r="r" b="b"/>
            <a:pathLst>
              <a:path w="659" h="659" extrusionOk="0">
                <a:moveTo>
                  <a:pt x="328" y="0"/>
                </a:moveTo>
                <a:cubicBezTo>
                  <a:pt x="147" y="0"/>
                  <a:pt x="1" y="147"/>
                  <a:pt x="1" y="327"/>
                </a:cubicBezTo>
                <a:cubicBezTo>
                  <a:pt x="1" y="511"/>
                  <a:pt x="147" y="658"/>
                  <a:pt x="328" y="658"/>
                </a:cubicBezTo>
                <a:cubicBezTo>
                  <a:pt x="512" y="658"/>
                  <a:pt x="658" y="511"/>
                  <a:pt x="658" y="327"/>
                </a:cubicBezTo>
                <a:cubicBezTo>
                  <a:pt x="658" y="147"/>
                  <a:pt x="512" y="0"/>
                  <a:pt x="328" y="0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0"/>
          <p:cNvSpPr/>
          <p:nvPr/>
        </p:nvSpPr>
        <p:spPr>
          <a:xfrm flipH="1">
            <a:off x="1456255" y="2592904"/>
            <a:ext cx="52772" cy="52772"/>
          </a:xfrm>
          <a:custGeom>
            <a:avLst/>
            <a:gdLst/>
            <a:ahLst/>
            <a:cxnLst/>
            <a:rect l="l" t="t" r="r" b="b"/>
            <a:pathLst>
              <a:path w="741" h="741" extrusionOk="0">
                <a:moveTo>
                  <a:pt x="369" y="82"/>
                </a:moveTo>
                <a:cubicBezTo>
                  <a:pt x="451" y="82"/>
                  <a:pt x="522" y="113"/>
                  <a:pt x="573" y="168"/>
                </a:cubicBezTo>
                <a:cubicBezTo>
                  <a:pt x="624" y="219"/>
                  <a:pt x="658" y="290"/>
                  <a:pt x="658" y="368"/>
                </a:cubicBezTo>
                <a:cubicBezTo>
                  <a:pt x="658" y="450"/>
                  <a:pt x="624" y="522"/>
                  <a:pt x="573" y="573"/>
                </a:cubicBezTo>
                <a:cubicBezTo>
                  <a:pt x="522" y="627"/>
                  <a:pt x="451" y="659"/>
                  <a:pt x="369" y="659"/>
                </a:cubicBezTo>
                <a:cubicBezTo>
                  <a:pt x="290" y="659"/>
                  <a:pt x="219" y="627"/>
                  <a:pt x="164" y="573"/>
                </a:cubicBezTo>
                <a:cubicBezTo>
                  <a:pt x="113" y="522"/>
                  <a:pt x="83" y="450"/>
                  <a:pt x="83" y="368"/>
                </a:cubicBezTo>
                <a:cubicBezTo>
                  <a:pt x="83" y="290"/>
                  <a:pt x="113" y="219"/>
                  <a:pt x="164" y="168"/>
                </a:cubicBezTo>
                <a:cubicBezTo>
                  <a:pt x="219" y="113"/>
                  <a:pt x="290" y="82"/>
                  <a:pt x="369" y="82"/>
                </a:cubicBezTo>
                <a:close/>
                <a:moveTo>
                  <a:pt x="369" y="0"/>
                </a:moveTo>
                <a:cubicBezTo>
                  <a:pt x="267" y="0"/>
                  <a:pt x="174" y="41"/>
                  <a:pt x="106" y="110"/>
                </a:cubicBezTo>
                <a:cubicBezTo>
                  <a:pt x="42" y="174"/>
                  <a:pt x="1" y="266"/>
                  <a:pt x="1" y="368"/>
                </a:cubicBezTo>
                <a:cubicBezTo>
                  <a:pt x="1" y="470"/>
                  <a:pt x="42" y="566"/>
                  <a:pt x="106" y="631"/>
                </a:cubicBezTo>
                <a:cubicBezTo>
                  <a:pt x="174" y="699"/>
                  <a:pt x="267" y="740"/>
                  <a:pt x="369" y="740"/>
                </a:cubicBezTo>
                <a:cubicBezTo>
                  <a:pt x="471" y="740"/>
                  <a:pt x="563" y="699"/>
                  <a:pt x="631" y="631"/>
                </a:cubicBezTo>
                <a:cubicBezTo>
                  <a:pt x="699" y="566"/>
                  <a:pt x="740" y="470"/>
                  <a:pt x="740" y="368"/>
                </a:cubicBezTo>
                <a:cubicBezTo>
                  <a:pt x="740" y="266"/>
                  <a:pt x="699" y="174"/>
                  <a:pt x="631" y="110"/>
                </a:cubicBezTo>
                <a:cubicBezTo>
                  <a:pt x="563" y="41"/>
                  <a:pt x="471" y="0"/>
                  <a:pt x="369" y="0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0"/>
          <p:cNvSpPr/>
          <p:nvPr/>
        </p:nvSpPr>
        <p:spPr>
          <a:xfrm flipH="1">
            <a:off x="1113560" y="2586903"/>
            <a:ext cx="47146" cy="46932"/>
          </a:xfrm>
          <a:custGeom>
            <a:avLst/>
            <a:gdLst/>
            <a:ahLst/>
            <a:cxnLst/>
            <a:rect l="l" t="t" r="r" b="b"/>
            <a:pathLst>
              <a:path w="662" h="659" extrusionOk="0">
                <a:moveTo>
                  <a:pt x="331" y="1"/>
                </a:moveTo>
                <a:cubicBezTo>
                  <a:pt x="151" y="1"/>
                  <a:pt x="1" y="151"/>
                  <a:pt x="1" y="331"/>
                </a:cubicBezTo>
                <a:cubicBezTo>
                  <a:pt x="1" y="512"/>
                  <a:pt x="151" y="658"/>
                  <a:pt x="331" y="658"/>
                </a:cubicBezTo>
                <a:cubicBezTo>
                  <a:pt x="512" y="658"/>
                  <a:pt x="662" y="512"/>
                  <a:pt x="662" y="331"/>
                </a:cubicBezTo>
                <a:cubicBezTo>
                  <a:pt x="662" y="151"/>
                  <a:pt x="512" y="1"/>
                  <a:pt x="331" y="1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0"/>
          <p:cNvSpPr/>
          <p:nvPr/>
        </p:nvSpPr>
        <p:spPr>
          <a:xfrm flipH="1">
            <a:off x="1110640" y="2583983"/>
            <a:ext cx="52915" cy="52772"/>
          </a:xfrm>
          <a:custGeom>
            <a:avLst/>
            <a:gdLst/>
            <a:ahLst/>
            <a:cxnLst/>
            <a:rect l="l" t="t" r="r" b="b"/>
            <a:pathLst>
              <a:path w="743" h="741" extrusionOk="0">
                <a:moveTo>
                  <a:pt x="371" y="82"/>
                </a:moveTo>
                <a:cubicBezTo>
                  <a:pt x="450" y="82"/>
                  <a:pt x="521" y="117"/>
                  <a:pt x="576" y="168"/>
                </a:cubicBezTo>
                <a:cubicBezTo>
                  <a:pt x="627" y="219"/>
                  <a:pt x="661" y="290"/>
                  <a:pt x="661" y="372"/>
                </a:cubicBezTo>
                <a:cubicBezTo>
                  <a:pt x="661" y="451"/>
                  <a:pt x="627" y="523"/>
                  <a:pt x="576" y="577"/>
                </a:cubicBezTo>
                <a:cubicBezTo>
                  <a:pt x="521" y="628"/>
                  <a:pt x="450" y="658"/>
                  <a:pt x="371" y="658"/>
                </a:cubicBezTo>
                <a:cubicBezTo>
                  <a:pt x="293" y="658"/>
                  <a:pt x="222" y="628"/>
                  <a:pt x="167" y="577"/>
                </a:cubicBezTo>
                <a:cubicBezTo>
                  <a:pt x="115" y="523"/>
                  <a:pt x="82" y="451"/>
                  <a:pt x="82" y="372"/>
                </a:cubicBezTo>
                <a:cubicBezTo>
                  <a:pt x="82" y="290"/>
                  <a:pt x="115" y="219"/>
                  <a:pt x="167" y="168"/>
                </a:cubicBezTo>
                <a:cubicBezTo>
                  <a:pt x="222" y="117"/>
                  <a:pt x="293" y="82"/>
                  <a:pt x="371" y="82"/>
                </a:cubicBezTo>
                <a:close/>
                <a:moveTo>
                  <a:pt x="371" y="1"/>
                </a:moveTo>
                <a:cubicBezTo>
                  <a:pt x="269" y="1"/>
                  <a:pt x="177" y="42"/>
                  <a:pt x="109" y="110"/>
                </a:cubicBezTo>
                <a:cubicBezTo>
                  <a:pt x="44" y="178"/>
                  <a:pt x="0" y="270"/>
                  <a:pt x="0" y="372"/>
                </a:cubicBezTo>
                <a:cubicBezTo>
                  <a:pt x="0" y="474"/>
                  <a:pt x="44" y="567"/>
                  <a:pt x="109" y="635"/>
                </a:cubicBezTo>
                <a:cubicBezTo>
                  <a:pt x="177" y="699"/>
                  <a:pt x="269" y="740"/>
                  <a:pt x="371" y="740"/>
                </a:cubicBezTo>
                <a:cubicBezTo>
                  <a:pt x="474" y="740"/>
                  <a:pt x="565" y="699"/>
                  <a:pt x="634" y="635"/>
                </a:cubicBezTo>
                <a:cubicBezTo>
                  <a:pt x="699" y="567"/>
                  <a:pt x="743" y="474"/>
                  <a:pt x="743" y="372"/>
                </a:cubicBezTo>
                <a:cubicBezTo>
                  <a:pt x="743" y="270"/>
                  <a:pt x="699" y="178"/>
                  <a:pt x="634" y="110"/>
                </a:cubicBezTo>
                <a:cubicBezTo>
                  <a:pt x="565" y="42"/>
                  <a:pt x="474" y="1"/>
                  <a:pt x="371" y="1"/>
                </a:cubicBezTo>
                <a:close/>
              </a:path>
            </a:pathLst>
          </a:custGeom>
          <a:solidFill>
            <a:srgbClr val="303F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30"/>
          <p:cNvGrpSpPr/>
          <p:nvPr/>
        </p:nvGrpSpPr>
        <p:grpSpPr>
          <a:xfrm>
            <a:off x="-32673" y="2618682"/>
            <a:ext cx="6907002" cy="2505255"/>
            <a:chOff x="-303769" y="1708091"/>
            <a:chExt cx="7007223" cy="3430500"/>
          </a:xfrm>
        </p:grpSpPr>
        <p:sp>
          <p:nvSpPr>
            <p:cNvPr id="676" name="Google Shape;676;p30"/>
            <p:cNvSpPr/>
            <p:nvPr/>
          </p:nvSpPr>
          <p:spPr>
            <a:xfrm flipH="1">
              <a:off x="-175271" y="3771372"/>
              <a:ext cx="1003649" cy="907468"/>
            </a:xfrm>
            <a:custGeom>
              <a:avLst/>
              <a:gdLst/>
              <a:ahLst/>
              <a:cxnLst/>
              <a:rect l="l" t="t" r="r" b="b"/>
              <a:pathLst>
                <a:path w="16216" h="14662" extrusionOk="0">
                  <a:moveTo>
                    <a:pt x="11158" y="1"/>
                  </a:moveTo>
                  <a:cubicBezTo>
                    <a:pt x="11158" y="1"/>
                    <a:pt x="5194" y="634"/>
                    <a:pt x="2407" y="1657"/>
                  </a:cubicBezTo>
                  <a:cubicBezTo>
                    <a:pt x="1439" y="2014"/>
                    <a:pt x="638" y="2229"/>
                    <a:pt x="0" y="2362"/>
                  </a:cubicBezTo>
                  <a:lnTo>
                    <a:pt x="0" y="13594"/>
                  </a:lnTo>
                  <a:cubicBezTo>
                    <a:pt x="876" y="13611"/>
                    <a:pt x="2614" y="13690"/>
                    <a:pt x="4223" y="14024"/>
                  </a:cubicBezTo>
                  <a:cubicBezTo>
                    <a:pt x="6735" y="14519"/>
                    <a:pt x="8851" y="14662"/>
                    <a:pt x="10469" y="14662"/>
                  </a:cubicBezTo>
                  <a:cubicBezTo>
                    <a:pt x="12733" y="14662"/>
                    <a:pt x="14011" y="14379"/>
                    <a:pt x="14011" y="14379"/>
                  </a:cubicBezTo>
                  <a:cubicBezTo>
                    <a:pt x="16215" y="9021"/>
                    <a:pt x="11158" y="1"/>
                    <a:pt x="1115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 flipH="1">
              <a:off x="825370" y="3771372"/>
              <a:ext cx="3440666" cy="1061890"/>
            </a:xfrm>
            <a:custGeom>
              <a:avLst/>
              <a:gdLst/>
              <a:ahLst/>
              <a:cxnLst/>
              <a:rect l="l" t="t" r="r" b="b"/>
              <a:pathLst>
                <a:path w="55591" h="17157" extrusionOk="0">
                  <a:moveTo>
                    <a:pt x="39038" y="1"/>
                  </a:moveTo>
                  <a:cubicBezTo>
                    <a:pt x="36598" y="1"/>
                    <a:pt x="34134" y="937"/>
                    <a:pt x="34134" y="937"/>
                  </a:cubicBezTo>
                  <a:lnTo>
                    <a:pt x="30382" y="4700"/>
                  </a:lnTo>
                  <a:cubicBezTo>
                    <a:pt x="30021" y="4556"/>
                    <a:pt x="29711" y="4506"/>
                    <a:pt x="29448" y="4506"/>
                  </a:cubicBezTo>
                  <a:cubicBezTo>
                    <a:pt x="28668" y="4506"/>
                    <a:pt x="28317" y="4965"/>
                    <a:pt x="28317" y="4965"/>
                  </a:cubicBezTo>
                  <a:cubicBezTo>
                    <a:pt x="28027" y="4918"/>
                    <a:pt x="27785" y="4894"/>
                    <a:pt x="27584" y="4894"/>
                  </a:cubicBezTo>
                  <a:cubicBezTo>
                    <a:pt x="26504" y="4894"/>
                    <a:pt x="26565" y="5501"/>
                    <a:pt x="26565" y="5501"/>
                  </a:cubicBezTo>
                  <a:lnTo>
                    <a:pt x="26554" y="5501"/>
                  </a:lnTo>
                  <a:cubicBezTo>
                    <a:pt x="26150" y="5501"/>
                    <a:pt x="13506" y="5552"/>
                    <a:pt x="8912" y="11881"/>
                  </a:cubicBezTo>
                  <a:cubicBezTo>
                    <a:pt x="8258" y="12419"/>
                    <a:pt x="7522" y="12637"/>
                    <a:pt x="6901" y="12637"/>
                  </a:cubicBezTo>
                  <a:cubicBezTo>
                    <a:pt x="5797" y="12637"/>
                    <a:pt x="5071" y="11942"/>
                    <a:pt x="5848" y="11110"/>
                  </a:cubicBezTo>
                  <a:cubicBezTo>
                    <a:pt x="6220" y="10715"/>
                    <a:pt x="5773" y="10490"/>
                    <a:pt x="5023" y="10490"/>
                  </a:cubicBezTo>
                  <a:cubicBezTo>
                    <a:pt x="3305" y="10490"/>
                    <a:pt x="0" y="11689"/>
                    <a:pt x="1342" y="14825"/>
                  </a:cubicBezTo>
                  <a:cubicBezTo>
                    <a:pt x="2062" y="16502"/>
                    <a:pt x="4103" y="17156"/>
                    <a:pt x="6512" y="17156"/>
                  </a:cubicBezTo>
                  <a:cubicBezTo>
                    <a:pt x="10558" y="17156"/>
                    <a:pt x="15635" y="15312"/>
                    <a:pt x="17244" y="13373"/>
                  </a:cubicBezTo>
                  <a:cubicBezTo>
                    <a:pt x="19071" y="11168"/>
                    <a:pt x="23037" y="10851"/>
                    <a:pt x="25161" y="10851"/>
                  </a:cubicBezTo>
                  <a:cubicBezTo>
                    <a:pt x="26010" y="10851"/>
                    <a:pt x="26565" y="10903"/>
                    <a:pt x="26565" y="10903"/>
                  </a:cubicBezTo>
                  <a:cubicBezTo>
                    <a:pt x="26861" y="11216"/>
                    <a:pt x="27246" y="11308"/>
                    <a:pt x="27597" y="11308"/>
                  </a:cubicBezTo>
                  <a:cubicBezTo>
                    <a:pt x="28113" y="11308"/>
                    <a:pt x="28558" y="11110"/>
                    <a:pt x="28558" y="11110"/>
                  </a:cubicBezTo>
                  <a:cubicBezTo>
                    <a:pt x="28558" y="11110"/>
                    <a:pt x="29165" y="11359"/>
                    <a:pt x="29837" y="11359"/>
                  </a:cubicBezTo>
                  <a:cubicBezTo>
                    <a:pt x="30174" y="11359"/>
                    <a:pt x="30525" y="11298"/>
                    <a:pt x="30828" y="11110"/>
                  </a:cubicBezTo>
                  <a:lnTo>
                    <a:pt x="36070" y="15060"/>
                  </a:lnTo>
                  <a:cubicBezTo>
                    <a:pt x="37931" y="15442"/>
                    <a:pt x="39743" y="15588"/>
                    <a:pt x="41437" y="15588"/>
                  </a:cubicBezTo>
                  <a:cubicBezTo>
                    <a:pt x="47173" y="15588"/>
                    <a:pt x="51511" y="13905"/>
                    <a:pt x="51511" y="13905"/>
                  </a:cubicBezTo>
                  <a:cubicBezTo>
                    <a:pt x="51511" y="13905"/>
                    <a:pt x="51695" y="13973"/>
                    <a:pt x="52114" y="13973"/>
                  </a:cubicBezTo>
                  <a:cubicBezTo>
                    <a:pt x="52254" y="13973"/>
                    <a:pt x="52421" y="13966"/>
                    <a:pt x="52615" y="13946"/>
                  </a:cubicBezTo>
                  <a:cubicBezTo>
                    <a:pt x="53392" y="13867"/>
                    <a:pt x="53781" y="13591"/>
                    <a:pt x="53781" y="13591"/>
                  </a:cubicBezTo>
                  <a:cubicBezTo>
                    <a:pt x="54020" y="13670"/>
                    <a:pt x="54234" y="13697"/>
                    <a:pt x="54418" y="13697"/>
                  </a:cubicBezTo>
                  <a:cubicBezTo>
                    <a:pt x="54783" y="13697"/>
                    <a:pt x="55014" y="13591"/>
                    <a:pt x="55014" y="13591"/>
                  </a:cubicBezTo>
                  <a:lnTo>
                    <a:pt x="55161" y="13591"/>
                  </a:lnTo>
                  <a:cubicBezTo>
                    <a:pt x="55260" y="13591"/>
                    <a:pt x="55406" y="13591"/>
                    <a:pt x="55590" y="13594"/>
                  </a:cubicBezTo>
                  <a:lnTo>
                    <a:pt x="55590" y="2362"/>
                  </a:lnTo>
                  <a:cubicBezTo>
                    <a:pt x="54745" y="2539"/>
                    <a:pt x="54190" y="2563"/>
                    <a:pt x="53941" y="2563"/>
                  </a:cubicBezTo>
                  <a:cubicBezTo>
                    <a:pt x="53836" y="2563"/>
                    <a:pt x="53781" y="2560"/>
                    <a:pt x="53781" y="2560"/>
                  </a:cubicBezTo>
                  <a:cubicBezTo>
                    <a:pt x="53781" y="2560"/>
                    <a:pt x="53522" y="2365"/>
                    <a:pt x="52745" y="2365"/>
                  </a:cubicBezTo>
                  <a:cubicBezTo>
                    <a:pt x="51964" y="2365"/>
                    <a:pt x="51644" y="2607"/>
                    <a:pt x="51644" y="2607"/>
                  </a:cubicBezTo>
                  <a:cubicBezTo>
                    <a:pt x="51439" y="2536"/>
                    <a:pt x="51276" y="2508"/>
                    <a:pt x="51143" y="2508"/>
                  </a:cubicBezTo>
                  <a:cubicBezTo>
                    <a:pt x="50857" y="2508"/>
                    <a:pt x="50728" y="2628"/>
                    <a:pt x="50728" y="2628"/>
                  </a:cubicBezTo>
                  <a:lnTo>
                    <a:pt x="50591" y="2628"/>
                  </a:lnTo>
                  <a:cubicBezTo>
                    <a:pt x="47272" y="2628"/>
                    <a:pt x="41816" y="82"/>
                    <a:pt x="39321" y="4"/>
                  </a:cubicBezTo>
                  <a:cubicBezTo>
                    <a:pt x="39229" y="1"/>
                    <a:pt x="39134" y="1"/>
                    <a:pt x="3903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 flipH="1">
              <a:off x="2495311" y="3396485"/>
              <a:ext cx="1773839" cy="1187903"/>
            </a:xfrm>
            <a:custGeom>
              <a:avLst/>
              <a:gdLst/>
              <a:ahLst/>
              <a:cxnLst/>
              <a:rect l="l" t="t" r="r" b="b"/>
              <a:pathLst>
                <a:path w="28660" h="19193" extrusionOk="0">
                  <a:moveTo>
                    <a:pt x="26557" y="1"/>
                  </a:moveTo>
                  <a:cubicBezTo>
                    <a:pt x="26143" y="1"/>
                    <a:pt x="13506" y="86"/>
                    <a:pt x="8914" y="10508"/>
                  </a:cubicBezTo>
                  <a:cubicBezTo>
                    <a:pt x="8258" y="11391"/>
                    <a:pt x="7521" y="11752"/>
                    <a:pt x="6902" y="11752"/>
                  </a:cubicBezTo>
                  <a:cubicBezTo>
                    <a:pt x="5800" y="11752"/>
                    <a:pt x="5073" y="10608"/>
                    <a:pt x="5850" y="9237"/>
                  </a:cubicBezTo>
                  <a:cubicBezTo>
                    <a:pt x="6219" y="8589"/>
                    <a:pt x="5773" y="8216"/>
                    <a:pt x="5026" y="8216"/>
                  </a:cubicBezTo>
                  <a:cubicBezTo>
                    <a:pt x="3308" y="8216"/>
                    <a:pt x="0" y="10190"/>
                    <a:pt x="1344" y="15351"/>
                  </a:cubicBezTo>
                  <a:cubicBezTo>
                    <a:pt x="2065" y="18115"/>
                    <a:pt x="4106" y="19193"/>
                    <a:pt x="6515" y="19193"/>
                  </a:cubicBezTo>
                  <a:cubicBezTo>
                    <a:pt x="10560" y="19193"/>
                    <a:pt x="15640" y="16156"/>
                    <a:pt x="17246" y="12965"/>
                  </a:cubicBezTo>
                  <a:cubicBezTo>
                    <a:pt x="19076" y="9332"/>
                    <a:pt x="23046" y="8813"/>
                    <a:pt x="25166" y="8813"/>
                  </a:cubicBezTo>
                  <a:cubicBezTo>
                    <a:pt x="26015" y="8813"/>
                    <a:pt x="26567" y="8896"/>
                    <a:pt x="26567" y="8896"/>
                  </a:cubicBezTo>
                  <a:cubicBezTo>
                    <a:pt x="26567" y="8896"/>
                    <a:pt x="28659" y="3972"/>
                    <a:pt x="26567" y="1"/>
                  </a:cubicBezTo>
                  <a:cubicBezTo>
                    <a:pt x="26567" y="1"/>
                    <a:pt x="26564" y="1"/>
                    <a:pt x="26557" y="1"/>
                  </a:cubicBezTo>
                  <a:close/>
                </a:path>
              </a:pathLst>
            </a:custGeom>
            <a:solidFill>
              <a:srgbClr val="C06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 flipH="1">
              <a:off x="2560668" y="3396485"/>
              <a:ext cx="1583643" cy="927707"/>
            </a:xfrm>
            <a:custGeom>
              <a:avLst/>
              <a:gdLst/>
              <a:ahLst/>
              <a:cxnLst/>
              <a:rect l="l" t="t" r="r" b="b"/>
              <a:pathLst>
                <a:path w="25587" h="14989" extrusionOk="0">
                  <a:moveTo>
                    <a:pt x="24540" y="1"/>
                  </a:moveTo>
                  <a:cubicBezTo>
                    <a:pt x="24126" y="1"/>
                    <a:pt x="11489" y="86"/>
                    <a:pt x="6897" y="10508"/>
                  </a:cubicBezTo>
                  <a:cubicBezTo>
                    <a:pt x="6241" y="11391"/>
                    <a:pt x="5504" y="11752"/>
                    <a:pt x="4885" y="11752"/>
                  </a:cubicBezTo>
                  <a:cubicBezTo>
                    <a:pt x="3783" y="11752"/>
                    <a:pt x="3056" y="10608"/>
                    <a:pt x="3833" y="9237"/>
                  </a:cubicBezTo>
                  <a:cubicBezTo>
                    <a:pt x="4203" y="8589"/>
                    <a:pt x="3757" y="8215"/>
                    <a:pt x="3010" y="8215"/>
                  </a:cubicBezTo>
                  <a:cubicBezTo>
                    <a:pt x="2201" y="8215"/>
                    <a:pt x="1039" y="8653"/>
                    <a:pt x="176" y="9656"/>
                  </a:cubicBezTo>
                  <a:cubicBezTo>
                    <a:pt x="1" y="11598"/>
                    <a:pt x="214" y="14989"/>
                    <a:pt x="3860" y="14989"/>
                  </a:cubicBezTo>
                  <a:cubicBezTo>
                    <a:pt x="3970" y="14989"/>
                    <a:pt x="4082" y="14986"/>
                    <a:pt x="4198" y="14979"/>
                  </a:cubicBezTo>
                  <a:cubicBezTo>
                    <a:pt x="9719" y="14687"/>
                    <a:pt x="11859" y="8214"/>
                    <a:pt x="15945" y="6296"/>
                  </a:cubicBezTo>
                  <a:cubicBezTo>
                    <a:pt x="17739" y="5451"/>
                    <a:pt x="20001" y="5215"/>
                    <a:pt x="21975" y="5215"/>
                  </a:cubicBezTo>
                  <a:cubicBezTo>
                    <a:pt x="23338" y="5215"/>
                    <a:pt x="24564" y="5327"/>
                    <a:pt x="25402" y="5430"/>
                  </a:cubicBezTo>
                  <a:cubicBezTo>
                    <a:pt x="25586" y="3788"/>
                    <a:pt x="25497" y="1797"/>
                    <a:pt x="24550" y="1"/>
                  </a:cubicBezTo>
                  <a:cubicBezTo>
                    <a:pt x="24550" y="1"/>
                    <a:pt x="24547" y="1"/>
                    <a:pt x="24540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 flipH="1">
              <a:off x="2490483" y="3390853"/>
              <a:ext cx="1758490" cy="1199167"/>
            </a:xfrm>
            <a:custGeom>
              <a:avLst/>
              <a:gdLst/>
              <a:ahLst/>
              <a:cxnLst/>
              <a:rect l="l" t="t" r="r" b="b"/>
              <a:pathLst>
                <a:path w="28412" h="19375" extrusionOk="0">
                  <a:moveTo>
                    <a:pt x="26186" y="184"/>
                  </a:moveTo>
                  <a:lnTo>
                    <a:pt x="26186" y="184"/>
                  </a:lnTo>
                  <a:cubicBezTo>
                    <a:pt x="28067" y="3821"/>
                    <a:pt x="26414" y="8302"/>
                    <a:pt x="26183" y="8889"/>
                  </a:cubicBezTo>
                  <a:cubicBezTo>
                    <a:pt x="26006" y="8868"/>
                    <a:pt x="25512" y="8816"/>
                    <a:pt x="24834" y="8816"/>
                  </a:cubicBezTo>
                  <a:cubicBezTo>
                    <a:pt x="24192" y="8816"/>
                    <a:pt x="23384" y="8862"/>
                    <a:pt x="22523" y="9024"/>
                  </a:cubicBezTo>
                  <a:cubicBezTo>
                    <a:pt x="20669" y="9375"/>
                    <a:pt x="18178" y="10353"/>
                    <a:pt x="16838" y="13015"/>
                  </a:cubicBezTo>
                  <a:cubicBezTo>
                    <a:pt x="16017" y="14648"/>
                    <a:pt x="14262" y="16287"/>
                    <a:pt x="12030" y="17510"/>
                  </a:cubicBezTo>
                  <a:cubicBezTo>
                    <a:pt x="10047" y="18597"/>
                    <a:pt x="7959" y="19193"/>
                    <a:pt x="6181" y="19193"/>
                  </a:cubicBezTo>
                  <a:cubicBezTo>
                    <a:pt x="5918" y="19193"/>
                    <a:pt x="5663" y="19180"/>
                    <a:pt x="5415" y="19153"/>
                  </a:cubicBezTo>
                  <a:cubicBezTo>
                    <a:pt x="3170" y="18915"/>
                    <a:pt x="1680" y="17623"/>
                    <a:pt x="1108" y="15421"/>
                  </a:cubicBezTo>
                  <a:cubicBezTo>
                    <a:pt x="0" y="11165"/>
                    <a:pt x="2092" y="9433"/>
                    <a:pt x="3047" y="8889"/>
                  </a:cubicBezTo>
                  <a:cubicBezTo>
                    <a:pt x="3636" y="8551"/>
                    <a:pt x="4236" y="8398"/>
                    <a:pt x="4703" y="8398"/>
                  </a:cubicBezTo>
                  <a:cubicBezTo>
                    <a:pt x="5040" y="8398"/>
                    <a:pt x="5306" y="8476"/>
                    <a:pt x="5449" y="8619"/>
                  </a:cubicBezTo>
                  <a:cubicBezTo>
                    <a:pt x="5647" y="8817"/>
                    <a:pt x="5558" y="9089"/>
                    <a:pt x="5446" y="9284"/>
                  </a:cubicBezTo>
                  <a:cubicBezTo>
                    <a:pt x="4815" y="10394"/>
                    <a:pt x="5163" y="11315"/>
                    <a:pt x="5756" y="11700"/>
                  </a:cubicBezTo>
                  <a:cubicBezTo>
                    <a:pt x="5982" y="11847"/>
                    <a:pt x="6263" y="11932"/>
                    <a:pt x="6573" y="11932"/>
                  </a:cubicBezTo>
                  <a:cubicBezTo>
                    <a:pt x="7214" y="11932"/>
                    <a:pt x="7981" y="11572"/>
                    <a:pt x="8663" y="10654"/>
                  </a:cubicBezTo>
                  <a:lnTo>
                    <a:pt x="8673" y="10636"/>
                  </a:lnTo>
                  <a:cubicBezTo>
                    <a:pt x="11069" y="5197"/>
                    <a:pt x="15714" y="2645"/>
                    <a:pt x="19190" y="1462"/>
                  </a:cubicBezTo>
                  <a:cubicBezTo>
                    <a:pt x="22693" y="269"/>
                    <a:pt x="25747" y="188"/>
                    <a:pt x="26186" y="184"/>
                  </a:cubicBezTo>
                  <a:close/>
                  <a:moveTo>
                    <a:pt x="26239" y="0"/>
                  </a:moveTo>
                  <a:cubicBezTo>
                    <a:pt x="26149" y="0"/>
                    <a:pt x="22900" y="7"/>
                    <a:pt x="19135" y="1289"/>
                  </a:cubicBezTo>
                  <a:cubicBezTo>
                    <a:pt x="15629" y="2481"/>
                    <a:pt x="10936" y="5058"/>
                    <a:pt x="8510" y="10555"/>
                  </a:cubicBezTo>
                  <a:cubicBezTo>
                    <a:pt x="7871" y="11412"/>
                    <a:pt x="7158" y="11750"/>
                    <a:pt x="6572" y="11750"/>
                  </a:cubicBezTo>
                  <a:cubicBezTo>
                    <a:pt x="6298" y="11750"/>
                    <a:pt x="6052" y="11676"/>
                    <a:pt x="5855" y="11547"/>
                  </a:cubicBezTo>
                  <a:cubicBezTo>
                    <a:pt x="5317" y="11195"/>
                    <a:pt x="5030" y="10388"/>
                    <a:pt x="5606" y="9375"/>
                  </a:cubicBezTo>
                  <a:cubicBezTo>
                    <a:pt x="5875" y="8898"/>
                    <a:pt x="5705" y="8615"/>
                    <a:pt x="5578" y="8489"/>
                  </a:cubicBezTo>
                  <a:cubicBezTo>
                    <a:pt x="5389" y="8302"/>
                    <a:pt x="5079" y="8211"/>
                    <a:pt x="4708" y="8211"/>
                  </a:cubicBezTo>
                  <a:cubicBezTo>
                    <a:pt x="4189" y="8211"/>
                    <a:pt x="3549" y="8389"/>
                    <a:pt x="2954" y="8732"/>
                  </a:cubicBezTo>
                  <a:cubicBezTo>
                    <a:pt x="2331" y="9089"/>
                    <a:pt x="1485" y="9778"/>
                    <a:pt x="995" y="11032"/>
                  </a:cubicBezTo>
                  <a:cubicBezTo>
                    <a:pt x="507" y="12272"/>
                    <a:pt x="487" y="13762"/>
                    <a:pt x="930" y="15465"/>
                  </a:cubicBezTo>
                  <a:cubicBezTo>
                    <a:pt x="1526" y="17749"/>
                    <a:pt x="3071" y="19088"/>
                    <a:pt x="5394" y="19333"/>
                  </a:cubicBezTo>
                  <a:cubicBezTo>
                    <a:pt x="5650" y="19361"/>
                    <a:pt x="5913" y="19374"/>
                    <a:pt x="6179" y="19374"/>
                  </a:cubicBezTo>
                  <a:cubicBezTo>
                    <a:pt x="10159" y="19374"/>
                    <a:pt x="15311" y="16450"/>
                    <a:pt x="17002" y="13097"/>
                  </a:cubicBezTo>
                  <a:cubicBezTo>
                    <a:pt x="18809" y="9507"/>
                    <a:pt x="22785" y="9002"/>
                    <a:pt x="24878" y="9002"/>
                  </a:cubicBezTo>
                  <a:cubicBezTo>
                    <a:pt x="25682" y="9002"/>
                    <a:pt x="26208" y="9076"/>
                    <a:pt x="26227" y="9079"/>
                  </a:cubicBezTo>
                  <a:lnTo>
                    <a:pt x="26299" y="9089"/>
                  </a:lnTo>
                  <a:lnTo>
                    <a:pt x="26326" y="9024"/>
                  </a:lnTo>
                  <a:cubicBezTo>
                    <a:pt x="26347" y="8974"/>
                    <a:pt x="28412" y="4015"/>
                    <a:pt x="26323" y="51"/>
                  </a:cubicBezTo>
                  <a:lnTo>
                    <a:pt x="26296" y="0"/>
                  </a:lnTo>
                  <a:lnTo>
                    <a:pt x="26241" y="0"/>
                  </a:lnTo>
                  <a:cubicBezTo>
                    <a:pt x="26241" y="0"/>
                    <a:pt x="26240" y="0"/>
                    <a:pt x="2623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 flipH="1">
              <a:off x="2559431" y="3388315"/>
              <a:ext cx="1654139" cy="1204242"/>
            </a:xfrm>
            <a:custGeom>
              <a:avLst/>
              <a:gdLst/>
              <a:ahLst/>
              <a:cxnLst/>
              <a:rect l="l" t="t" r="r" b="b"/>
              <a:pathLst>
                <a:path w="26726" h="19457" extrusionOk="0">
                  <a:moveTo>
                    <a:pt x="25589" y="267"/>
                  </a:moveTo>
                  <a:lnTo>
                    <a:pt x="25589" y="267"/>
                  </a:lnTo>
                  <a:cubicBezTo>
                    <a:pt x="26241" y="1541"/>
                    <a:pt x="26463" y="2919"/>
                    <a:pt x="26463" y="4196"/>
                  </a:cubicBezTo>
                  <a:cubicBezTo>
                    <a:pt x="26463" y="6480"/>
                    <a:pt x="25756" y="8442"/>
                    <a:pt x="25585" y="8885"/>
                  </a:cubicBezTo>
                  <a:lnTo>
                    <a:pt x="25585" y="8885"/>
                  </a:lnTo>
                  <a:cubicBezTo>
                    <a:pt x="25383" y="8863"/>
                    <a:pt x="24906" y="8817"/>
                    <a:pt x="24261" y="8817"/>
                  </a:cubicBezTo>
                  <a:cubicBezTo>
                    <a:pt x="23618" y="8817"/>
                    <a:pt x="22810" y="8861"/>
                    <a:pt x="21944" y="9024"/>
                  </a:cubicBezTo>
                  <a:cubicBezTo>
                    <a:pt x="21014" y="9202"/>
                    <a:pt x="19923" y="9536"/>
                    <a:pt x="18894" y="10160"/>
                  </a:cubicBezTo>
                  <a:cubicBezTo>
                    <a:pt x="17868" y="10783"/>
                    <a:pt x="16904" y="11700"/>
                    <a:pt x="16229" y="13040"/>
                  </a:cubicBezTo>
                  <a:cubicBezTo>
                    <a:pt x="15820" y="13850"/>
                    <a:pt x="15179" y="14665"/>
                    <a:pt x="14365" y="15428"/>
                  </a:cubicBezTo>
                  <a:cubicBezTo>
                    <a:pt x="13547" y="16192"/>
                    <a:pt x="12551" y="16904"/>
                    <a:pt x="11437" y="17518"/>
                  </a:cubicBezTo>
                  <a:cubicBezTo>
                    <a:pt x="9457" y="18601"/>
                    <a:pt x="7378" y="19194"/>
                    <a:pt x="5610" y="19194"/>
                  </a:cubicBezTo>
                  <a:cubicBezTo>
                    <a:pt x="5347" y="19194"/>
                    <a:pt x="5092" y="19180"/>
                    <a:pt x="4847" y="19153"/>
                  </a:cubicBezTo>
                  <a:cubicBezTo>
                    <a:pt x="3732" y="19034"/>
                    <a:pt x="2809" y="18655"/>
                    <a:pt x="2090" y="18035"/>
                  </a:cubicBezTo>
                  <a:cubicBezTo>
                    <a:pt x="1374" y="17411"/>
                    <a:pt x="859" y="16546"/>
                    <a:pt x="576" y="15452"/>
                  </a:cubicBezTo>
                  <a:cubicBezTo>
                    <a:pt x="355" y="14600"/>
                    <a:pt x="259" y="13853"/>
                    <a:pt x="259" y="13199"/>
                  </a:cubicBezTo>
                  <a:cubicBezTo>
                    <a:pt x="259" y="11887"/>
                    <a:pt x="630" y="10940"/>
                    <a:pt x="1094" y="10262"/>
                  </a:cubicBezTo>
                  <a:cubicBezTo>
                    <a:pt x="1558" y="9584"/>
                    <a:pt x="2117" y="9182"/>
                    <a:pt x="2495" y="8963"/>
                  </a:cubicBezTo>
                  <a:cubicBezTo>
                    <a:pt x="2785" y="8796"/>
                    <a:pt x="3081" y="8677"/>
                    <a:pt x="3361" y="8595"/>
                  </a:cubicBezTo>
                  <a:cubicBezTo>
                    <a:pt x="3636" y="8517"/>
                    <a:pt x="3902" y="8480"/>
                    <a:pt x="4131" y="8480"/>
                  </a:cubicBezTo>
                  <a:cubicBezTo>
                    <a:pt x="4295" y="8480"/>
                    <a:pt x="4441" y="8500"/>
                    <a:pt x="4564" y="8537"/>
                  </a:cubicBezTo>
                  <a:cubicBezTo>
                    <a:pt x="4686" y="8571"/>
                    <a:pt x="4781" y="8626"/>
                    <a:pt x="4847" y="8691"/>
                  </a:cubicBezTo>
                  <a:cubicBezTo>
                    <a:pt x="4888" y="8728"/>
                    <a:pt x="4911" y="8769"/>
                    <a:pt x="4929" y="8810"/>
                  </a:cubicBezTo>
                  <a:cubicBezTo>
                    <a:pt x="4945" y="8854"/>
                    <a:pt x="4952" y="8899"/>
                    <a:pt x="4952" y="8943"/>
                  </a:cubicBezTo>
                  <a:cubicBezTo>
                    <a:pt x="4952" y="9004"/>
                    <a:pt x="4938" y="9069"/>
                    <a:pt x="4918" y="9130"/>
                  </a:cubicBezTo>
                  <a:cubicBezTo>
                    <a:pt x="4898" y="9191"/>
                    <a:pt x="4871" y="9249"/>
                    <a:pt x="4839" y="9304"/>
                  </a:cubicBezTo>
                  <a:cubicBezTo>
                    <a:pt x="4597" y="9727"/>
                    <a:pt x="4499" y="10122"/>
                    <a:pt x="4499" y="10476"/>
                  </a:cubicBezTo>
                  <a:cubicBezTo>
                    <a:pt x="4499" y="10770"/>
                    <a:pt x="4567" y="11032"/>
                    <a:pt x="4686" y="11253"/>
                  </a:cubicBezTo>
                  <a:cubicBezTo>
                    <a:pt x="4806" y="11472"/>
                    <a:pt x="4969" y="11649"/>
                    <a:pt x="5160" y="11775"/>
                  </a:cubicBezTo>
                  <a:cubicBezTo>
                    <a:pt x="5395" y="11925"/>
                    <a:pt x="5681" y="12013"/>
                    <a:pt x="6002" y="12013"/>
                  </a:cubicBezTo>
                  <a:cubicBezTo>
                    <a:pt x="6329" y="12013"/>
                    <a:pt x="6687" y="11922"/>
                    <a:pt x="7051" y="11714"/>
                  </a:cubicBezTo>
                  <a:cubicBezTo>
                    <a:pt x="7413" y="11506"/>
                    <a:pt x="7781" y="11182"/>
                    <a:pt x="8122" y="10718"/>
                  </a:cubicBezTo>
                  <a:lnTo>
                    <a:pt x="8125" y="10718"/>
                  </a:lnTo>
                  <a:lnTo>
                    <a:pt x="8139" y="10698"/>
                  </a:lnTo>
                  <a:lnTo>
                    <a:pt x="8139" y="10695"/>
                  </a:lnTo>
                  <a:cubicBezTo>
                    <a:pt x="9335" y="7982"/>
                    <a:pt x="11090" y="5988"/>
                    <a:pt x="12981" y="4526"/>
                  </a:cubicBezTo>
                  <a:cubicBezTo>
                    <a:pt x="14869" y="3064"/>
                    <a:pt x="16897" y="2130"/>
                    <a:pt x="18632" y="1541"/>
                  </a:cubicBezTo>
                  <a:cubicBezTo>
                    <a:pt x="22067" y="372"/>
                    <a:pt x="25071" y="273"/>
                    <a:pt x="25589" y="267"/>
                  </a:cubicBezTo>
                  <a:close/>
                  <a:moveTo>
                    <a:pt x="25614" y="185"/>
                  </a:moveTo>
                  <a:cubicBezTo>
                    <a:pt x="25172" y="188"/>
                    <a:pt x="22114" y="270"/>
                    <a:pt x="18604" y="1462"/>
                  </a:cubicBezTo>
                  <a:cubicBezTo>
                    <a:pt x="16863" y="2055"/>
                    <a:pt x="14829" y="2992"/>
                    <a:pt x="12930" y="4461"/>
                  </a:cubicBezTo>
                  <a:cubicBezTo>
                    <a:pt x="11029" y="5930"/>
                    <a:pt x="9265" y="7933"/>
                    <a:pt x="8065" y="10658"/>
                  </a:cubicBezTo>
                  <a:lnTo>
                    <a:pt x="8065" y="10658"/>
                  </a:lnTo>
                  <a:lnTo>
                    <a:pt x="8064" y="10657"/>
                  </a:lnTo>
                  <a:lnTo>
                    <a:pt x="8053" y="10674"/>
                  </a:lnTo>
                  <a:lnTo>
                    <a:pt x="8054" y="10675"/>
                  </a:lnTo>
                  <a:lnTo>
                    <a:pt x="8054" y="10675"/>
                  </a:lnTo>
                  <a:cubicBezTo>
                    <a:pt x="7717" y="11126"/>
                    <a:pt x="7361" y="11441"/>
                    <a:pt x="7010" y="11642"/>
                  </a:cubicBezTo>
                  <a:cubicBezTo>
                    <a:pt x="6659" y="11843"/>
                    <a:pt x="6312" y="11931"/>
                    <a:pt x="6002" y="11931"/>
                  </a:cubicBezTo>
                  <a:cubicBezTo>
                    <a:pt x="5698" y="11931"/>
                    <a:pt x="5426" y="11850"/>
                    <a:pt x="5204" y="11706"/>
                  </a:cubicBezTo>
                  <a:cubicBezTo>
                    <a:pt x="5027" y="11591"/>
                    <a:pt x="4871" y="11420"/>
                    <a:pt x="4758" y="11212"/>
                  </a:cubicBezTo>
                  <a:cubicBezTo>
                    <a:pt x="4646" y="11005"/>
                    <a:pt x="4581" y="10756"/>
                    <a:pt x="4581" y="10476"/>
                  </a:cubicBezTo>
                  <a:cubicBezTo>
                    <a:pt x="4581" y="10139"/>
                    <a:pt x="4676" y="9757"/>
                    <a:pt x="4911" y="9345"/>
                  </a:cubicBezTo>
                  <a:cubicBezTo>
                    <a:pt x="4942" y="9287"/>
                    <a:pt x="4973" y="9226"/>
                    <a:pt x="4996" y="9158"/>
                  </a:cubicBezTo>
                  <a:cubicBezTo>
                    <a:pt x="5020" y="9089"/>
                    <a:pt x="5034" y="9018"/>
                    <a:pt x="5034" y="8943"/>
                  </a:cubicBezTo>
                  <a:cubicBezTo>
                    <a:pt x="5034" y="8889"/>
                    <a:pt x="5027" y="8834"/>
                    <a:pt x="5006" y="8782"/>
                  </a:cubicBezTo>
                  <a:cubicBezTo>
                    <a:pt x="4986" y="8728"/>
                    <a:pt x="4952" y="8677"/>
                    <a:pt x="4904" y="8633"/>
                  </a:cubicBezTo>
                  <a:cubicBezTo>
                    <a:pt x="4826" y="8554"/>
                    <a:pt x="4720" y="8496"/>
                    <a:pt x="4588" y="8459"/>
                  </a:cubicBezTo>
                  <a:cubicBezTo>
                    <a:pt x="4454" y="8418"/>
                    <a:pt x="4301" y="8398"/>
                    <a:pt x="4131" y="8398"/>
                  </a:cubicBezTo>
                  <a:cubicBezTo>
                    <a:pt x="3892" y="8398"/>
                    <a:pt x="3623" y="8439"/>
                    <a:pt x="3337" y="8517"/>
                  </a:cubicBezTo>
                  <a:cubicBezTo>
                    <a:pt x="3051" y="8598"/>
                    <a:pt x="2750" y="8721"/>
                    <a:pt x="2454" y="8895"/>
                  </a:cubicBezTo>
                  <a:cubicBezTo>
                    <a:pt x="2069" y="9114"/>
                    <a:pt x="1500" y="9526"/>
                    <a:pt x="1026" y="10214"/>
                  </a:cubicBezTo>
                  <a:cubicBezTo>
                    <a:pt x="556" y="10906"/>
                    <a:pt x="177" y="11870"/>
                    <a:pt x="177" y="13199"/>
                  </a:cubicBezTo>
                  <a:cubicBezTo>
                    <a:pt x="177" y="13864"/>
                    <a:pt x="273" y="14617"/>
                    <a:pt x="495" y="15473"/>
                  </a:cubicBezTo>
                  <a:cubicBezTo>
                    <a:pt x="784" y="16580"/>
                    <a:pt x="1305" y="17463"/>
                    <a:pt x="2035" y="18097"/>
                  </a:cubicBezTo>
                  <a:cubicBezTo>
                    <a:pt x="2768" y="18731"/>
                    <a:pt x="3708" y="19116"/>
                    <a:pt x="4836" y="19235"/>
                  </a:cubicBezTo>
                  <a:cubicBezTo>
                    <a:pt x="5088" y="19262"/>
                    <a:pt x="5344" y="19276"/>
                    <a:pt x="5610" y="19276"/>
                  </a:cubicBezTo>
                  <a:cubicBezTo>
                    <a:pt x="7395" y="19276"/>
                    <a:pt x="9488" y="18679"/>
                    <a:pt x="11478" y="17589"/>
                  </a:cubicBezTo>
                  <a:cubicBezTo>
                    <a:pt x="12596" y="16975"/>
                    <a:pt x="13598" y="16256"/>
                    <a:pt x="14420" y="15486"/>
                  </a:cubicBezTo>
                  <a:cubicBezTo>
                    <a:pt x="15241" y="14720"/>
                    <a:pt x="15889" y="13898"/>
                    <a:pt x="16304" y="13076"/>
                  </a:cubicBezTo>
                  <a:cubicBezTo>
                    <a:pt x="16968" y="11751"/>
                    <a:pt x="17919" y="10848"/>
                    <a:pt x="18939" y="10231"/>
                  </a:cubicBezTo>
                  <a:cubicBezTo>
                    <a:pt x="19954" y="9611"/>
                    <a:pt x="21037" y="9280"/>
                    <a:pt x="21962" y="9106"/>
                  </a:cubicBezTo>
                  <a:cubicBezTo>
                    <a:pt x="22816" y="8943"/>
                    <a:pt x="23621" y="8899"/>
                    <a:pt x="24261" y="8899"/>
                  </a:cubicBezTo>
                  <a:cubicBezTo>
                    <a:pt x="24940" y="8899"/>
                    <a:pt x="25430" y="8950"/>
                    <a:pt x="25608" y="8971"/>
                  </a:cubicBezTo>
                  <a:lnTo>
                    <a:pt x="25638" y="8974"/>
                  </a:lnTo>
                  <a:lnTo>
                    <a:pt x="25649" y="8946"/>
                  </a:lnTo>
                  <a:cubicBezTo>
                    <a:pt x="25798" y="8565"/>
                    <a:pt x="26545" y="6554"/>
                    <a:pt x="26545" y="4196"/>
                  </a:cubicBezTo>
                  <a:cubicBezTo>
                    <a:pt x="26545" y="2901"/>
                    <a:pt x="26320" y="1500"/>
                    <a:pt x="25652" y="205"/>
                  </a:cubicBezTo>
                  <a:lnTo>
                    <a:pt x="25638" y="185"/>
                  </a:lnTo>
                  <a:close/>
                  <a:moveTo>
                    <a:pt x="25699" y="82"/>
                  </a:moveTo>
                  <a:lnTo>
                    <a:pt x="25713" y="109"/>
                  </a:lnTo>
                  <a:cubicBezTo>
                    <a:pt x="26412" y="1432"/>
                    <a:pt x="26644" y="2866"/>
                    <a:pt x="26644" y="4192"/>
                  </a:cubicBezTo>
                  <a:cubicBezTo>
                    <a:pt x="26644" y="5507"/>
                    <a:pt x="26415" y="6714"/>
                    <a:pt x="26184" y="7596"/>
                  </a:cubicBezTo>
                  <a:cubicBezTo>
                    <a:pt x="26067" y="8036"/>
                    <a:pt x="25952" y="8398"/>
                    <a:pt x="25867" y="8647"/>
                  </a:cubicBezTo>
                  <a:cubicBezTo>
                    <a:pt x="25822" y="8773"/>
                    <a:pt x="25785" y="8872"/>
                    <a:pt x="25757" y="8939"/>
                  </a:cubicBezTo>
                  <a:cubicBezTo>
                    <a:pt x="25734" y="9007"/>
                    <a:pt x="25717" y="9045"/>
                    <a:pt x="25717" y="9048"/>
                  </a:cubicBezTo>
                  <a:lnTo>
                    <a:pt x="25699" y="9086"/>
                  </a:lnTo>
                  <a:lnTo>
                    <a:pt x="25663" y="9079"/>
                  </a:lnTo>
                  <a:cubicBezTo>
                    <a:pt x="25658" y="9079"/>
                    <a:pt x="25649" y="9076"/>
                    <a:pt x="25631" y="9076"/>
                  </a:cubicBezTo>
                  <a:cubicBezTo>
                    <a:pt x="25506" y="9059"/>
                    <a:pt x="25012" y="9001"/>
                    <a:pt x="24306" y="9001"/>
                  </a:cubicBezTo>
                  <a:cubicBezTo>
                    <a:pt x="23256" y="9001"/>
                    <a:pt x="21737" y="9127"/>
                    <a:pt x="20247" y="9707"/>
                  </a:cubicBezTo>
                  <a:cubicBezTo>
                    <a:pt x="19500" y="9996"/>
                    <a:pt x="18764" y="10398"/>
                    <a:pt x="18103" y="10954"/>
                  </a:cubicBezTo>
                  <a:cubicBezTo>
                    <a:pt x="17438" y="11509"/>
                    <a:pt x="16846" y="12218"/>
                    <a:pt x="16392" y="13121"/>
                  </a:cubicBezTo>
                  <a:cubicBezTo>
                    <a:pt x="15974" y="13952"/>
                    <a:pt x="15336" y="14760"/>
                    <a:pt x="14555" y="15503"/>
                  </a:cubicBezTo>
                  <a:cubicBezTo>
                    <a:pt x="13387" y="16621"/>
                    <a:pt x="11891" y="17589"/>
                    <a:pt x="10316" y="18277"/>
                  </a:cubicBezTo>
                  <a:cubicBezTo>
                    <a:pt x="8745" y="18965"/>
                    <a:pt x="7092" y="19374"/>
                    <a:pt x="5607" y="19374"/>
                  </a:cubicBezTo>
                  <a:lnTo>
                    <a:pt x="5603" y="19374"/>
                  </a:lnTo>
                  <a:cubicBezTo>
                    <a:pt x="5338" y="19374"/>
                    <a:pt x="5078" y="19361"/>
                    <a:pt x="4826" y="19333"/>
                  </a:cubicBezTo>
                  <a:cubicBezTo>
                    <a:pt x="3671" y="19211"/>
                    <a:pt x="2713" y="18819"/>
                    <a:pt x="1970" y="18175"/>
                  </a:cubicBezTo>
                  <a:cubicBezTo>
                    <a:pt x="1223" y="17531"/>
                    <a:pt x="696" y="16631"/>
                    <a:pt x="399" y="15497"/>
                  </a:cubicBezTo>
                  <a:cubicBezTo>
                    <a:pt x="188" y="14685"/>
                    <a:pt x="82" y="13925"/>
                    <a:pt x="82" y="13216"/>
                  </a:cubicBezTo>
                  <a:cubicBezTo>
                    <a:pt x="82" y="12443"/>
                    <a:pt x="208" y="11731"/>
                    <a:pt x="460" y="11090"/>
                  </a:cubicBezTo>
                  <a:cubicBezTo>
                    <a:pt x="706" y="10466"/>
                    <a:pt x="1036" y="9986"/>
                    <a:pt x="1384" y="9614"/>
                  </a:cubicBezTo>
                  <a:cubicBezTo>
                    <a:pt x="1731" y="9243"/>
                    <a:pt x="2096" y="8984"/>
                    <a:pt x="2403" y="8807"/>
                  </a:cubicBezTo>
                  <a:cubicBezTo>
                    <a:pt x="2696" y="8639"/>
                    <a:pt x="3002" y="8510"/>
                    <a:pt x="3299" y="8425"/>
                  </a:cubicBezTo>
                  <a:cubicBezTo>
                    <a:pt x="3592" y="8337"/>
                    <a:pt x="3878" y="8292"/>
                    <a:pt x="4134" y="8292"/>
                  </a:cubicBezTo>
                  <a:cubicBezTo>
                    <a:pt x="4318" y="8292"/>
                    <a:pt x="4482" y="8316"/>
                    <a:pt x="4625" y="8360"/>
                  </a:cubicBezTo>
                  <a:cubicBezTo>
                    <a:pt x="4768" y="8405"/>
                    <a:pt x="4888" y="8472"/>
                    <a:pt x="4976" y="8562"/>
                  </a:cubicBezTo>
                  <a:cubicBezTo>
                    <a:pt x="5014" y="8595"/>
                    <a:pt x="5051" y="8647"/>
                    <a:pt x="5082" y="8708"/>
                  </a:cubicBezTo>
                  <a:cubicBezTo>
                    <a:pt x="5113" y="8773"/>
                    <a:pt x="5136" y="8851"/>
                    <a:pt x="5136" y="8946"/>
                  </a:cubicBezTo>
                  <a:cubicBezTo>
                    <a:pt x="5136" y="9065"/>
                    <a:pt x="5099" y="9216"/>
                    <a:pt x="4996" y="9396"/>
                  </a:cubicBezTo>
                  <a:cubicBezTo>
                    <a:pt x="4772" y="9792"/>
                    <a:pt x="4676" y="10160"/>
                    <a:pt x="4676" y="10484"/>
                  </a:cubicBezTo>
                  <a:cubicBezTo>
                    <a:pt x="4676" y="10742"/>
                    <a:pt x="4737" y="10970"/>
                    <a:pt x="4839" y="11162"/>
                  </a:cubicBezTo>
                  <a:cubicBezTo>
                    <a:pt x="4942" y="11356"/>
                    <a:pt x="5088" y="11509"/>
                    <a:pt x="5259" y="11621"/>
                  </a:cubicBezTo>
                  <a:cubicBezTo>
                    <a:pt x="5467" y="11755"/>
                    <a:pt x="5719" y="11833"/>
                    <a:pt x="6002" y="11833"/>
                  </a:cubicBezTo>
                  <a:cubicBezTo>
                    <a:pt x="6302" y="11833"/>
                    <a:pt x="6632" y="11744"/>
                    <a:pt x="6969" y="11550"/>
                  </a:cubicBezTo>
                  <a:cubicBezTo>
                    <a:pt x="7307" y="11356"/>
                    <a:pt x="7648" y="11052"/>
                    <a:pt x="7971" y="10619"/>
                  </a:cubicBezTo>
                  <a:lnTo>
                    <a:pt x="7975" y="10616"/>
                  </a:lnTo>
                  <a:lnTo>
                    <a:pt x="7975" y="10613"/>
                  </a:lnTo>
                  <a:cubicBezTo>
                    <a:pt x="9185" y="7870"/>
                    <a:pt x="10961" y="5858"/>
                    <a:pt x="12869" y="4380"/>
                  </a:cubicBezTo>
                  <a:cubicBezTo>
                    <a:pt x="14780" y="2904"/>
                    <a:pt x="16825" y="1963"/>
                    <a:pt x="18577" y="1367"/>
                  </a:cubicBezTo>
                  <a:cubicBezTo>
                    <a:pt x="22330" y="89"/>
                    <a:pt x="25570" y="82"/>
                    <a:pt x="25669" y="82"/>
                  </a:cubicBezTo>
                  <a:close/>
                  <a:moveTo>
                    <a:pt x="25669" y="0"/>
                  </a:moveTo>
                  <a:cubicBezTo>
                    <a:pt x="25564" y="0"/>
                    <a:pt x="22316" y="7"/>
                    <a:pt x="18550" y="1289"/>
                  </a:cubicBezTo>
                  <a:cubicBezTo>
                    <a:pt x="16795" y="1888"/>
                    <a:pt x="14739" y="2832"/>
                    <a:pt x="12821" y="4315"/>
                  </a:cubicBezTo>
                  <a:cubicBezTo>
                    <a:pt x="10903" y="5801"/>
                    <a:pt x="9116" y="7821"/>
                    <a:pt x="7900" y="10579"/>
                  </a:cubicBezTo>
                  <a:lnTo>
                    <a:pt x="7901" y="10579"/>
                  </a:lnTo>
                  <a:lnTo>
                    <a:pt x="7901" y="10579"/>
                  </a:lnTo>
                  <a:cubicBezTo>
                    <a:pt x="7586" y="10998"/>
                    <a:pt x="7254" y="11292"/>
                    <a:pt x="6928" y="11478"/>
                  </a:cubicBezTo>
                  <a:cubicBezTo>
                    <a:pt x="6601" y="11666"/>
                    <a:pt x="6285" y="11751"/>
                    <a:pt x="6002" y="11751"/>
                  </a:cubicBezTo>
                  <a:cubicBezTo>
                    <a:pt x="5733" y="11751"/>
                    <a:pt x="5497" y="11676"/>
                    <a:pt x="5306" y="11553"/>
                  </a:cubicBezTo>
                  <a:cubicBezTo>
                    <a:pt x="5146" y="11448"/>
                    <a:pt x="5010" y="11305"/>
                    <a:pt x="4911" y="11124"/>
                  </a:cubicBezTo>
                  <a:cubicBezTo>
                    <a:pt x="4816" y="10943"/>
                    <a:pt x="4758" y="10729"/>
                    <a:pt x="4758" y="10484"/>
                  </a:cubicBezTo>
                  <a:cubicBezTo>
                    <a:pt x="4758" y="10177"/>
                    <a:pt x="4850" y="9822"/>
                    <a:pt x="5068" y="9433"/>
                  </a:cubicBezTo>
                  <a:cubicBezTo>
                    <a:pt x="5177" y="9246"/>
                    <a:pt x="5218" y="9083"/>
                    <a:pt x="5218" y="8946"/>
                  </a:cubicBezTo>
                  <a:cubicBezTo>
                    <a:pt x="5218" y="8837"/>
                    <a:pt x="5190" y="8749"/>
                    <a:pt x="5157" y="8674"/>
                  </a:cubicBezTo>
                  <a:cubicBezTo>
                    <a:pt x="5122" y="8598"/>
                    <a:pt x="5075" y="8544"/>
                    <a:pt x="5034" y="8503"/>
                  </a:cubicBezTo>
                  <a:cubicBezTo>
                    <a:pt x="4935" y="8405"/>
                    <a:pt x="4802" y="8329"/>
                    <a:pt x="4652" y="8282"/>
                  </a:cubicBezTo>
                  <a:cubicBezTo>
                    <a:pt x="4499" y="8234"/>
                    <a:pt x="4325" y="8210"/>
                    <a:pt x="4134" y="8210"/>
                  </a:cubicBezTo>
                  <a:cubicBezTo>
                    <a:pt x="3869" y="8210"/>
                    <a:pt x="3575" y="8258"/>
                    <a:pt x="3276" y="8346"/>
                  </a:cubicBezTo>
                  <a:cubicBezTo>
                    <a:pt x="2972" y="8432"/>
                    <a:pt x="2662" y="8565"/>
                    <a:pt x="2362" y="8735"/>
                  </a:cubicBezTo>
                  <a:cubicBezTo>
                    <a:pt x="2049" y="8916"/>
                    <a:pt x="1677" y="9182"/>
                    <a:pt x="1322" y="9556"/>
                  </a:cubicBezTo>
                  <a:cubicBezTo>
                    <a:pt x="968" y="9935"/>
                    <a:pt x="630" y="10426"/>
                    <a:pt x="385" y="11059"/>
                  </a:cubicBezTo>
                  <a:cubicBezTo>
                    <a:pt x="130" y="11711"/>
                    <a:pt x="1" y="12433"/>
                    <a:pt x="1" y="13216"/>
                  </a:cubicBezTo>
                  <a:cubicBezTo>
                    <a:pt x="1" y="13932"/>
                    <a:pt x="106" y="14702"/>
                    <a:pt x="320" y="15517"/>
                  </a:cubicBezTo>
                  <a:cubicBezTo>
                    <a:pt x="617" y="16665"/>
                    <a:pt x="1156" y="17579"/>
                    <a:pt x="1915" y="18237"/>
                  </a:cubicBezTo>
                  <a:cubicBezTo>
                    <a:pt x="2672" y="18894"/>
                    <a:pt x="3650" y="19293"/>
                    <a:pt x="4819" y="19415"/>
                  </a:cubicBezTo>
                  <a:cubicBezTo>
                    <a:pt x="5075" y="19443"/>
                    <a:pt x="5333" y="19456"/>
                    <a:pt x="5603" y="19456"/>
                  </a:cubicBezTo>
                  <a:lnTo>
                    <a:pt x="5607" y="19456"/>
                  </a:lnTo>
                  <a:cubicBezTo>
                    <a:pt x="7607" y="19456"/>
                    <a:pt x="9893" y="18724"/>
                    <a:pt x="11897" y="17572"/>
                  </a:cubicBezTo>
                  <a:cubicBezTo>
                    <a:pt x="12899" y="16993"/>
                    <a:pt x="13827" y="16311"/>
                    <a:pt x="14613" y="15564"/>
                  </a:cubicBezTo>
                  <a:cubicBezTo>
                    <a:pt x="15398" y="14814"/>
                    <a:pt x="16042" y="14001"/>
                    <a:pt x="16464" y="13158"/>
                  </a:cubicBezTo>
                  <a:cubicBezTo>
                    <a:pt x="16914" y="12266"/>
                    <a:pt x="17500" y="11563"/>
                    <a:pt x="18154" y="11015"/>
                  </a:cubicBezTo>
                  <a:cubicBezTo>
                    <a:pt x="19140" y="10190"/>
                    <a:pt x="20285" y="9710"/>
                    <a:pt x="21382" y="9430"/>
                  </a:cubicBezTo>
                  <a:cubicBezTo>
                    <a:pt x="22479" y="9155"/>
                    <a:pt x="23525" y="9083"/>
                    <a:pt x="24306" y="9083"/>
                  </a:cubicBezTo>
                  <a:cubicBezTo>
                    <a:pt x="24708" y="9083"/>
                    <a:pt x="25038" y="9103"/>
                    <a:pt x="25274" y="9120"/>
                  </a:cubicBezTo>
                  <a:cubicBezTo>
                    <a:pt x="25389" y="9130"/>
                    <a:pt x="25482" y="9141"/>
                    <a:pt x="25546" y="9147"/>
                  </a:cubicBezTo>
                  <a:cubicBezTo>
                    <a:pt x="25577" y="9150"/>
                    <a:pt x="25604" y="9155"/>
                    <a:pt x="25622" y="9158"/>
                  </a:cubicBezTo>
                  <a:cubicBezTo>
                    <a:pt x="25638" y="9158"/>
                    <a:pt x="25649" y="9161"/>
                    <a:pt x="25649" y="9161"/>
                  </a:cubicBezTo>
                  <a:lnTo>
                    <a:pt x="25751" y="9175"/>
                  </a:lnTo>
                  <a:lnTo>
                    <a:pt x="25792" y="9083"/>
                  </a:lnTo>
                  <a:cubicBezTo>
                    <a:pt x="25792" y="9076"/>
                    <a:pt x="25809" y="9038"/>
                    <a:pt x="25836" y="8971"/>
                  </a:cubicBezTo>
                  <a:cubicBezTo>
                    <a:pt x="26020" y="8486"/>
                    <a:pt x="26726" y="6509"/>
                    <a:pt x="26726" y="4192"/>
                  </a:cubicBezTo>
                  <a:cubicBezTo>
                    <a:pt x="26726" y="2857"/>
                    <a:pt x="26490" y="1408"/>
                    <a:pt x="25785" y="72"/>
                  </a:cubicBezTo>
                  <a:lnTo>
                    <a:pt x="2575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 flipH="1">
              <a:off x="1658562" y="2931666"/>
              <a:ext cx="746485" cy="1439186"/>
            </a:xfrm>
            <a:custGeom>
              <a:avLst/>
              <a:gdLst/>
              <a:ahLst/>
              <a:cxnLst/>
              <a:rect l="l" t="t" r="r" b="b"/>
              <a:pathLst>
                <a:path w="12061" h="23253" extrusionOk="0">
                  <a:moveTo>
                    <a:pt x="4018" y="0"/>
                  </a:moveTo>
                  <a:lnTo>
                    <a:pt x="0" y="6632"/>
                  </a:lnTo>
                  <a:lnTo>
                    <a:pt x="712" y="16747"/>
                  </a:lnTo>
                  <a:lnTo>
                    <a:pt x="5954" y="23252"/>
                  </a:lnTo>
                  <a:cubicBezTo>
                    <a:pt x="5954" y="23252"/>
                    <a:pt x="12061" y="10241"/>
                    <a:pt x="4018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 flipH="1">
              <a:off x="1874319" y="2921145"/>
              <a:ext cx="536856" cy="1461096"/>
            </a:xfrm>
            <a:custGeom>
              <a:avLst/>
              <a:gdLst/>
              <a:ahLst/>
              <a:cxnLst/>
              <a:rect l="l" t="t" r="r" b="b"/>
              <a:pathLst>
                <a:path w="8674" h="23607" extrusionOk="0">
                  <a:moveTo>
                    <a:pt x="4128" y="340"/>
                  </a:moveTo>
                  <a:cubicBezTo>
                    <a:pt x="8176" y="5579"/>
                    <a:pt x="8472" y="11533"/>
                    <a:pt x="8005" y="15622"/>
                  </a:cubicBezTo>
                  <a:cubicBezTo>
                    <a:pt x="7552" y="19558"/>
                    <a:pt x="6322" y="22560"/>
                    <a:pt x="6029" y="23238"/>
                  </a:cubicBezTo>
                  <a:lnTo>
                    <a:pt x="907" y="16879"/>
                  </a:lnTo>
                  <a:lnTo>
                    <a:pt x="198" y="6826"/>
                  </a:lnTo>
                  <a:lnTo>
                    <a:pt x="4128" y="340"/>
                  </a:lnTo>
                  <a:close/>
                  <a:moveTo>
                    <a:pt x="4107" y="0"/>
                  </a:moveTo>
                  <a:lnTo>
                    <a:pt x="14" y="6754"/>
                  </a:lnTo>
                  <a:lnTo>
                    <a:pt x="0" y="6778"/>
                  </a:lnTo>
                  <a:lnTo>
                    <a:pt x="716" y="16923"/>
                  </a:lnTo>
                  <a:lnTo>
                    <a:pt x="716" y="16954"/>
                  </a:lnTo>
                  <a:lnTo>
                    <a:pt x="6073" y="23607"/>
                  </a:lnTo>
                  <a:lnTo>
                    <a:pt x="6141" y="23463"/>
                  </a:lnTo>
                  <a:cubicBezTo>
                    <a:pt x="6155" y="23433"/>
                    <a:pt x="7678" y="20144"/>
                    <a:pt x="8197" y="15649"/>
                  </a:cubicBezTo>
                  <a:cubicBezTo>
                    <a:pt x="8674" y="11495"/>
                    <a:pt x="8367" y="5425"/>
                    <a:pt x="4196" y="109"/>
                  </a:cubicBezTo>
                  <a:lnTo>
                    <a:pt x="4107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 flipH="1">
              <a:off x="1890783" y="2916688"/>
              <a:ext cx="523115" cy="1470194"/>
            </a:xfrm>
            <a:custGeom>
              <a:avLst/>
              <a:gdLst/>
              <a:ahLst/>
              <a:cxnLst/>
              <a:rect l="l" t="t" r="r" b="b"/>
              <a:pathLst>
                <a:path w="8452" h="23754" extrusionOk="0">
                  <a:moveTo>
                    <a:pt x="4177" y="484"/>
                  </a:moveTo>
                  <a:cubicBezTo>
                    <a:pt x="5741" y="2521"/>
                    <a:pt x="6739" y="4661"/>
                    <a:pt x="7344" y="6762"/>
                  </a:cubicBezTo>
                  <a:cubicBezTo>
                    <a:pt x="7958" y="8874"/>
                    <a:pt x="8175" y="10943"/>
                    <a:pt x="8175" y="12814"/>
                  </a:cubicBezTo>
                  <a:cubicBezTo>
                    <a:pt x="8175" y="13840"/>
                    <a:pt x="8107" y="14807"/>
                    <a:pt x="8008" y="15687"/>
                  </a:cubicBezTo>
                  <a:cubicBezTo>
                    <a:pt x="7568" y="19511"/>
                    <a:pt x="6396" y="22452"/>
                    <a:pt x="6062" y="23232"/>
                  </a:cubicBezTo>
                  <a:lnTo>
                    <a:pt x="6062" y="23232"/>
                  </a:lnTo>
                  <a:lnTo>
                    <a:pt x="991" y="16939"/>
                  </a:lnTo>
                  <a:lnTo>
                    <a:pt x="283" y="6908"/>
                  </a:lnTo>
                  <a:lnTo>
                    <a:pt x="4177" y="484"/>
                  </a:lnTo>
                  <a:close/>
                  <a:moveTo>
                    <a:pt x="4168" y="341"/>
                  </a:moveTo>
                  <a:lnTo>
                    <a:pt x="201" y="6888"/>
                  </a:lnTo>
                  <a:lnTo>
                    <a:pt x="910" y="16968"/>
                  </a:lnTo>
                  <a:lnTo>
                    <a:pt x="920" y="16979"/>
                  </a:lnTo>
                  <a:lnTo>
                    <a:pt x="6083" y="23389"/>
                  </a:lnTo>
                  <a:lnTo>
                    <a:pt x="6110" y="23328"/>
                  </a:lnTo>
                  <a:cubicBezTo>
                    <a:pt x="6407" y="22646"/>
                    <a:pt x="7637" y="19640"/>
                    <a:pt x="8090" y="15697"/>
                  </a:cubicBezTo>
                  <a:cubicBezTo>
                    <a:pt x="8189" y="14815"/>
                    <a:pt x="8257" y="13843"/>
                    <a:pt x="8257" y="12814"/>
                  </a:cubicBezTo>
                  <a:cubicBezTo>
                    <a:pt x="8257" y="10936"/>
                    <a:pt x="8040" y="8861"/>
                    <a:pt x="7423" y="6738"/>
                  </a:cubicBezTo>
                  <a:cubicBezTo>
                    <a:pt x="6809" y="4615"/>
                    <a:pt x="5797" y="2447"/>
                    <a:pt x="4205" y="389"/>
                  </a:cubicBezTo>
                  <a:lnTo>
                    <a:pt x="4168" y="341"/>
                  </a:lnTo>
                  <a:close/>
                  <a:moveTo>
                    <a:pt x="4158" y="143"/>
                  </a:moveTo>
                  <a:lnTo>
                    <a:pt x="4205" y="208"/>
                  </a:lnTo>
                  <a:cubicBezTo>
                    <a:pt x="5841" y="2290"/>
                    <a:pt x="6884" y="4492"/>
                    <a:pt x="7514" y="6646"/>
                  </a:cubicBezTo>
                  <a:cubicBezTo>
                    <a:pt x="8145" y="8800"/>
                    <a:pt x="8370" y="10909"/>
                    <a:pt x="8370" y="12811"/>
                  </a:cubicBezTo>
                  <a:cubicBezTo>
                    <a:pt x="8370" y="13851"/>
                    <a:pt x="8302" y="14828"/>
                    <a:pt x="8200" y="15718"/>
                  </a:cubicBezTo>
                  <a:cubicBezTo>
                    <a:pt x="7685" y="20206"/>
                    <a:pt x="6162" y="23488"/>
                    <a:pt x="6148" y="23518"/>
                  </a:cubicBezTo>
                  <a:lnTo>
                    <a:pt x="6110" y="23601"/>
                  </a:lnTo>
                  <a:lnTo>
                    <a:pt x="6110" y="23601"/>
                  </a:lnTo>
                  <a:lnTo>
                    <a:pt x="801" y="17013"/>
                  </a:lnTo>
                  <a:lnTo>
                    <a:pt x="801" y="16995"/>
                  </a:lnTo>
                  <a:lnTo>
                    <a:pt x="85" y="6861"/>
                  </a:lnTo>
                  <a:lnTo>
                    <a:pt x="95" y="6847"/>
                  </a:lnTo>
                  <a:lnTo>
                    <a:pt x="4158" y="143"/>
                  </a:lnTo>
                  <a:close/>
                  <a:moveTo>
                    <a:pt x="4147" y="0"/>
                  </a:moveTo>
                  <a:lnTo>
                    <a:pt x="24" y="6803"/>
                  </a:lnTo>
                  <a:lnTo>
                    <a:pt x="0" y="6840"/>
                  </a:lnTo>
                  <a:lnTo>
                    <a:pt x="719" y="16999"/>
                  </a:lnTo>
                  <a:lnTo>
                    <a:pt x="723" y="17044"/>
                  </a:lnTo>
                  <a:lnTo>
                    <a:pt x="6127" y="23754"/>
                  </a:lnTo>
                  <a:lnTo>
                    <a:pt x="6155" y="23696"/>
                  </a:lnTo>
                  <a:lnTo>
                    <a:pt x="6223" y="23553"/>
                  </a:lnTo>
                  <a:cubicBezTo>
                    <a:pt x="6240" y="23518"/>
                    <a:pt x="7763" y="20230"/>
                    <a:pt x="8282" y="15724"/>
                  </a:cubicBezTo>
                  <a:cubicBezTo>
                    <a:pt x="8384" y="14835"/>
                    <a:pt x="8452" y="13854"/>
                    <a:pt x="8452" y="12811"/>
                  </a:cubicBezTo>
                  <a:cubicBezTo>
                    <a:pt x="8452" y="10902"/>
                    <a:pt x="8227" y="8786"/>
                    <a:pt x="7593" y="6622"/>
                  </a:cubicBezTo>
                  <a:cubicBezTo>
                    <a:pt x="6959" y="4458"/>
                    <a:pt x="5913" y="2249"/>
                    <a:pt x="4270" y="157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 flipH="1">
              <a:off x="-175254" y="2836103"/>
              <a:ext cx="2331614" cy="1588471"/>
            </a:xfrm>
            <a:custGeom>
              <a:avLst/>
              <a:gdLst/>
              <a:ahLst/>
              <a:cxnLst/>
              <a:rect l="l" t="t" r="r" b="b"/>
              <a:pathLst>
                <a:path w="37672" h="25665" extrusionOk="0">
                  <a:moveTo>
                    <a:pt x="4904" y="0"/>
                  </a:moveTo>
                  <a:cubicBezTo>
                    <a:pt x="2463" y="0"/>
                    <a:pt x="0" y="1544"/>
                    <a:pt x="0" y="1544"/>
                  </a:cubicBezTo>
                  <a:cubicBezTo>
                    <a:pt x="8043" y="11785"/>
                    <a:pt x="1936" y="24796"/>
                    <a:pt x="1936" y="24796"/>
                  </a:cubicBezTo>
                  <a:cubicBezTo>
                    <a:pt x="3797" y="25423"/>
                    <a:pt x="5612" y="25665"/>
                    <a:pt x="7306" y="25665"/>
                  </a:cubicBezTo>
                  <a:cubicBezTo>
                    <a:pt x="13038" y="25665"/>
                    <a:pt x="17377" y="22895"/>
                    <a:pt x="17377" y="22895"/>
                  </a:cubicBezTo>
                  <a:cubicBezTo>
                    <a:pt x="17377" y="22895"/>
                    <a:pt x="17559" y="23004"/>
                    <a:pt x="17979" y="23004"/>
                  </a:cubicBezTo>
                  <a:cubicBezTo>
                    <a:pt x="18119" y="23004"/>
                    <a:pt x="18286" y="22992"/>
                    <a:pt x="18481" y="22959"/>
                  </a:cubicBezTo>
                  <a:cubicBezTo>
                    <a:pt x="19258" y="22830"/>
                    <a:pt x="19647" y="22377"/>
                    <a:pt x="19647" y="22377"/>
                  </a:cubicBezTo>
                  <a:cubicBezTo>
                    <a:pt x="19884" y="22507"/>
                    <a:pt x="20101" y="22550"/>
                    <a:pt x="20283" y="22550"/>
                  </a:cubicBezTo>
                  <a:cubicBezTo>
                    <a:pt x="20649" y="22550"/>
                    <a:pt x="20880" y="22377"/>
                    <a:pt x="20880" y="22377"/>
                  </a:cubicBezTo>
                  <a:cubicBezTo>
                    <a:pt x="20880" y="22377"/>
                    <a:pt x="20932" y="22376"/>
                    <a:pt x="21027" y="22376"/>
                  </a:cubicBezTo>
                  <a:cubicBezTo>
                    <a:pt x="21596" y="22376"/>
                    <a:pt x="23733" y="22423"/>
                    <a:pt x="25679" y="23090"/>
                  </a:cubicBezTo>
                  <a:cubicBezTo>
                    <a:pt x="28193" y="23901"/>
                    <a:pt x="30312" y="24137"/>
                    <a:pt x="31929" y="24137"/>
                  </a:cubicBezTo>
                  <a:cubicBezTo>
                    <a:pt x="34189" y="24137"/>
                    <a:pt x="35467" y="23675"/>
                    <a:pt x="35467" y="23675"/>
                  </a:cubicBezTo>
                  <a:cubicBezTo>
                    <a:pt x="37671" y="14856"/>
                    <a:pt x="32614" y="1"/>
                    <a:pt x="32614" y="1"/>
                  </a:cubicBezTo>
                  <a:cubicBezTo>
                    <a:pt x="32614" y="1"/>
                    <a:pt x="26650" y="1047"/>
                    <a:pt x="23863" y="2730"/>
                  </a:cubicBezTo>
                  <a:cubicBezTo>
                    <a:pt x="21612" y="4093"/>
                    <a:pt x="20247" y="4224"/>
                    <a:pt x="19805" y="4224"/>
                  </a:cubicBezTo>
                  <a:cubicBezTo>
                    <a:pt x="19700" y="4224"/>
                    <a:pt x="19647" y="4216"/>
                    <a:pt x="19647" y="4216"/>
                  </a:cubicBezTo>
                  <a:cubicBezTo>
                    <a:pt x="19647" y="4216"/>
                    <a:pt x="19388" y="3899"/>
                    <a:pt x="18611" y="3899"/>
                  </a:cubicBezTo>
                  <a:cubicBezTo>
                    <a:pt x="17830" y="3899"/>
                    <a:pt x="17510" y="4295"/>
                    <a:pt x="17510" y="4295"/>
                  </a:cubicBezTo>
                  <a:cubicBezTo>
                    <a:pt x="17307" y="4174"/>
                    <a:pt x="17141" y="4133"/>
                    <a:pt x="17009" y="4133"/>
                  </a:cubicBezTo>
                  <a:cubicBezTo>
                    <a:pt x="16722" y="4133"/>
                    <a:pt x="16594" y="4328"/>
                    <a:pt x="16594" y="4328"/>
                  </a:cubicBezTo>
                  <a:cubicBezTo>
                    <a:pt x="16549" y="4330"/>
                    <a:pt x="16503" y="4331"/>
                    <a:pt x="16457" y="4331"/>
                  </a:cubicBezTo>
                  <a:cubicBezTo>
                    <a:pt x="13139" y="4331"/>
                    <a:pt x="7681" y="135"/>
                    <a:pt x="5187" y="7"/>
                  </a:cubicBezTo>
                  <a:cubicBezTo>
                    <a:pt x="5093" y="2"/>
                    <a:pt x="4998" y="0"/>
                    <a:pt x="4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 flipH="1">
              <a:off x="-303769" y="2765854"/>
              <a:ext cx="464070" cy="1580796"/>
            </a:xfrm>
            <a:custGeom>
              <a:avLst/>
              <a:gdLst/>
              <a:ahLst/>
              <a:cxnLst/>
              <a:rect l="l" t="t" r="r" b="b"/>
              <a:pathLst>
                <a:path w="7498" h="25541" extrusionOk="0">
                  <a:moveTo>
                    <a:pt x="1183" y="1"/>
                  </a:moveTo>
                  <a:cubicBezTo>
                    <a:pt x="581" y="1"/>
                    <a:pt x="0" y="245"/>
                    <a:pt x="40" y="365"/>
                  </a:cubicBezTo>
                  <a:cubicBezTo>
                    <a:pt x="105" y="559"/>
                    <a:pt x="364" y="1136"/>
                    <a:pt x="364" y="1136"/>
                  </a:cubicBezTo>
                  <a:cubicBezTo>
                    <a:pt x="364" y="1136"/>
                    <a:pt x="5421" y="15991"/>
                    <a:pt x="3217" y="24810"/>
                  </a:cubicBezTo>
                  <a:cubicBezTo>
                    <a:pt x="3098" y="25390"/>
                    <a:pt x="3494" y="25541"/>
                    <a:pt x="3940" y="25541"/>
                  </a:cubicBezTo>
                  <a:cubicBezTo>
                    <a:pt x="4425" y="25541"/>
                    <a:pt x="4968" y="25362"/>
                    <a:pt x="4968" y="25362"/>
                  </a:cubicBezTo>
                  <a:cubicBezTo>
                    <a:pt x="7497" y="14307"/>
                    <a:pt x="2828" y="1078"/>
                    <a:pt x="2181" y="365"/>
                  </a:cubicBezTo>
                  <a:cubicBezTo>
                    <a:pt x="1934" y="94"/>
                    <a:pt x="155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 flipH="1">
              <a:off x="-296342" y="2759975"/>
              <a:ext cx="461594" cy="1592556"/>
            </a:xfrm>
            <a:custGeom>
              <a:avLst/>
              <a:gdLst/>
              <a:ahLst/>
              <a:cxnLst/>
              <a:rect l="l" t="t" r="r" b="b"/>
              <a:pathLst>
                <a:path w="7458" h="25731" extrusionOk="0">
                  <a:moveTo>
                    <a:pt x="1254" y="191"/>
                  </a:moveTo>
                  <a:cubicBezTo>
                    <a:pt x="1551" y="191"/>
                    <a:pt x="1940" y="252"/>
                    <a:pt x="2189" y="525"/>
                  </a:cubicBezTo>
                  <a:cubicBezTo>
                    <a:pt x="2802" y="1200"/>
                    <a:pt x="7458" y="14382"/>
                    <a:pt x="4966" y="25383"/>
                  </a:cubicBezTo>
                  <a:cubicBezTo>
                    <a:pt x="4750" y="25447"/>
                    <a:pt x="4360" y="25538"/>
                    <a:pt x="4021" y="25538"/>
                  </a:cubicBezTo>
                  <a:cubicBezTo>
                    <a:pt x="3804" y="25538"/>
                    <a:pt x="3608" y="25501"/>
                    <a:pt x="3491" y="25396"/>
                  </a:cubicBezTo>
                  <a:cubicBezTo>
                    <a:pt x="3379" y="25298"/>
                    <a:pt x="3348" y="25144"/>
                    <a:pt x="3392" y="24926"/>
                  </a:cubicBezTo>
                  <a:cubicBezTo>
                    <a:pt x="5580" y="16181"/>
                    <a:pt x="587" y="1346"/>
                    <a:pt x="532" y="1190"/>
                  </a:cubicBezTo>
                  <a:cubicBezTo>
                    <a:pt x="532" y="1186"/>
                    <a:pt x="298" y="665"/>
                    <a:pt x="222" y="454"/>
                  </a:cubicBezTo>
                  <a:cubicBezTo>
                    <a:pt x="291" y="388"/>
                    <a:pt x="604" y="245"/>
                    <a:pt x="1044" y="201"/>
                  </a:cubicBezTo>
                  <a:cubicBezTo>
                    <a:pt x="1105" y="195"/>
                    <a:pt x="1176" y="191"/>
                    <a:pt x="1254" y="191"/>
                  </a:cubicBezTo>
                  <a:close/>
                  <a:moveTo>
                    <a:pt x="1266" y="1"/>
                  </a:moveTo>
                  <a:cubicBezTo>
                    <a:pt x="814" y="1"/>
                    <a:pt x="378" y="132"/>
                    <a:pt x="185" y="245"/>
                  </a:cubicBezTo>
                  <a:cubicBezTo>
                    <a:pt x="52" y="324"/>
                    <a:pt x="1" y="405"/>
                    <a:pt x="29" y="491"/>
                  </a:cubicBezTo>
                  <a:cubicBezTo>
                    <a:pt x="93" y="688"/>
                    <a:pt x="345" y="1247"/>
                    <a:pt x="353" y="1261"/>
                  </a:cubicBezTo>
                  <a:cubicBezTo>
                    <a:pt x="403" y="1411"/>
                    <a:pt x="5375" y="16191"/>
                    <a:pt x="3205" y="24885"/>
                  </a:cubicBezTo>
                  <a:cubicBezTo>
                    <a:pt x="3143" y="25175"/>
                    <a:pt x="3195" y="25393"/>
                    <a:pt x="3362" y="25543"/>
                  </a:cubicBezTo>
                  <a:cubicBezTo>
                    <a:pt x="3522" y="25686"/>
                    <a:pt x="3767" y="25730"/>
                    <a:pt x="4026" y="25730"/>
                  </a:cubicBezTo>
                  <a:cubicBezTo>
                    <a:pt x="4516" y="25730"/>
                    <a:pt x="5045" y="25564"/>
                    <a:pt x="5079" y="25550"/>
                  </a:cubicBezTo>
                  <a:lnTo>
                    <a:pt x="5130" y="25532"/>
                  </a:lnTo>
                  <a:lnTo>
                    <a:pt x="5144" y="25482"/>
                  </a:lnTo>
                  <a:cubicBezTo>
                    <a:pt x="6483" y="19626"/>
                    <a:pt x="5774" y="13322"/>
                    <a:pt x="4943" y="9062"/>
                  </a:cubicBezTo>
                  <a:cubicBezTo>
                    <a:pt x="4005" y="4267"/>
                    <a:pt x="2673" y="767"/>
                    <a:pt x="2332" y="396"/>
                  </a:cubicBezTo>
                  <a:cubicBezTo>
                    <a:pt x="2063" y="100"/>
                    <a:pt x="1658" y="1"/>
                    <a:pt x="12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 flipH="1">
              <a:off x="-201832" y="2757375"/>
              <a:ext cx="368322" cy="1597693"/>
            </a:xfrm>
            <a:custGeom>
              <a:avLst/>
              <a:gdLst/>
              <a:ahLst/>
              <a:cxnLst/>
              <a:rect l="l" t="t" r="r" b="b"/>
              <a:pathLst>
                <a:path w="5951" h="25814" extrusionOk="0">
                  <a:moveTo>
                    <a:pt x="1282" y="274"/>
                  </a:moveTo>
                  <a:cubicBezTo>
                    <a:pt x="1425" y="274"/>
                    <a:pt x="1592" y="291"/>
                    <a:pt x="1752" y="339"/>
                  </a:cubicBezTo>
                  <a:cubicBezTo>
                    <a:pt x="1909" y="386"/>
                    <a:pt x="2062" y="465"/>
                    <a:pt x="2178" y="594"/>
                  </a:cubicBezTo>
                  <a:cubicBezTo>
                    <a:pt x="2192" y="608"/>
                    <a:pt x="2209" y="631"/>
                    <a:pt x="2226" y="663"/>
                  </a:cubicBezTo>
                  <a:cubicBezTo>
                    <a:pt x="2264" y="721"/>
                    <a:pt x="2311" y="809"/>
                    <a:pt x="2366" y="925"/>
                  </a:cubicBezTo>
                  <a:cubicBezTo>
                    <a:pt x="2570" y="1355"/>
                    <a:pt x="2880" y="2159"/>
                    <a:pt x="3228" y="3246"/>
                  </a:cubicBezTo>
                  <a:cubicBezTo>
                    <a:pt x="4274" y="6507"/>
                    <a:pt x="5672" y="12328"/>
                    <a:pt x="5672" y="18401"/>
                  </a:cubicBezTo>
                  <a:cubicBezTo>
                    <a:pt x="5672" y="20738"/>
                    <a:pt x="5465" y="23111"/>
                    <a:pt x="4951" y="25391"/>
                  </a:cubicBezTo>
                  <a:lnTo>
                    <a:pt x="4951" y="25391"/>
                  </a:lnTo>
                  <a:cubicBezTo>
                    <a:pt x="4846" y="25423"/>
                    <a:pt x="4706" y="25457"/>
                    <a:pt x="4554" y="25486"/>
                  </a:cubicBezTo>
                  <a:cubicBezTo>
                    <a:pt x="4387" y="25516"/>
                    <a:pt x="4206" y="25540"/>
                    <a:pt x="4042" y="25540"/>
                  </a:cubicBezTo>
                  <a:cubicBezTo>
                    <a:pt x="3934" y="25540"/>
                    <a:pt x="3835" y="25530"/>
                    <a:pt x="3750" y="25510"/>
                  </a:cubicBezTo>
                  <a:cubicBezTo>
                    <a:pt x="3661" y="25486"/>
                    <a:pt x="3589" y="25455"/>
                    <a:pt x="3538" y="25408"/>
                  </a:cubicBezTo>
                  <a:cubicBezTo>
                    <a:pt x="3504" y="25377"/>
                    <a:pt x="3476" y="25340"/>
                    <a:pt x="3460" y="25299"/>
                  </a:cubicBezTo>
                  <a:cubicBezTo>
                    <a:pt x="3443" y="25254"/>
                    <a:pt x="3432" y="25203"/>
                    <a:pt x="3432" y="25142"/>
                  </a:cubicBezTo>
                  <a:cubicBezTo>
                    <a:pt x="3432" y="25094"/>
                    <a:pt x="3440" y="25040"/>
                    <a:pt x="3453" y="24978"/>
                  </a:cubicBezTo>
                  <a:cubicBezTo>
                    <a:pt x="3845" y="23404"/>
                    <a:pt x="4008" y="21635"/>
                    <a:pt x="4008" y="19791"/>
                  </a:cubicBezTo>
                  <a:cubicBezTo>
                    <a:pt x="4008" y="15576"/>
                    <a:pt x="3163" y="10968"/>
                    <a:pt x="2318" y="7393"/>
                  </a:cubicBezTo>
                  <a:cubicBezTo>
                    <a:pt x="1892" y="5608"/>
                    <a:pt x="1466" y="4081"/>
                    <a:pt x="1145" y="2990"/>
                  </a:cubicBezTo>
                  <a:cubicBezTo>
                    <a:pt x="822" y="1903"/>
                    <a:pt x="604" y="1252"/>
                    <a:pt x="593" y="1218"/>
                  </a:cubicBezTo>
                  <a:lnTo>
                    <a:pt x="590" y="1218"/>
                  </a:lnTo>
                  <a:lnTo>
                    <a:pt x="590" y="1215"/>
                  </a:lnTo>
                  <a:cubicBezTo>
                    <a:pt x="584" y="1197"/>
                    <a:pt x="522" y="1064"/>
                    <a:pt x="458" y="911"/>
                  </a:cubicBezTo>
                  <a:cubicBezTo>
                    <a:pt x="423" y="833"/>
                    <a:pt x="389" y="751"/>
                    <a:pt x="359" y="676"/>
                  </a:cubicBezTo>
                  <a:cubicBezTo>
                    <a:pt x="330" y="614"/>
                    <a:pt x="307" y="557"/>
                    <a:pt x="290" y="510"/>
                  </a:cubicBezTo>
                  <a:lnTo>
                    <a:pt x="290" y="510"/>
                  </a:lnTo>
                  <a:cubicBezTo>
                    <a:pt x="293" y="508"/>
                    <a:pt x="297" y="505"/>
                    <a:pt x="301" y="502"/>
                  </a:cubicBezTo>
                  <a:cubicBezTo>
                    <a:pt x="328" y="485"/>
                    <a:pt x="365" y="468"/>
                    <a:pt x="409" y="444"/>
                  </a:cubicBezTo>
                  <a:cubicBezTo>
                    <a:pt x="552" y="383"/>
                    <a:pt x="785" y="312"/>
                    <a:pt x="1068" y="284"/>
                  </a:cubicBezTo>
                  <a:cubicBezTo>
                    <a:pt x="1129" y="281"/>
                    <a:pt x="1204" y="274"/>
                    <a:pt x="1282" y="274"/>
                  </a:cubicBezTo>
                  <a:close/>
                  <a:moveTo>
                    <a:pt x="1282" y="192"/>
                  </a:moveTo>
                  <a:cubicBezTo>
                    <a:pt x="1200" y="192"/>
                    <a:pt x="1125" y="199"/>
                    <a:pt x="1060" y="205"/>
                  </a:cubicBezTo>
                  <a:cubicBezTo>
                    <a:pt x="835" y="226"/>
                    <a:pt x="645" y="274"/>
                    <a:pt x="502" y="322"/>
                  </a:cubicBezTo>
                  <a:cubicBezTo>
                    <a:pt x="427" y="349"/>
                    <a:pt x="365" y="376"/>
                    <a:pt x="318" y="400"/>
                  </a:cubicBezTo>
                  <a:cubicBezTo>
                    <a:pt x="294" y="410"/>
                    <a:pt x="274" y="424"/>
                    <a:pt x="256" y="434"/>
                  </a:cubicBezTo>
                  <a:cubicBezTo>
                    <a:pt x="239" y="444"/>
                    <a:pt x="225" y="458"/>
                    <a:pt x="215" y="468"/>
                  </a:cubicBezTo>
                  <a:lnTo>
                    <a:pt x="195" y="485"/>
                  </a:lnTo>
                  <a:lnTo>
                    <a:pt x="205" y="509"/>
                  </a:lnTo>
                  <a:cubicBezTo>
                    <a:pt x="222" y="564"/>
                    <a:pt x="253" y="635"/>
                    <a:pt x="283" y="713"/>
                  </a:cubicBezTo>
                  <a:cubicBezTo>
                    <a:pt x="335" y="833"/>
                    <a:pt x="393" y="966"/>
                    <a:pt x="437" y="1068"/>
                  </a:cubicBezTo>
                  <a:cubicBezTo>
                    <a:pt x="461" y="1122"/>
                    <a:pt x="478" y="1166"/>
                    <a:pt x="495" y="1197"/>
                  </a:cubicBezTo>
                  <a:cubicBezTo>
                    <a:pt x="502" y="1215"/>
                    <a:pt x="505" y="1224"/>
                    <a:pt x="508" y="1235"/>
                  </a:cubicBezTo>
                  <a:cubicBezTo>
                    <a:pt x="512" y="1238"/>
                    <a:pt x="516" y="1242"/>
                    <a:pt x="516" y="1245"/>
                  </a:cubicBezTo>
                  <a:lnTo>
                    <a:pt x="516" y="1248"/>
                  </a:lnTo>
                  <a:lnTo>
                    <a:pt x="517" y="1248"/>
                  </a:lnTo>
                  <a:lnTo>
                    <a:pt x="517" y="1248"/>
                  </a:lnTo>
                  <a:cubicBezTo>
                    <a:pt x="535" y="1304"/>
                    <a:pt x="751" y="1950"/>
                    <a:pt x="1068" y="3014"/>
                  </a:cubicBezTo>
                  <a:cubicBezTo>
                    <a:pt x="1548" y="4647"/>
                    <a:pt x="2264" y="7264"/>
                    <a:pt x="2857" y="10262"/>
                  </a:cubicBezTo>
                  <a:cubicBezTo>
                    <a:pt x="3453" y="13258"/>
                    <a:pt x="3926" y="16639"/>
                    <a:pt x="3926" y="19791"/>
                  </a:cubicBezTo>
                  <a:cubicBezTo>
                    <a:pt x="3926" y="21631"/>
                    <a:pt x="3763" y="23393"/>
                    <a:pt x="3374" y="24961"/>
                  </a:cubicBezTo>
                  <a:lnTo>
                    <a:pt x="3371" y="24961"/>
                  </a:lnTo>
                  <a:cubicBezTo>
                    <a:pt x="3358" y="25026"/>
                    <a:pt x="3351" y="25087"/>
                    <a:pt x="3351" y="25142"/>
                  </a:cubicBezTo>
                  <a:cubicBezTo>
                    <a:pt x="3351" y="25210"/>
                    <a:pt x="3361" y="25271"/>
                    <a:pt x="3385" y="25326"/>
                  </a:cubicBezTo>
                  <a:cubicBezTo>
                    <a:pt x="3405" y="25384"/>
                    <a:pt x="3440" y="25431"/>
                    <a:pt x="3484" y="25469"/>
                  </a:cubicBezTo>
                  <a:cubicBezTo>
                    <a:pt x="3548" y="25527"/>
                    <a:pt x="3634" y="25565"/>
                    <a:pt x="3729" y="25588"/>
                  </a:cubicBezTo>
                  <a:cubicBezTo>
                    <a:pt x="3824" y="25612"/>
                    <a:pt x="3930" y="25622"/>
                    <a:pt x="4042" y="25622"/>
                  </a:cubicBezTo>
                  <a:cubicBezTo>
                    <a:pt x="4213" y="25622"/>
                    <a:pt x="4401" y="25598"/>
                    <a:pt x="4568" y="25568"/>
                  </a:cubicBezTo>
                  <a:cubicBezTo>
                    <a:pt x="4738" y="25537"/>
                    <a:pt x="4887" y="25496"/>
                    <a:pt x="4997" y="25462"/>
                  </a:cubicBezTo>
                  <a:lnTo>
                    <a:pt x="5021" y="25455"/>
                  </a:lnTo>
                  <a:lnTo>
                    <a:pt x="5027" y="25435"/>
                  </a:lnTo>
                  <a:cubicBezTo>
                    <a:pt x="5546" y="23138"/>
                    <a:pt x="5754" y="20749"/>
                    <a:pt x="5754" y="18401"/>
                  </a:cubicBezTo>
                  <a:cubicBezTo>
                    <a:pt x="5754" y="13933"/>
                    <a:pt x="5000" y="9605"/>
                    <a:pt x="4182" y="6327"/>
                  </a:cubicBezTo>
                  <a:cubicBezTo>
                    <a:pt x="3777" y="4688"/>
                    <a:pt x="3351" y="3310"/>
                    <a:pt x="3000" y="2311"/>
                  </a:cubicBezTo>
                  <a:cubicBezTo>
                    <a:pt x="2826" y="1811"/>
                    <a:pt x="2666" y="1402"/>
                    <a:pt x="2536" y="1105"/>
                  </a:cubicBezTo>
                  <a:cubicBezTo>
                    <a:pt x="2471" y="955"/>
                    <a:pt x="2413" y="833"/>
                    <a:pt x="2366" y="737"/>
                  </a:cubicBezTo>
                  <a:cubicBezTo>
                    <a:pt x="2339" y="690"/>
                    <a:pt x="2318" y="652"/>
                    <a:pt x="2298" y="618"/>
                  </a:cubicBezTo>
                  <a:cubicBezTo>
                    <a:pt x="2274" y="584"/>
                    <a:pt x="2257" y="560"/>
                    <a:pt x="2240" y="540"/>
                  </a:cubicBezTo>
                  <a:cubicBezTo>
                    <a:pt x="2111" y="397"/>
                    <a:pt x="1943" y="312"/>
                    <a:pt x="1776" y="260"/>
                  </a:cubicBezTo>
                  <a:cubicBezTo>
                    <a:pt x="1606" y="209"/>
                    <a:pt x="1432" y="192"/>
                    <a:pt x="1282" y="192"/>
                  </a:cubicBezTo>
                  <a:close/>
                  <a:moveTo>
                    <a:pt x="1289" y="83"/>
                  </a:moveTo>
                  <a:cubicBezTo>
                    <a:pt x="1480" y="83"/>
                    <a:pt x="1674" y="107"/>
                    <a:pt x="1855" y="169"/>
                  </a:cubicBezTo>
                  <a:cubicBezTo>
                    <a:pt x="2032" y="226"/>
                    <a:pt x="2192" y="322"/>
                    <a:pt x="2322" y="465"/>
                  </a:cubicBezTo>
                  <a:cubicBezTo>
                    <a:pt x="2342" y="485"/>
                    <a:pt x="2366" y="516"/>
                    <a:pt x="2393" y="564"/>
                  </a:cubicBezTo>
                  <a:cubicBezTo>
                    <a:pt x="2444" y="649"/>
                    <a:pt x="2512" y="778"/>
                    <a:pt x="2587" y="946"/>
                  </a:cubicBezTo>
                  <a:cubicBezTo>
                    <a:pt x="2853" y="1534"/>
                    <a:pt x="3245" y="2591"/>
                    <a:pt x="3668" y="3996"/>
                  </a:cubicBezTo>
                  <a:cubicBezTo>
                    <a:pt x="4087" y="5399"/>
                    <a:pt x="4536" y="7145"/>
                    <a:pt x="4922" y="9111"/>
                  </a:cubicBezTo>
                  <a:cubicBezTo>
                    <a:pt x="5416" y="11650"/>
                    <a:pt x="5869" y="14918"/>
                    <a:pt x="5869" y="18383"/>
                  </a:cubicBezTo>
                  <a:cubicBezTo>
                    <a:pt x="5869" y="20725"/>
                    <a:pt x="5661" y="23155"/>
                    <a:pt x="5123" y="25513"/>
                  </a:cubicBezTo>
                  <a:lnTo>
                    <a:pt x="5116" y="25544"/>
                  </a:lnTo>
                  <a:lnTo>
                    <a:pt x="5085" y="25554"/>
                  </a:lnTo>
                  <a:cubicBezTo>
                    <a:pt x="5071" y="25557"/>
                    <a:pt x="4932" y="25606"/>
                    <a:pt x="4734" y="25646"/>
                  </a:cubicBezTo>
                  <a:cubicBezTo>
                    <a:pt x="4540" y="25691"/>
                    <a:pt x="4288" y="25732"/>
                    <a:pt x="4046" y="25732"/>
                  </a:cubicBezTo>
                  <a:cubicBezTo>
                    <a:pt x="3920" y="25732"/>
                    <a:pt x="3797" y="25721"/>
                    <a:pt x="3688" y="25694"/>
                  </a:cubicBezTo>
                  <a:cubicBezTo>
                    <a:pt x="3575" y="25663"/>
                    <a:pt x="3481" y="25619"/>
                    <a:pt x="3409" y="25554"/>
                  </a:cubicBezTo>
                  <a:cubicBezTo>
                    <a:pt x="3351" y="25503"/>
                    <a:pt x="3310" y="25445"/>
                    <a:pt x="3283" y="25377"/>
                  </a:cubicBezTo>
                  <a:cubicBezTo>
                    <a:pt x="3256" y="25309"/>
                    <a:pt x="3238" y="25230"/>
                    <a:pt x="3238" y="25142"/>
                  </a:cubicBezTo>
                  <a:cubicBezTo>
                    <a:pt x="3238" y="25078"/>
                    <a:pt x="3248" y="25010"/>
                    <a:pt x="3262" y="24937"/>
                  </a:cubicBezTo>
                  <a:lnTo>
                    <a:pt x="3262" y="24937"/>
                  </a:lnTo>
                  <a:lnTo>
                    <a:pt x="3262" y="24937"/>
                  </a:lnTo>
                  <a:cubicBezTo>
                    <a:pt x="3654" y="23373"/>
                    <a:pt x="3814" y="21618"/>
                    <a:pt x="3814" y="19788"/>
                  </a:cubicBezTo>
                  <a:cubicBezTo>
                    <a:pt x="3814" y="15593"/>
                    <a:pt x="2973" y="10998"/>
                    <a:pt x="2127" y="7437"/>
                  </a:cubicBezTo>
                  <a:cubicBezTo>
                    <a:pt x="1282" y="3879"/>
                    <a:pt x="434" y="1355"/>
                    <a:pt x="413" y="1289"/>
                  </a:cubicBezTo>
                  <a:lnTo>
                    <a:pt x="409" y="1289"/>
                  </a:lnTo>
                  <a:lnTo>
                    <a:pt x="409" y="1286"/>
                  </a:lnTo>
                  <a:cubicBezTo>
                    <a:pt x="409" y="1286"/>
                    <a:pt x="409" y="1283"/>
                    <a:pt x="406" y="1276"/>
                  </a:cubicBezTo>
                  <a:cubicBezTo>
                    <a:pt x="389" y="1238"/>
                    <a:pt x="324" y="1095"/>
                    <a:pt x="256" y="938"/>
                  </a:cubicBezTo>
                  <a:cubicBezTo>
                    <a:pt x="222" y="856"/>
                    <a:pt x="188" y="775"/>
                    <a:pt x="157" y="703"/>
                  </a:cubicBezTo>
                  <a:cubicBezTo>
                    <a:pt x="127" y="628"/>
                    <a:pt x="103" y="564"/>
                    <a:pt x="86" y="519"/>
                  </a:cubicBezTo>
                  <a:cubicBezTo>
                    <a:pt x="82" y="509"/>
                    <a:pt x="82" y="499"/>
                    <a:pt x="82" y="488"/>
                  </a:cubicBezTo>
                  <a:cubicBezTo>
                    <a:pt x="82" y="475"/>
                    <a:pt x="86" y="465"/>
                    <a:pt x="90" y="451"/>
                  </a:cubicBezTo>
                  <a:cubicBezTo>
                    <a:pt x="96" y="430"/>
                    <a:pt x="110" y="410"/>
                    <a:pt x="134" y="389"/>
                  </a:cubicBezTo>
                  <a:cubicBezTo>
                    <a:pt x="157" y="369"/>
                    <a:pt x="188" y="345"/>
                    <a:pt x="225" y="322"/>
                  </a:cubicBezTo>
                  <a:cubicBezTo>
                    <a:pt x="270" y="295"/>
                    <a:pt x="332" y="267"/>
                    <a:pt x="406" y="240"/>
                  </a:cubicBezTo>
                  <a:cubicBezTo>
                    <a:pt x="628" y="155"/>
                    <a:pt x="955" y="83"/>
                    <a:pt x="1289" y="83"/>
                  </a:cubicBezTo>
                  <a:close/>
                  <a:moveTo>
                    <a:pt x="1289" y="1"/>
                  </a:moveTo>
                  <a:cubicBezTo>
                    <a:pt x="1057" y="1"/>
                    <a:pt x="832" y="35"/>
                    <a:pt x="638" y="83"/>
                  </a:cubicBezTo>
                  <a:cubicBezTo>
                    <a:pt x="543" y="107"/>
                    <a:pt x="454" y="134"/>
                    <a:pt x="379" y="161"/>
                  </a:cubicBezTo>
                  <a:cubicBezTo>
                    <a:pt x="301" y="192"/>
                    <a:pt x="236" y="223"/>
                    <a:pt x="184" y="254"/>
                  </a:cubicBezTo>
                  <a:cubicBezTo>
                    <a:pt x="127" y="284"/>
                    <a:pt x="82" y="322"/>
                    <a:pt x="52" y="359"/>
                  </a:cubicBezTo>
                  <a:cubicBezTo>
                    <a:pt x="35" y="380"/>
                    <a:pt x="21" y="400"/>
                    <a:pt x="14" y="420"/>
                  </a:cubicBezTo>
                  <a:cubicBezTo>
                    <a:pt x="4" y="441"/>
                    <a:pt x="0" y="465"/>
                    <a:pt x="0" y="488"/>
                  </a:cubicBezTo>
                  <a:cubicBezTo>
                    <a:pt x="0" y="506"/>
                    <a:pt x="4" y="526"/>
                    <a:pt x="11" y="546"/>
                  </a:cubicBezTo>
                  <a:cubicBezTo>
                    <a:pt x="28" y="598"/>
                    <a:pt x="55" y="669"/>
                    <a:pt x="90" y="751"/>
                  </a:cubicBezTo>
                  <a:cubicBezTo>
                    <a:pt x="137" y="870"/>
                    <a:pt x="198" y="1010"/>
                    <a:pt x="246" y="1122"/>
                  </a:cubicBezTo>
                  <a:cubicBezTo>
                    <a:pt x="270" y="1177"/>
                    <a:pt x="294" y="1224"/>
                    <a:pt x="307" y="1262"/>
                  </a:cubicBezTo>
                  <a:cubicBezTo>
                    <a:pt x="318" y="1279"/>
                    <a:pt x="324" y="1293"/>
                    <a:pt x="328" y="1303"/>
                  </a:cubicBezTo>
                  <a:cubicBezTo>
                    <a:pt x="332" y="1306"/>
                    <a:pt x="332" y="1314"/>
                    <a:pt x="335" y="1317"/>
                  </a:cubicBezTo>
                  <a:lnTo>
                    <a:pt x="335" y="1320"/>
                  </a:lnTo>
                  <a:lnTo>
                    <a:pt x="336" y="1320"/>
                  </a:lnTo>
                  <a:lnTo>
                    <a:pt x="336" y="1320"/>
                  </a:lnTo>
                  <a:cubicBezTo>
                    <a:pt x="374" y="1433"/>
                    <a:pt x="1213" y="3938"/>
                    <a:pt x="2049" y="7458"/>
                  </a:cubicBezTo>
                  <a:cubicBezTo>
                    <a:pt x="2894" y="11012"/>
                    <a:pt x="3732" y="15603"/>
                    <a:pt x="3732" y="19788"/>
                  </a:cubicBezTo>
                  <a:cubicBezTo>
                    <a:pt x="3732" y="21614"/>
                    <a:pt x="3572" y="23363"/>
                    <a:pt x="3184" y="24917"/>
                  </a:cubicBezTo>
                  <a:cubicBezTo>
                    <a:pt x="3166" y="24999"/>
                    <a:pt x="3157" y="25074"/>
                    <a:pt x="3157" y="25142"/>
                  </a:cubicBezTo>
                  <a:cubicBezTo>
                    <a:pt x="3157" y="25241"/>
                    <a:pt x="3174" y="25329"/>
                    <a:pt x="3207" y="25408"/>
                  </a:cubicBezTo>
                  <a:cubicBezTo>
                    <a:pt x="3238" y="25486"/>
                    <a:pt x="3289" y="25557"/>
                    <a:pt x="3354" y="25615"/>
                  </a:cubicBezTo>
                  <a:cubicBezTo>
                    <a:pt x="3440" y="25691"/>
                    <a:pt x="3548" y="25741"/>
                    <a:pt x="3668" y="25772"/>
                  </a:cubicBezTo>
                  <a:cubicBezTo>
                    <a:pt x="3787" y="25803"/>
                    <a:pt x="3917" y="25813"/>
                    <a:pt x="4046" y="25813"/>
                  </a:cubicBezTo>
                  <a:cubicBezTo>
                    <a:pt x="4298" y="25813"/>
                    <a:pt x="4554" y="25772"/>
                    <a:pt x="4755" y="25728"/>
                  </a:cubicBezTo>
                  <a:cubicBezTo>
                    <a:pt x="4953" y="25683"/>
                    <a:pt x="5096" y="25636"/>
                    <a:pt x="5112" y="25633"/>
                  </a:cubicBezTo>
                  <a:lnTo>
                    <a:pt x="5188" y="25609"/>
                  </a:lnTo>
                  <a:lnTo>
                    <a:pt x="5205" y="25530"/>
                  </a:lnTo>
                  <a:cubicBezTo>
                    <a:pt x="5743" y="23168"/>
                    <a:pt x="5951" y="20728"/>
                    <a:pt x="5951" y="18383"/>
                  </a:cubicBezTo>
                  <a:cubicBezTo>
                    <a:pt x="5951" y="14911"/>
                    <a:pt x="5498" y="11640"/>
                    <a:pt x="5000" y="9094"/>
                  </a:cubicBezTo>
                  <a:cubicBezTo>
                    <a:pt x="4533" y="6698"/>
                    <a:pt x="3967" y="4622"/>
                    <a:pt x="3473" y="3099"/>
                  </a:cubicBezTo>
                  <a:cubicBezTo>
                    <a:pt x="3225" y="2339"/>
                    <a:pt x="2996" y="1715"/>
                    <a:pt x="2809" y="1259"/>
                  </a:cubicBezTo>
                  <a:cubicBezTo>
                    <a:pt x="2717" y="1031"/>
                    <a:pt x="2632" y="843"/>
                    <a:pt x="2560" y="700"/>
                  </a:cubicBezTo>
                  <a:cubicBezTo>
                    <a:pt x="2526" y="628"/>
                    <a:pt x="2492" y="570"/>
                    <a:pt x="2461" y="523"/>
                  </a:cubicBezTo>
                  <a:cubicBezTo>
                    <a:pt x="2434" y="471"/>
                    <a:pt x="2407" y="434"/>
                    <a:pt x="2383" y="410"/>
                  </a:cubicBezTo>
                  <a:cubicBezTo>
                    <a:pt x="2243" y="254"/>
                    <a:pt x="2070" y="155"/>
                    <a:pt x="1878" y="90"/>
                  </a:cubicBezTo>
                  <a:cubicBezTo>
                    <a:pt x="1691" y="25"/>
                    <a:pt x="1487" y="1"/>
                    <a:pt x="128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 flipH="1">
              <a:off x="930379" y="3096179"/>
              <a:ext cx="148604" cy="749271"/>
            </a:xfrm>
            <a:custGeom>
              <a:avLst/>
              <a:gdLst/>
              <a:ahLst/>
              <a:cxnLst/>
              <a:rect l="l" t="t" r="r" b="b"/>
              <a:pathLst>
                <a:path w="2401" h="12106" extrusionOk="0">
                  <a:moveTo>
                    <a:pt x="104" y="1"/>
                  </a:moveTo>
                  <a:cubicBezTo>
                    <a:pt x="89" y="1"/>
                    <a:pt x="73" y="5"/>
                    <a:pt x="59" y="14"/>
                  </a:cubicBezTo>
                  <a:cubicBezTo>
                    <a:pt x="14" y="38"/>
                    <a:pt x="1" y="93"/>
                    <a:pt x="25" y="137"/>
                  </a:cubicBezTo>
                  <a:cubicBezTo>
                    <a:pt x="41" y="167"/>
                    <a:pt x="1831" y="3388"/>
                    <a:pt x="2216" y="12020"/>
                  </a:cubicBezTo>
                  <a:cubicBezTo>
                    <a:pt x="2216" y="12068"/>
                    <a:pt x="2257" y="12105"/>
                    <a:pt x="2305" y="12105"/>
                  </a:cubicBezTo>
                  <a:lnTo>
                    <a:pt x="2308" y="12105"/>
                  </a:lnTo>
                  <a:cubicBezTo>
                    <a:pt x="2359" y="12105"/>
                    <a:pt x="2400" y="12061"/>
                    <a:pt x="2397" y="12010"/>
                  </a:cubicBezTo>
                  <a:cubicBezTo>
                    <a:pt x="2012" y="3337"/>
                    <a:pt x="202" y="79"/>
                    <a:pt x="181" y="48"/>
                  </a:cubicBezTo>
                  <a:cubicBezTo>
                    <a:pt x="165" y="18"/>
                    <a:pt x="136" y="1"/>
                    <a:pt x="1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 flipH="1">
              <a:off x="928089" y="3093641"/>
              <a:ext cx="152751" cy="754346"/>
            </a:xfrm>
            <a:custGeom>
              <a:avLst/>
              <a:gdLst/>
              <a:ahLst/>
              <a:cxnLst/>
              <a:rect l="l" t="t" r="r" b="b"/>
              <a:pathLst>
                <a:path w="2468" h="12188" extrusionOk="0">
                  <a:moveTo>
                    <a:pt x="133" y="82"/>
                  </a:moveTo>
                  <a:cubicBezTo>
                    <a:pt x="143" y="82"/>
                    <a:pt x="150" y="86"/>
                    <a:pt x="157" y="89"/>
                  </a:cubicBezTo>
                  <a:cubicBezTo>
                    <a:pt x="167" y="93"/>
                    <a:pt x="170" y="99"/>
                    <a:pt x="178" y="109"/>
                  </a:cubicBezTo>
                  <a:cubicBezTo>
                    <a:pt x="178" y="109"/>
                    <a:pt x="184" y="123"/>
                    <a:pt x="202" y="150"/>
                  </a:cubicBezTo>
                  <a:cubicBezTo>
                    <a:pt x="413" y="559"/>
                    <a:pt x="2025" y="3926"/>
                    <a:pt x="2386" y="12055"/>
                  </a:cubicBezTo>
                  <a:lnTo>
                    <a:pt x="2386" y="12058"/>
                  </a:lnTo>
                  <a:cubicBezTo>
                    <a:pt x="2386" y="12071"/>
                    <a:pt x="2379" y="12082"/>
                    <a:pt x="2372" y="12092"/>
                  </a:cubicBezTo>
                  <a:cubicBezTo>
                    <a:pt x="2362" y="12099"/>
                    <a:pt x="2352" y="12106"/>
                    <a:pt x="2338" y="12106"/>
                  </a:cubicBezTo>
                  <a:lnTo>
                    <a:pt x="2335" y="12106"/>
                  </a:lnTo>
                  <a:cubicBezTo>
                    <a:pt x="2321" y="12106"/>
                    <a:pt x="2311" y="12102"/>
                    <a:pt x="2300" y="12092"/>
                  </a:cubicBezTo>
                  <a:cubicBezTo>
                    <a:pt x="2290" y="12085"/>
                    <a:pt x="2287" y="12071"/>
                    <a:pt x="2284" y="12058"/>
                  </a:cubicBezTo>
                  <a:cubicBezTo>
                    <a:pt x="2093" y="7740"/>
                    <a:pt x="1551" y="4775"/>
                    <a:pt x="1053" y="2884"/>
                  </a:cubicBezTo>
                  <a:cubicBezTo>
                    <a:pt x="801" y="1940"/>
                    <a:pt x="566" y="1262"/>
                    <a:pt x="389" y="818"/>
                  </a:cubicBezTo>
                  <a:cubicBezTo>
                    <a:pt x="300" y="597"/>
                    <a:pt x="225" y="433"/>
                    <a:pt x="174" y="328"/>
                  </a:cubicBezTo>
                  <a:cubicBezTo>
                    <a:pt x="150" y="273"/>
                    <a:pt x="130" y="232"/>
                    <a:pt x="112" y="202"/>
                  </a:cubicBezTo>
                  <a:cubicBezTo>
                    <a:pt x="106" y="188"/>
                    <a:pt x="103" y="178"/>
                    <a:pt x="96" y="171"/>
                  </a:cubicBezTo>
                  <a:cubicBezTo>
                    <a:pt x="92" y="164"/>
                    <a:pt x="92" y="161"/>
                    <a:pt x="89" y="157"/>
                  </a:cubicBezTo>
                  <a:cubicBezTo>
                    <a:pt x="85" y="150"/>
                    <a:pt x="82" y="140"/>
                    <a:pt x="82" y="134"/>
                  </a:cubicBezTo>
                  <a:cubicBezTo>
                    <a:pt x="82" y="123"/>
                    <a:pt x="85" y="117"/>
                    <a:pt x="89" y="109"/>
                  </a:cubicBezTo>
                  <a:cubicBezTo>
                    <a:pt x="96" y="99"/>
                    <a:pt x="99" y="96"/>
                    <a:pt x="109" y="89"/>
                  </a:cubicBezTo>
                  <a:cubicBezTo>
                    <a:pt x="116" y="86"/>
                    <a:pt x="126" y="82"/>
                    <a:pt x="133" y="82"/>
                  </a:cubicBezTo>
                  <a:close/>
                  <a:moveTo>
                    <a:pt x="133" y="0"/>
                  </a:moveTo>
                  <a:cubicBezTo>
                    <a:pt x="112" y="0"/>
                    <a:pt x="89" y="7"/>
                    <a:pt x="68" y="18"/>
                  </a:cubicBezTo>
                  <a:cubicBezTo>
                    <a:pt x="48" y="32"/>
                    <a:pt x="31" y="48"/>
                    <a:pt x="17" y="68"/>
                  </a:cubicBezTo>
                  <a:cubicBezTo>
                    <a:pt x="7" y="89"/>
                    <a:pt x="0" y="109"/>
                    <a:pt x="0" y="134"/>
                  </a:cubicBezTo>
                  <a:cubicBezTo>
                    <a:pt x="0" y="154"/>
                    <a:pt x="7" y="178"/>
                    <a:pt x="17" y="198"/>
                  </a:cubicBezTo>
                  <a:cubicBezTo>
                    <a:pt x="21" y="198"/>
                    <a:pt x="21" y="202"/>
                    <a:pt x="24" y="208"/>
                  </a:cubicBezTo>
                  <a:cubicBezTo>
                    <a:pt x="143" y="430"/>
                    <a:pt x="1834" y="3705"/>
                    <a:pt x="2205" y="12061"/>
                  </a:cubicBezTo>
                  <a:cubicBezTo>
                    <a:pt x="2205" y="12099"/>
                    <a:pt x="2223" y="12129"/>
                    <a:pt x="2243" y="12153"/>
                  </a:cubicBezTo>
                  <a:cubicBezTo>
                    <a:pt x="2267" y="12173"/>
                    <a:pt x="2300" y="12187"/>
                    <a:pt x="2335" y="12187"/>
                  </a:cubicBezTo>
                  <a:lnTo>
                    <a:pt x="2341" y="12187"/>
                  </a:lnTo>
                  <a:cubicBezTo>
                    <a:pt x="2376" y="12187"/>
                    <a:pt x="2410" y="12170"/>
                    <a:pt x="2430" y="12146"/>
                  </a:cubicBezTo>
                  <a:cubicBezTo>
                    <a:pt x="2454" y="12123"/>
                    <a:pt x="2468" y="12092"/>
                    <a:pt x="2468" y="12058"/>
                  </a:cubicBezTo>
                  <a:lnTo>
                    <a:pt x="2468" y="12051"/>
                  </a:lnTo>
                  <a:cubicBezTo>
                    <a:pt x="2273" y="7709"/>
                    <a:pt x="1724" y="4724"/>
                    <a:pt x="1221" y="2819"/>
                  </a:cubicBezTo>
                  <a:cubicBezTo>
                    <a:pt x="968" y="1864"/>
                    <a:pt x="730" y="1183"/>
                    <a:pt x="549" y="737"/>
                  </a:cubicBezTo>
                  <a:cubicBezTo>
                    <a:pt x="460" y="512"/>
                    <a:pt x="386" y="348"/>
                    <a:pt x="334" y="239"/>
                  </a:cubicBezTo>
                  <a:cubicBezTo>
                    <a:pt x="307" y="181"/>
                    <a:pt x="287" y="140"/>
                    <a:pt x="273" y="113"/>
                  </a:cubicBezTo>
                  <a:cubicBezTo>
                    <a:pt x="260" y="86"/>
                    <a:pt x="249" y="72"/>
                    <a:pt x="249" y="68"/>
                  </a:cubicBezTo>
                  <a:cubicBezTo>
                    <a:pt x="235" y="45"/>
                    <a:pt x="219" y="32"/>
                    <a:pt x="198" y="18"/>
                  </a:cubicBezTo>
                  <a:cubicBezTo>
                    <a:pt x="178" y="7"/>
                    <a:pt x="157" y="0"/>
                    <a:pt x="13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 flipH="1">
              <a:off x="1066234" y="3098221"/>
              <a:ext cx="69443" cy="165439"/>
            </a:xfrm>
            <a:custGeom>
              <a:avLst/>
              <a:gdLst/>
              <a:ahLst/>
              <a:cxnLst/>
              <a:rect l="l" t="t" r="r" b="b"/>
              <a:pathLst>
                <a:path w="1122" h="2673" extrusionOk="0">
                  <a:moveTo>
                    <a:pt x="105" y="1"/>
                  </a:moveTo>
                  <a:cubicBezTo>
                    <a:pt x="94" y="1"/>
                    <a:pt x="82" y="3"/>
                    <a:pt x="72" y="8"/>
                  </a:cubicBezTo>
                  <a:cubicBezTo>
                    <a:pt x="24" y="25"/>
                    <a:pt x="1" y="80"/>
                    <a:pt x="17" y="124"/>
                  </a:cubicBezTo>
                  <a:cubicBezTo>
                    <a:pt x="24" y="142"/>
                    <a:pt x="617" y="1651"/>
                    <a:pt x="934" y="2608"/>
                  </a:cubicBezTo>
                  <a:cubicBezTo>
                    <a:pt x="944" y="2646"/>
                    <a:pt x="982" y="2673"/>
                    <a:pt x="1019" y="2673"/>
                  </a:cubicBezTo>
                  <a:cubicBezTo>
                    <a:pt x="1029" y="2673"/>
                    <a:pt x="1039" y="2670"/>
                    <a:pt x="1047" y="2666"/>
                  </a:cubicBezTo>
                  <a:cubicBezTo>
                    <a:pt x="1094" y="2653"/>
                    <a:pt x="1121" y="2599"/>
                    <a:pt x="1105" y="2550"/>
                  </a:cubicBezTo>
                  <a:cubicBezTo>
                    <a:pt x="787" y="1589"/>
                    <a:pt x="194" y="73"/>
                    <a:pt x="188" y="60"/>
                  </a:cubicBezTo>
                  <a:cubicBezTo>
                    <a:pt x="175" y="23"/>
                    <a:pt x="140" y="1"/>
                    <a:pt x="10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 flipH="1">
              <a:off x="1064316" y="3095745"/>
              <a:ext cx="73095" cy="170452"/>
            </a:xfrm>
            <a:custGeom>
              <a:avLst/>
              <a:gdLst/>
              <a:ahLst/>
              <a:cxnLst/>
              <a:rect l="l" t="t" r="r" b="b"/>
              <a:pathLst>
                <a:path w="1181" h="2754" extrusionOk="0">
                  <a:moveTo>
                    <a:pt x="131" y="83"/>
                  </a:moveTo>
                  <a:cubicBezTo>
                    <a:pt x="141" y="83"/>
                    <a:pt x="151" y="86"/>
                    <a:pt x="161" y="89"/>
                  </a:cubicBezTo>
                  <a:cubicBezTo>
                    <a:pt x="168" y="96"/>
                    <a:pt x="175" y="103"/>
                    <a:pt x="178" y="113"/>
                  </a:cubicBezTo>
                  <a:cubicBezTo>
                    <a:pt x="181" y="120"/>
                    <a:pt x="331" y="505"/>
                    <a:pt x="519" y="1006"/>
                  </a:cubicBezTo>
                  <a:cubicBezTo>
                    <a:pt x="710" y="1503"/>
                    <a:pt x="935" y="2124"/>
                    <a:pt x="1095" y="2604"/>
                  </a:cubicBezTo>
                  <a:cubicBezTo>
                    <a:pt x="1098" y="2611"/>
                    <a:pt x="1098" y="2615"/>
                    <a:pt x="1098" y="2621"/>
                  </a:cubicBezTo>
                  <a:cubicBezTo>
                    <a:pt x="1098" y="2631"/>
                    <a:pt x="1095" y="2642"/>
                    <a:pt x="1088" y="2648"/>
                  </a:cubicBezTo>
                  <a:cubicBezTo>
                    <a:pt x="1081" y="2659"/>
                    <a:pt x="1075" y="2666"/>
                    <a:pt x="1064" y="2669"/>
                  </a:cubicBezTo>
                  <a:cubicBezTo>
                    <a:pt x="1057" y="2669"/>
                    <a:pt x="1054" y="2672"/>
                    <a:pt x="1047" y="2672"/>
                  </a:cubicBezTo>
                  <a:cubicBezTo>
                    <a:pt x="1037" y="2672"/>
                    <a:pt x="1026" y="2669"/>
                    <a:pt x="1020" y="2662"/>
                  </a:cubicBezTo>
                  <a:cubicBezTo>
                    <a:pt x="1010" y="2656"/>
                    <a:pt x="1003" y="2648"/>
                    <a:pt x="999" y="2635"/>
                  </a:cubicBezTo>
                  <a:cubicBezTo>
                    <a:pt x="839" y="2154"/>
                    <a:pt x="614" y="1538"/>
                    <a:pt x="427" y="1040"/>
                  </a:cubicBezTo>
                  <a:cubicBezTo>
                    <a:pt x="236" y="539"/>
                    <a:pt x="90" y="157"/>
                    <a:pt x="86" y="150"/>
                  </a:cubicBezTo>
                  <a:cubicBezTo>
                    <a:pt x="82" y="144"/>
                    <a:pt x="82" y="137"/>
                    <a:pt x="82" y="133"/>
                  </a:cubicBezTo>
                  <a:cubicBezTo>
                    <a:pt x="82" y="123"/>
                    <a:pt x="82" y="113"/>
                    <a:pt x="90" y="103"/>
                  </a:cubicBezTo>
                  <a:cubicBezTo>
                    <a:pt x="96" y="96"/>
                    <a:pt x="103" y="89"/>
                    <a:pt x="114" y="86"/>
                  </a:cubicBezTo>
                  <a:cubicBezTo>
                    <a:pt x="120" y="83"/>
                    <a:pt x="127" y="83"/>
                    <a:pt x="131" y="83"/>
                  </a:cubicBezTo>
                  <a:close/>
                  <a:moveTo>
                    <a:pt x="131" y="1"/>
                  </a:moveTo>
                  <a:cubicBezTo>
                    <a:pt x="117" y="1"/>
                    <a:pt x="100" y="4"/>
                    <a:pt x="82" y="11"/>
                  </a:cubicBezTo>
                  <a:cubicBezTo>
                    <a:pt x="59" y="21"/>
                    <a:pt x="35" y="38"/>
                    <a:pt x="21" y="59"/>
                  </a:cubicBezTo>
                  <a:cubicBezTo>
                    <a:pt x="8" y="79"/>
                    <a:pt x="1" y="106"/>
                    <a:pt x="1" y="133"/>
                  </a:cubicBezTo>
                  <a:cubicBezTo>
                    <a:pt x="1" y="147"/>
                    <a:pt x="1" y="164"/>
                    <a:pt x="8" y="182"/>
                  </a:cubicBezTo>
                  <a:cubicBezTo>
                    <a:pt x="11" y="188"/>
                    <a:pt x="161" y="570"/>
                    <a:pt x="348" y="1067"/>
                  </a:cubicBezTo>
                  <a:cubicBezTo>
                    <a:pt x="536" y="1568"/>
                    <a:pt x="765" y="2185"/>
                    <a:pt x="921" y="2662"/>
                  </a:cubicBezTo>
                  <a:cubicBezTo>
                    <a:pt x="931" y="2689"/>
                    <a:pt x="949" y="2713"/>
                    <a:pt x="972" y="2727"/>
                  </a:cubicBezTo>
                  <a:cubicBezTo>
                    <a:pt x="993" y="2744"/>
                    <a:pt x="1020" y="2754"/>
                    <a:pt x="1047" y="2754"/>
                  </a:cubicBezTo>
                  <a:cubicBezTo>
                    <a:pt x="1061" y="2754"/>
                    <a:pt x="1075" y="2751"/>
                    <a:pt x="1088" y="2747"/>
                  </a:cubicBezTo>
                  <a:cubicBezTo>
                    <a:pt x="1116" y="2738"/>
                    <a:pt x="1139" y="2720"/>
                    <a:pt x="1156" y="2697"/>
                  </a:cubicBezTo>
                  <a:cubicBezTo>
                    <a:pt x="1169" y="2676"/>
                    <a:pt x="1180" y="2648"/>
                    <a:pt x="1180" y="2621"/>
                  </a:cubicBezTo>
                  <a:cubicBezTo>
                    <a:pt x="1180" y="2607"/>
                    <a:pt x="1177" y="2594"/>
                    <a:pt x="1174" y="2580"/>
                  </a:cubicBezTo>
                  <a:cubicBezTo>
                    <a:pt x="1013" y="2096"/>
                    <a:pt x="785" y="1476"/>
                    <a:pt x="597" y="975"/>
                  </a:cubicBezTo>
                  <a:cubicBezTo>
                    <a:pt x="406" y="474"/>
                    <a:pt x="257" y="92"/>
                    <a:pt x="253" y="86"/>
                  </a:cubicBezTo>
                  <a:lnTo>
                    <a:pt x="253" y="83"/>
                  </a:lnTo>
                  <a:cubicBezTo>
                    <a:pt x="243" y="59"/>
                    <a:pt x="226" y="38"/>
                    <a:pt x="205" y="21"/>
                  </a:cubicBezTo>
                  <a:cubicBezTo>
                    <a:pt x="185" y="7"/>
                    <a:pt x="158" y="1"/>
                    <a:pt x="13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flipH="1">
              <a:off x="890333" y="3850224"/>
              <a:ext cx="56136" cy="376554"/>
            </a:xfrm>
            <a:custGeom>
              <a:avLst/>
              <a:gdLst/>
              <a:ahLst/>
              <a:cxnLst/>
              <a:rect l="l" t="t" r="r" b="b"/>
              <a:pathLst>
                <a:path w="907" h="6084" extrusionOk="0">
                  <a:moveTo>
                    <a:pt x="818" y="1"/>
                  </a:moveTo>
                  <a:cubicBezTo>
                    <a:pt x="767" y="1"/>
                    <a:pt x="726" y="35"/>
                    <a:pt x="722" y="86"/>
                  </a:cubicBezTo>
                  <a:cubicBezTo>
                    <a:pt x="528" y="3538"/>
                    <a:pt x="17" y="5948"/>
                    <a:pt x="11" y="5972"/>
                  </a:cubicBezTo>
                  <a:cubicBezTo>
                    <a:pt x="0" y="6022"/>
                    <a:pt x="31" y="6071"/>
                    <a:pt x="82" y="6080"/>
                  </a:cubicBezTo>
                  <a:cubicBezTo>
                    <a:pt x="85" y="6084"/>
                    <a:pt x="92" y="6084"/>
                    <a:pt x="99" y="6084"/>
                  </a:cubicBezTo>
                  <a:cubicBezTo>
                    <a:pt x="143" y="6084"/>
                    <a:pt x="181" y="6053"/>
                    <a:pt x="187" y="6013"/>
                  </a:cubicBezTo>
                  <a:cubicBezTo>
                    <a:pt x="195" y="5989"/>
                    <a:pt x="712" y="3565"/>
                    <a:pt x="903" y="97"/>
                  </a:cubicBezTo>
                  <a:cubicBezTo>
                    <a:pt x="906" y="45"/>
                    <a:pt x="869" y="4"/>
                    <a:pt x="81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 flipH="1">
              <a:off x="888043" y="3847749"/>
              <a:ext cx="60593" cy="381567"/>
            </a:xfrm>
            <a:custGeom>
              <a:avLst/>
              <a:gdLst/>
              <a:ahLst/>
              <a:cxnLst/>
              <a:rect l="l" t="t" r="r" b="b"/>
              <a:pathLst>
                <a:path w="979" h="6165" extrusionOk="0">
                  <a:moveTo>
                    <a:pt x="851" y="82"/>
                  </a:moveTo>
                  <a:cubicBezTo>
                    <a:pt x="864" y="82"/>
                    <a:pt x="877" y="89"/>
                    <a:pt x="884" y="99"/>
                  </a:cubicBezTo>
                  <a:cubicBezTo>
                    <a:pt x="894" y="106"/>
                    <a:pt x="897" y="119"/>
                    <a:pt x="897" y="133"/>
                  </a:cubicBezTo>
                  <a:cubicBezTo>
                    <a:pt x="707" y="3599"/>
                    <a:pt x="189" y="6021"/>
                    <a:pt x="185" y="6042"/>
                  </a:cubicBezTo>
                  <a:cubicBezTo>
                    <a:pt x="181" y="6056"/>
                    <a:pt x="175" y="6062"/>
                    <a:pt x="164" y="6073"/>
                  </a:cubicBezTo>
                  <a:cubicBezTo>
                    <a:pt x="158" y="6080"/>
                    <a:pt x="148" y="6083"/>
                    <a:pt x="134" y="6083"/>
                  </a:cubicBezTo>
                  <a:cubicBezTo>
                    <a:pt x="131" y="6083"/>
                    <a:pt x="127" y="6083"/>
                    <a:pt x="123" y="6080"/>
                  </a:cubicBezTo>
                  <a:cubicBezTo>
                    <a:pt x="114" y="6080"/>
                    <a:pt x="103" y="6073"/>
                    <a:pt x="96" y="6062"/>
                  </a:cubicBezTo>
                  <a:cubicBezTo>
                    <a:pt x="90" y="6056"/>
                    <a:pt x="82" y="6042"/>
                    <a:pt x="82" y="6032"/>
                  </a:cubicBezTo>
                  <a:cubicBezTo>
                    <a:pt x="82" y="6029"/>
                    <a:pt x="87" y="6026"/>
                    <a:pt x="87" y="6021"/>
                  </a:cubicBezTo>
                  <a:cubicBezTo>
                    <a:pt x="90" y="5994"/>
                    <a:pt x="604" y="3585"/>
                    <a:pt x="798" y="129"/>
                  </a:cubicBezTo>
                  <a:cubicBezTo>
                    <a:pt x="798" y="116"/>
                    <a:pt x="806" y="106"/>
                    <a:pt x="815" y="96"/>
                  </a:cubicBezTo>
                  <a:cubicBezTo>
                    <a:pt x="822" y="89"/>
                    <a:pt x="835" y="82"/>
                    <a:pt x="851" y="82"/>
                  </a:cubicBezTo>
                  <a:close/>
                  <a:moveTo>
                    <a:pt x="853" y="0"/>
                  </a:moveTo>
                  <a:cubicBezTo>
                    <a:pt x="819" y="0"/>
                    <a:pt x="785" y="14"/>
                    <a:pt x="761" y="34"/>
                  </a:cubicBezTo>
                  <a:cubicBezTo>
                    <a:pt x="734" y="55"/>
                    <a:pt x="716" y="88"/>
                    <a:pt x="716" y="126"/>
                  </a:cubicBezTo>
                  <a:cubicBezTo>
                    <a:pt x="526" y="3575"/>
                    <a:pt x="11" y="5981"/>
                    <a:pt x="5" y="6005"/>
                  </a:cubicBezTo>
                  <a:cubicBezTo>
                    <a:pt x="5" y="6015"/>
                    <a:pt x="1" y="6021"/>
                    <a:pt x="1" y="6032"/>
                  </a:cubicBezTo>
                  <a:cubicBezTo>
                    <a:pt x="1" y="6062"/>
                    <a:pt x="15" y="6090"/>
                    <a:pt x="32" y="6114"/>
                  </a:cubicBezTo>
                  <a:cubicBezTo>
                    <a:pt x="49" y="6138"/>
                    <a:pt x="76" y="6155"/>
                    <a:pt x="107" y="6161"/>
                  </a:cubicBezTo>
                  <a:cubicBezTo>
                    <a:pt x="117" y="6161"/>
                    <a:pt x="123" y="6165"/>
                    <a:pt x="134" y="6165"/>
                  </a:cubicBezTo>
                  <a:cubicBezTo>
                    <a:pt x="164" y="6165"/>
                    <a:pt x="195" y="6155"/>
                    <a:pt x="216" y="6134"/>
                  </a:cubicBezTo>
                  <a:cubicBezTo>
                    <a:pt x="240" y="6117"/>
                    <a:pt x="257" y="6090"/>
                    <a:pt x="263" y="6059"/>
                  </a:cubicBezTo>
                  <a:cubicBezTo>
                    <a:pt x="271" y="6035"/>
                    <a:pt x="788" y="3609"/>
                    <a:pt x="979" y="140"/>
                  </a:cubicBezTo>
                  <a:lnTo>
                    <a:pt x="979" y="133"/>
                  </a:lnTo>
                  <a:cubicBezTo>
                    <a:pt x="979" y="96"/>
                    <a:pt x="966" y="65"/>
                    <a:pt x="945" y="41"/>
                  </a:cubicBezTo>
                  <a:cubicBezTo>
                    <a:pt x="921" y="17"/>
                    <a:pt x="891" y="3"/>
                    <a:pt x="8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 flipH="1">
              <a:off x="1035906" y="4058867"/>
              <a:ext cx="51247" cy="200037"/>
            </a:xfrm>
            <a:custGeom>
              <a:avLst/>
              <a:gdLst/>
              <a:ahLst/>
              <a:cxnLst/>
              <a:rect l="l" t="t" r="r" b="b"/>
              <a:pathLst>
                <a:path w="828" h="3232" extrusionOk="0">
                  <a:moveTo>
                    <a:pt x="739" y="1"/>
                  </a:moveTo>
                  <a:cubicBezTo>
                    <a:pt x="689" y="1"/>
                    <a:pt x="648" y="41"/>
                    <a:pt x="648" y="92"/>
                  </a:cubicBezTo>
                  <a:cubicBezTo>
                    <a:pt x="634" y="2110"/>
                    <a:pt x="30" y="3081"/>
                    <a:pt x="27" y="3091"/>
                  </a:cubicBezTo>
                  <a:cubicBezTo>
                    <a:pt x="0" y="3132"/>
                    <a:pt x="10" y="3190"/>
                    <a:pt x="55" y="3217"/>
                  </a:cubicBezTo>
                  <a:cubicBezTo>
                    <a:pt x="68" y="3228"/>
                    <a:pt x="85" y="3231"/>
                    <a:pt x="102" y="3231"/>
                  </a:cubicBezTo>
                  <a:cubicBezTo>
                    <a:pt x="133" y="3231"/>
                    <a:pt x="164" y="3217"/>
                    <a:pt x="181" y="3190"/>
                  </a:cubicBezTo>
                  <a:cubicBezTo>
                    <a:pt x="205" y="3149"/>
                    <a:pt x="815" y="2171"/>
                    <a:pt x="828" y="92"/>
                  </a:cubicBezTo>
                  <a:cubicBezTo>
                    <a:pt x="828" y="41"/>
                    <a:pt x="787" y="1"/>
                    <a:pt x="73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 flipH="1">
              <a:off x="1033369" y="4056329"/>
              <a:ext cx="55456" cy="205112"/>
            </a:xfrm>
            <a:custGeom>
              <a:avLst/>
              <a:gdLst/>
              <a:ahLst/>
              <a:cxnLst/>
              <a:rect l="l" t="t" r="r" b="b"/>
              <a:pathLst>
                <a:path w="896" h="3314" extrusionOk="0">
                  <a:moveTo>
                    <a:pt x="766" y="82"/>
                  </a:moveTo>
                  <a:cubicBezTo>
                    <a:pt x="780" y="82"/>
                    <a:pt x="790" y="89"/>
                    <a:pt x="801" y="100"/>
                  </a:cubicBezTo>
                  <a:cubicBezTo>
                    <a:pt x="811" y="106"/>
                    <a:pt x="814" y="120"/>
                    <a:pt x="814" y="133"/>
                  </a:cubicBezTo>
                  <a:cubicBezTo>
                    <a:pt x="801" y="2202"/>
                    <a:pt x="194" y="3173"/>
                    <a:pt x="173" y="3208"/>
                  </a:cubicBezTo>
                  <a:cubicBezTo>
                    <a:pt x="167" y="3214"/>
                    <a:pt x="160" y="3221"/>
                    <a:pt x="153" y="3224"/>
                  </a:cubicBezTo>
                  <a:cubicBezTo>
                    <a:pt x="146" y="3228"/>
                    <a:pt x="139" y="3231"/>
                    <a:pt x="129" y="3231"/>
                  </a:cubicBezTo>
                  <a:cubicBezTo>
                    <a:pt x="123" y="3231"/>
                    <a:pt x="112" y="3228"/>
                    <a:pt x="102" y="3224"/>
                  </a:cubicBezTo>
                  <a:cubicBezTo>
                    <a:pt x="95" y="3217"/>
                    <a:pt x="88" y="3211"/>
                    <a:pt x="85" y="3204"/>
                  </a:cubicBezTo>
                  <a:cubicBezTo>
                    <a:pt x="82" y="3197"/>
                    <a:pt x="82" y="3190"/>
                    <a:pt x="82" y="3180"/>
                  </a:cubicBezTo>
                  <a:cubicBezTo>
                    <a:pt x="82" y="3170"/>
                    <a:pt x="82" y="3163"/>
                    <a:pt x="88" y="3153"/>
                  </a:cubicBezTo>
                  <a:lnTo>
                    <a:pt x="92" y="3150"/>
                  </a:lnTo>
                  <a:cubicBezTo>
                    <a:pt x="136" y="3078"/>
                    <a:pt x="702" y="2096"/>
                    <a:pt x="716" y="133"/>
                  </a:cubicBezTo>
                  <a:cubicBezTo>
                    <a:pt x="716" y="120"/>
                    <a:pt x="722" y="106"/>
                    <a:pt x="729" y="100"/>
                  </a:cubicBezTo>
                  <a:cubicBezTo>
                    <a:pt x="739" y="89"/>
                    <a:pt x="749" y="82"/>
                    <a:pt x="766" y="82"/>
                  </a:cubicBezTo>
                  <a:close/>
                  <a:moveTo>
                    <a:pt x="766" y="1"/>
                  </a:moveTo>
                  <a:cubicBezTo>
                    <a:pt x="729" y="1"/>
                    <a:pt x="695" y="18"/>
                    <a:pt x="671" y="42"/>
                  </a:cubicBezTo>
                  <a:cubicBezTo>
                    <a:pt x="647" y="62"/>
                    <a:pt x="634" y="96"/>
                    <a:pt x="634" y="133"/>
                  </a:cubicBezTo>
                  <a:cubicBezTo>
                    <a:pt x="627" y="1138"/>
                    <a:pt x="474" y="1882"/>
                    <a:pt x="323" y="2373"/>
                  </a:cubicBezTo>
                  <a:cubicBezTo>
                    <a:pt x="245" y="2621"/>
                    <a:pt x="170" y="2805"/>
                    <a:pt x="112" y="2925"/>
                  </a:cubicBezTo>
                  <a:cubicBezTo>
                    <a:pt x="85" y="2986"/>
                    <a:pt x="61" y="3033"/>
                    <a:pt x="44" y="3065"/>
                  </a:cubicBezTo>
                  <a:cubicBezTo>
                    <a:pt x="37" y="3078"/>
                    <a:pt x="30" y="3092"/>
                    <a:pt x="27" y="3098"/>
                  </a:cubicBezTo>
                  <a:cubicBezTo>
                    <a:pt x="24" y="3101"/>
                    <a:pt x="21" y="3105"/>
                    <a:pt x="21" y="3109"/>
                  </a:cubicBezTo>
                  <a:cubicBezTo>
                    <a:pt x="7" y="3132"/>
                    <a:pt x="0" y="3156"/>
                    <a:pt x="0" y="3180"/>
                  </a:cubicBezTo>
                  <a:cubicBezTo>
                    <a:pt x="0" y="3204"/>
                    <a:pt x="3" y="3224"/>
                    <a:pt x="13" y="3244"/>
                  </a:cubicBezTo>
                  <a:cubicBezTo>
                    <a:pt x="24" y="3262"/>
                    <a:pt x="41" y="3279"/>
                    <a:pt x="57" y="3293"/>
                  </a:cubicBezTo>
                  <a:lnTo>
                    <a:pt x="61" y="3293"/>
                  </a:lnTo>
                  <a:cubicBezTo>
                    <a:pt x="82" y="3306"/>
                    <a:pt x="106" y="3313"/>
                    <a:pt x="129" y="3313"/>
                  </a:cubicBezTo>
                  <a:cubicBezTo>
                    <a:pt x="153" y="3313"/>
                    <a:pt x="173" y="3306"/>
                    <a:pt x="194" y="3296"/>
                  </a:cubicBezTo>
                  <a:cubicBezTo>
                    <a:pt x="211" y="3285"/>
                    <a:pt x="228" y="3272"/>
                    <a:pt x="241" y="3252"/>
                  </a:cubicBezTo>
                  <a:cubicBezTo>
                    <a:pt x="272" y="3204"/>
                    <a:pt x="883" y="2219"/>
                    <a:pt x="896" y="133"/>
                  </a:cubicBezTo>
                  <a:cubicBezTo>
                    <a:pt x="896" y="96"/>
                    <a:pt x="883" y="65"/>
                    <a:pt x="859" y="42"/>
                  </a:cubicBezTo>
                  <a:cubicBezTo>
                    <a:pt x="834" y="18"/>
                    <a:pt x="801" y="1"/>
                    <a:pt x="7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 flipH="1">
              <a:off x="791861" y="3465248"/>
              <a:ext cx="78294" cy="761525"/>
            </a:xfrm>
            <a:custGeom>
              <a:avLst/>
              <a:gdLst/>
              <a:ahLst/>
              <a:cxnLst/>
              <a:rect l="l" t="t" r="r" b="b"/>
              <a:pathLst>
                <a:path w="1265" h="12304" extrusionOk="0">
                  <a:moveTo>
                    <a:pt x="491" y="1"/>
                  </a:moveTo>
                  <a:cubicBezTo>
                    <a:pt x="487" y="1"/>
                    <a:pt x="482" y="1"/>
                    <a:pt x="478" y="2"/>
                  </a:cubicBezTo>
                  <a:cubicBezTo>
                    <a:pt x="427" y="5"/>
                    <a:pt x="393" y="52"/>
                    <a:pt x="396" y="101"/>
                  </a:cubicBezTo>
                  <a:cubicBezTo>
                    <a:pt x="1081" y="6139"/>
                    <a:pt x="21" y="12137"/>
                    <a:pt x="8" y="12195"/>
                  </a:cubicBezTo>
                  <a:cubicBezTo>
                    <a:pt x="0" y="12246"/>
                    <a:pt x="32" y="12294"/>
                    <a:pt x="82" y="12300"/>
                  </a:cubicBezTo>
                  <a:cubicBezTo>
                    <a:pt x="90" y="12304"/>
                    <a:pt x="93" y="12304"/>
                    <a:pt x="99" y="12304"/>
                  </a:cubicBezTo>
                  <a:cubicBezTo>
                    <a:pt x="140" y="12304"/>
                    <a:pt x="181" y="12273"/>
                    <a:pt x="189" y="12229"/>
                  </a:cubicBezTo>
                  <a:cubicBezTo>
                    <a:pt x="198" y="12168"/>
                    <a:pt x="1265" y="6146"/>
                    <a:pt x="577" y="80"/>
                  </a:cubicBezTo>
                  <a:cubicBezTo>
                    <a:pt x="573" y="36"/>
                    <a:pt x="536" y="1"/>
                    <a:pt x="49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 flipH="1">
              <a:off x="817547" y="3462773"/>
              <a:ext cx="54713" cy="766539"/>
            </a:xfrm>
            <a:custGeom>
              <a:avLst/>
              <a:gdLst/>
              <a:ahLst/>
              <a:cxnLst/>
              <a:rect l="l" t="t" r="r" b="b"/>
              <a:pathLst>
                <a:path w="884" h="12385" extrusionOk="0">
                  <a:moveTo>
                    <a:pt x="522" y="82"/>
                  </a:moveTo>
                  <a:cubicBezTo>
                    <a:pt x="533" y="82"/>
                    <a:pt x="546" y="86"/>
                    <a:pt x="556" y="92"/>
                  </a:cubicBezTo>
                  <a:cubicBezTo>
                    <a:pt x="563" y="103"/>
                    <a:pt x="570" y="113"/>
                    <a:pt x="570" y="127"/>
                  </a:cubicBezTo>
                  <a:cubicBezTo>
                    <a:pt x="737" y="1599"/>
                    <a:pt x="802" y="3071"/>
                    <a:pt x="802" y="4455"/>
                  </a:cubicBezTo>
                  <a:cubicBezTo>
                    <a:pt x="802" y="8759"/>
                    <a:pt x="188" y="12218"/>
                    <a:pt x="182" y="12262"/>
                  </a:cubicBezTo>
                  <a:cubicBezTo>
                    <a:pt x="178" y="12273"/>
                    <a:pt x="174" y="12282"/>
                    <a:pt x="164" y="12290"/>
                  </a:cubicBezTo>
                  <a:cubicBezTo>
                    <a:pt x="154" y="12296"/>
                    <a:pt x="144" y="12303"/>
                    <a:pt x="133" y="12303"/>
                  </a:cubicBezTo>
                  <a:cubicBezTo>
                    <a:pt x="130" y="12303"/>
                    <a:pt x="127" y="12303"/>
                    <a:pt x="124" y="12300"/>
                  </a:cubicBezTo>
                  <a:cubicBezTo>
                    <a:pt x="110" y="12300"/>
                    <a:pt x="103" y="12293"/>
                    <a:pt x="93" y="12282"/>
                  </a:cubicBezTo>
                  <a:cubicBezTo>
                    <a:pt x="86" y="12276"/>
                    <a:pt x="83" y="12262"/>
                    <a:pt x="83" y="12252"/>
                  </a:cubicBezTo>
                  <a:lnTo>
                    <a:pt x="83" y="12241"/>
                  </a:lnTo>
                  <a:cubicBezTo>
                    <a:pt x="93" y="12197"/>
                    <a:pt x="703" y="8749"/>
                    <a:pt x="703" y="4455"/>
                  </a:cubicBezTo>
                  <a:cubicBezTo>
                    <a:pt x="703" y="3074"/>
                    <a:pt x="638" y="1605"/>
                    <a:pt x="471" y="136"/>
                  </a:cubicBezTo>
                  <a:lnTo>
                    <a:pt x="471" y="130"/>
                  </a:lnTo>
                  <a:cubicBezTo>
                    <a:pt x="471" y="120"/>
                    <a:pt x="474" y="106"/>
                    <a:pt x="484" y="96"/>
                  </a:cubicBezTo>
                  <a:cubicBezTo>
                    <a:pt x="492" y="89"/>
                    <a:pt x="501" y="82"/>
                    <a:pt x="515" y="82"/>
                  </a:cubicBezTo>
                  <a:close/>
                  <a:moveTo>
                    <a:pt x="505" y="1"/>
                  </a:moveTo>
                  <a:cubicBezTo>
                    <a:pt x="474" y="4"/>
                    <a:pt x="443" y="21"/>
                    <a:pt x="423" y="45"/>
                  </a:cubicBezTo>
                  <a:cubicBezTo>
                    <a:pt x="403" y="65"/>
                    <a:pt x="389" y="96"/>
                    <a:pt x="389" y="130"/>
                  </a:cubicBezTo>
                  <a:lnTo>
                    <a:pt x="389" y="147"/>
                  </a:lnTo>
                  <a:cubicBezTo>
                    <a:pt x="556" y="1613"/>
                    <a:pt x="621" y="3078"/>
                    <a:pt x="621" y="4455"/>
                  </a:cubicBezTo>
                  <a:cubicBezTo>
                    <a:pt x="621" y="8742"/>
                    <a:pt x="11" y="12184"/>
                    <a:pt x="4" y="12228"/>
                  </a:cubicBezTo>
                  <a:cubicBezTo>
                    <a:pt x="1" y="12235"/>
                    <a:pt x="1" y="12246"/>
                    <a:pt x="1" y="12252"/>
                  </a:cubicBezTo>
                  <a:cubicBezTo>
                    <a:pt x="1" y="12282"/>
                    <a:pt x="11" y="12313"/>
                    <a:pt x="31" y="12337"/>
                  </a:cubicBezTo>
                  <a:cubicBezTo>
                    <a:pt x="48" y="12358"/>
                    <a:pt x="75" y="12375"/>
                    <a:pt x="110" y="12381"/>
                  </a:cubicBezTo>
                  <a:cubicBezTo>
                    <a:pt x="116" y="12385"/>
                    <a:pt x="124" y="12385"/>
                    <a:pt x="133" y="12385"/>
                  </a:cubicBezTo>
                  <a:cubicBezTo>
                    <a:pt x="164" y="12385"/>
                    <a:pt x="195" y="12372"/>
                    <a:pt x="215" y="12354"/>
                  </a:cubicBezTo>
                  <a:cubicBezTo>
                    <a:pt x="239" y="12334"/>
                    <a:pt x="256" y="12307"/>
                    <a:pt x="263" y="12276"/>
                  </a:cubicBezTo>
                  <a:cubicBezTo>
                    <a:pt x="270" y="12228"/>
                    <a:pt x="883" y="8765"/>
                    <a:pt x="883" y="4455"/>
                  </a:cubicBezTo>
                  <a:cubicBezTo>
                    <a:pt x="883" y="3068"/>
                    <a:pt x="819" y="1592"/>
                    <a:pt x="652" y="116"/>
                  </a:cubicBezTo>
                  <a:cubicBezTo>
                    <a:pt x="648" y="82"/>
                    <a:pt x="632" y="51"/>
                    <a:pt x="607" y="31"/>
                  </a:cubicBezTo>
                  <a:cubicBezTo>
                    <a:pt x="583" y="10"/>
                    <a:pt x="553" y="1"/>
                    <a:pt x="52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 flipH="1">
              <a:off x="912058" y="3091413"/>
              <a:ext cx="34660" cy="95067"/>
            </a:xfrm>
            <a:custGeom>
              <a:avLst/>
              <a:gdLst/>
              <a:ahLst/>
              <a:cxnLst/>
              <a:rect l="l" t="t" r="r" b="b"/>
              <a:pathLst>
                <a:path w="560" h="1536" extrusionOk="0">
                  <a:moveTo>
                    <a:pt x="104" y="1"/>
                  </a:moveTo>
                  <a:cubicBezTo>
                    <a:pt x="93" y="1"/>
                    <a:pt x="83" y="2"/>
                    <a:pt x="72" y="6"/>
                  </a:cubicBezTo>
                  <a:cubicBezTo>
                    <a:pt x="24" y="23"/>
                    <a:pt x="1" y="74"/>
                    <a:pt x="18" y="122"/>
                  </a:cubicBezTo>
                  <a:cubicBezTo>
                    <a:pt x="18" y="125"/>
                    <a:pt x="147" y="500"/>
                    <a:pt x="372" y="1468"/>
                  </a:cubicBezTo>
                  <a:cubicBezTo>
                    <a:pt x="383" y="1509"/>
                    <a:pt x="420" y="1536"/>
                    <a:pt x="460" y="1536"/>
                  </a:cubicBezTo>
                  <a:lnTo>
                    <a:pt x="481" y="1536"/>
                  </a:lnTo>
                  <a:cubicBezTo>
                    <a:pt x="529" y="1523"/>
                    <a:pt x="559" y="1474"/>
                    <a:pt x="550" y="1427"/>
                  </a:cubicBezTo>
                  <a:cubicBezTo>
                    <a:pt x="325" y="449"/>
                    <a:pt x="195" y="77"/>
                    <a:pt x="188" y="60"/>
                  </a:cubicBezTo>
                  <a:cubicBezTo>
                    <a:pt x="175" y="23"/>
                    <a:pt x="141" y="1"/>
                    <a:pt x="1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 flipH="1">
              <a:off x="909953" y="3088752"/>
              <a:ext cx="38683" cy="100266"/>
            </a:xfrm>
            <a:custGeom>
              <a:avLst/>
              <a:gdLst/>
              <a:ahLst/>
              <a:cxnLst/>
              <a:rect l="l" t="t" r="r" b="b"/>
              <a:pathLst>
                <a:path w="625" h="1620" extrusionOk="0">
                  <a:moveTo>
                    <a:pt x="134" y="83"/>
                  </a:moveTo>
                  <a:cubicBezTo>
                    <a:pt x="144" y="83"/>
                    <a:pt x="154" y="86"/>
                    <a:pt x="164" y="93"/>
                  </a:cubicBezTo>
                  <a:cubicBezTo>
                    <a:pt x="172" y="100"/>
                    <a:pt x="178" y="106"/>
                    <a:pt x="181" y="117"/>
                  </a:cubicBezTo>
                  <a:cubicBezTo>
                    <a:pt x="185" y="131"/>
                    <a:pt x="315" y="502"/>
                    <a:pt x="540" y="1476"/>
                  </a:cubicBezTo>
                  <a:cubicBezTo>
                    <a:pt x="540" y="1484"/>
                    <a:pt x="543" y="1487"/>
                    <a:pt x="543" y="1490"/>
                  </a:cubicBezTo>
                  <a:cubicBezTo>
                    <a:pt x="543" y="1501"/>
                    <a:pt x="536" y="1511"/>
                    <a:pt x="529" y="1521"/>
                  </a:cubicBezTo>
                  <a:cubicBezTo>
                    <a:pt x="523" y="1528"/>
                    <a:pt x="516" y="1535"/>
                    <a:pt x="502" y="1538"/>
                  </a:cubicBezTo>
                  <a:lnTo>
                    <a:pt x="491" y="1538"/>
                  </a:lnTo>
                  <a:cubicBezTo>
                    <a:pt x="478" y="1538"/>
                    <a:pt x="468" y="1535"/>
                    <a:pt x="461" y="1528"/>
                  </a:cubicBezTo>
                  <a:cubicBezTo>
                    <a:pt x="451" y="1521"/>
                    <a:pt x="444" y="1511"/>
                    <a:pt x="441" y="1501"/>
                  </a:cubicBezTo>
                  <a:cubicBezTo>
                    <a:pt x="219" y="533"/>
                    <a:pt x="90" y="155"/>
                    <a:pt x="87" y="151"/>
                  </a:cubicBezTo>
                  <a:cubicBezTo>
                    <a:pt x="87" y="144"/>
                    <a:pt x="82" y="141"/>
                    <a:pt x="82" y="134"/>
                  </a:cubicBezTo>
                  <a:cubicBezTo>
                    <a:pt x="82" y="124"/>
                    <a:pt x="87" y="114"/>
                    <a:pt x="93" y="103"/>
                  </a:cubicBezTo>
                  <a:cubicBezTo>
                    <a:pt x="100" y="97"/>
                    <a:pt x="107" y="90"/>
                    <a:pt x="117" y="86"/>
                  </a:cubicBezTo>
                  <a:cubicBezTo>
                    <a:pt x="123" y="83"/>
                    <a:pt x="131" y="83"/>
                    <a:pt x="134" y="83"/>
                  </a:cubicBezTo>
                  <a:close/>
                  <a:moveTo>
                    <a:pt x="134" y="1"/>
                  </a:moveTo>
                  <a:cubicBezTo>
                    <a:pt x="120" y="1"/>
                    <a:pt x="107" y="4"/>
                    <a:pt x="90" y="8"/>
                  </a:cubicBezTo>
                  <a:cubicBezTo>
                    <a:pt x="62" y="18"/>
                    <a:pt x="42" y="35"/>
                    <a:pt x="25" y="59"/>
                  </a:cubicBezTo>
                  <a:cubicBezTo>
                    <a:pt x="11" y="79"/>
                    <a:pt x="1" y="106"/>
                    <a:pt x="1" y="134"/>
                  </a:cubicBezTo>
                  <a:cubicBezTo>
                    <a:pt x="1" y="147"/>
                    <a:pt x="5" y="161"/>
                    <a:pt x="11" y="178"/>
                  </a:cubicBezTo>
                  <a:cubicBezTo>
                    <a:pt x="11" y="178"/>
                    <a:pt x="141" y="553"/>
                    <a:pt x="362" y="1517"/>
                  </a:cubicBezTo>
                  <a:cubicBezTo>
                    <a:pt x="369" y="1548"/>
                    <a:pt x="386" y="1575"/>
                    <a:pt x="410" y="1593"/>
                  </a:cubicBezTo>
                  <a:cubicBezTo>
                    <a:pt x="434" y="1610"/>
                    <a:pt x="461" y="1620"/>
                    <a:pt x="491" y="1620"/>
                  </a:cubicBezTo>
                  <a:cubicBezTo>
                    <a:pt x="502" y="1620"/>
                    <a:pt x="512" y="1620"/>
                    <a:pt x="523" y="1616"/>
                  </a:cubicBezTo>
                  <a:lnTo>
                    <a:pt x="519" y="1616"/>
                  </a:lnTo>
                  <a:cubicBezTo>
                    <a:pt x="550" y="1610"/>
                    <a:pt x="577" y="1593"/>
                    <a:pt x="594" y="1572"/>
                  </a:cubicBezTo>
                  <a:cubicBezTo>
                    <a:pt x="611" y="1548"/>
                    <a:pt x="625" y="1521"/>
                    <a:pt x="625" y="1490"/>
                  </a:cubicBezTo>
                  <a:cubicBezTo>
                    <a:pt x="625" y="1481"/>
                    <a:pt x="621" y="1470"/>
                    <a:pt x="621" y="1460"/>
                  </a:cubicBezTo>
                  <a:cubicBezTo>
                    <a:pt x="393" y="482"/>
                    <a:pt x="263" y="106"/>
                    <a:pt x="260" y="90"/>
                  </a:cubicBezTo>
                  <a:cubicBezTo>
                    <a:pt x="250" y="62"/>
                    <a:pt x="233" y="42"/>
                    <a:pt x="209" y="25"/>
                  </a:cubicBezTo>
                  <a:cubicBezTo>
                    <a:pt x="189" y="12"/>
                    <a:pt x="161" y="1"/>
                    <a:pt x="13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 flipH="1">
              <a:off x="2272538" y="3295104"/>
              <a:ext cx="356068" cy="698519"/>
            </a:xfrm>
            <a:custGeom>
              <a:avLst/>
              <a:gdLst/>
              <a:ahLst/>
              <a:cxnLst/>
              <a:rect l="l" t="t" r="r" b="b"/>
              <a:pathLst>
                <a:path w="5753" h="11286" extrusionOk="0">
                  <a:moveTo>
                    <a:pt x="2941" y="1"/>
                  </a:moveTo>
                  <a:cubicBezTo>
                    <a:pt x="2165" y="1"/>
                    <a:pt x="1813" y="760"/>
                    <a:pt x="1813" y="760"/>
                  </a:cubicBezTo>
                  <a:cubicBezTo>
                    <a:pt x="1525" y="678"/>
                    <a:pt x="1284" y="644"/>
                    <a:pt x="1083" y="644"/>
                  </a:cubicBezTo>
                  <a:cubicBezTo>
                    <a:pt x="1" y="644"/>
                    <a:pt x="61" y="1639"/>
                    <a:pt x="61" y="1639"/>
                  </a:cubicBezTo>
                  <a:cubicBezTo>
                    <a:pt x="2054" y="5613"/>
                    <a:pt x="61" y="10534"/>
                    <a:pt x="61" y="10534"/>
                  </a:cubicBezTo>
                  <a:cubicBezTo>
                    <a:pt x="358" y="11048"/>
                    <a:pt x="742" y="11200"/>
                    <a:pt x="1095" y="11200"/>
                  </a:cubicBezTo>
                  <a:cubicBezTo>
                    <a:pt x="1609" y="11200"/>
                    <a:pt x="2054" y="10875"/>
                    <a:pt x="2054" y="10875"/>
                  </a:cubicBezTo>
                  <a:cubicBezTo>
                    <a:pt x="2054" y="10875"/>
                    <a:pt x="2660" y="11285"/>
                    <a:pt x="3333" y="11285"/>
                  </a:cubicBezTo>
                  <a:cubicBezTo>
                    <a:pt x="3669" y="11285"/>
                    <a:pt x="4022" y="11183"/>
                    <a:pt x="4324" y="10875"/>
                  </a:cubicBezTo>
                  <a:cubicBezTo>
                    <a:pt x="5231" y="9951"/>
                    <a:pt x="5752" y="8346"/>
                    <a:pt x="5558" y="5041"/>
                  </a:cubicBezTo>
                  <a:cubicBezTo>
                    <a:pt x="5360" y="1735"/>
                    <a:pt x="3878" y="321"/>
                    <a:pt x="3878" y="321"/>
                  </a:cubicBezTo>
                  <a:cubicBezTo>
                    <a:pt x="3515" y="88"/>
                    <a:pt x="320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 flipH="1">
              <a:off x="2428196" y="3849482"/>
              <a:ext cx="73281" cy="124837"/>
            </a:xfrm>
            <a:custGeom>
              <a:avLst/>
              <a:gdLst/>
              <a:ahLst/>
              <a:cxnLst/>
              <a:rect l="l" t="t" r="r" b="b"/>
              <a:pathLst>
                <a:path w="1184" h="2017" extrusionOk="0">
                  <a:moveTo>
                    <a:pt x="1084" y="1"/>
                  </a:moveTo>
                  <a:cubicBezTo>
                    <a:pt x="1040" y="1"/>
                    <a:pt x="1002" y="32"/>
                    <a:pt x="996" y="74"/>
                  </a:cubicBezTo>
                  <a:cubicBezTo>
                    <a:pt x="992" y="84"/>
                    <a:pt x="815" y="1097"/>
                    <a:pt x="35" y="1860"/>
                  </a:cubicBezTo>
                  <a:cubicBezTo>
                    <a:pt x="0" y="1897"/>
                    <a:pt x="0" y="1952"/>
                    <a:pt x="35" y="1990"/>
                  </a:cubicBezTo>
                  <a:cubicBezTo>
                    <a:pt x="52" y="2006"/>
                    <a:pt x="76" y="2017"/>
                    <a:pt x="99" y="2017"/>
                  </a:cubicBezTo>
                  <a:cubicBezTo>
                    <a:pt x="123" y="2017"/>
                    <a:pt x="143" y="2006"/>
                    <a:pt x="164" y="1990"/>
                  </a:cubicBezTo>
                  <a:cubicBezTo>
                    <a:pt x="986" y="1185"/>
                    <a:pt x="1166" y="150"/>
                    <a:pt x="1176" y="105"/>
                  </a:cubicBezTo>
                  <a:cubicBezTo>
                    <a:pt x="1183" y="57"/>
                    <a:pt x="1150" y="10"/>
                    <a:pt x="1101" y="2"/>
                  </a:cubicBezTo>
                  <a:cubicBezTo>
                    <a:pt x="1095" y="1"/>
                    <a:pt x="1090" y="1"/>
                    <a:pt x="108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 flipH="1">
              <a:off x="2426092" y="3846882"/>
              <a:ext cx="77489" cy="129974"/>
            </a:xfrm>
            <a:custGeom>
              <a:avLst/>
              <a:gdLst/>
              <a:ahLst/>
              <a:cxnLst/>
              <a:rect l="l" t="t" r="r" b="b"/>
              <a:pathLst>
                <a:path w="1252" h="2100" extrusionOk="0">
                  <a:moveTo>
                    <a:pt x="1129" y="82"/>
                  </a:moveTo>
                  <a:cubicBezTo>
                    <a:pt x="1139" y="85"/>
                    <a:pt x="1149" y="93"/>
                    <a:pt x="1156" y="99"/>
                  </a:cubicBezTo>
                  <a:cubicBezTo>
                    <a:pt x="1166" y="110"/>
                    <a:pt x="1170" y="120"/>
                    <a:pt x="1170" y="133"/>
                  </a:cubicBezTo>
                  <a:lnTo>
                    <a:pt x="1170" y="140"/>
                  </a:lnTo>
                  <a:cubicBezTo>
                    <a:pt x="1166" y="160"/>
                    <a:pt x="1118" y="426"/>
                    <a:pt x="972" y="791"/>
                  </a:cubicBezTo>
                  <a:cubicBezTo>
                    <a:pt x="822" y="1153"/>
                    <a:pt x="573" y="1606"/>
                    <a:pt x="168" y="2004"/>
                  </a:cubicBezTo>
                  <a:cubicBezTo>
                    <a:pt x="157" y="2015"/>
                    <a:pt x="147" y="2018"/>
                    <a:pt x="133" y="2018"/>
                  </a:cubicBezTo>
                  <a:cubicBezTo>
                    <a:pt x="120" y="2018"/>
                    <a:pt x="106" y="2015"/>
                    <a:pt x="96" y="2004"/>
                  </a:cubicBezTo>
                  <a:cubicBezTo>
                    <a:pt x="89" y="1994"/>
                    <a:pt x="83" y="1980"/>
                    <a:pt x="83" y="1966"/>
                  </a:cubicBezTo>
                  <a:cubicBezTo>
                    <a:pt x="83" y="1953"/>
                    <a:pt x="89" y="1943"/>
                    <a:pt x="100" y="1933"/>
                  </a:cubicBezTo>
                  <a:cubicBezTo>
                    <a:pt x="495" y="1544"/>
                    <a:pt x="737" y="1098"/>
                    <a:pt x="880" y="744"/>
                  </a:cubicBezTo>
                  <a:cubicBezTo>
                    <a:pt x="951" y="566"/>
                    <a:pt x="999" y="412"/>
                    <a:pt x="1026" y="304"/>
                  </a:cubicBezTo>
                  <a:cubicBezTo>
                    <a:pt x="1057" y="195"/>
                    <a:pt x="1067" y="130"/>
                    <a:pt x="1071" y="123"/>
                  </a:cubicBezTo>
                  <a:cubicBezTo>
                    <a:pt x="1071" y="113"/>
                    <a:pt x="1077" y="102"/>
                    <a:pt x="1088" y="96"/>
                  </a:cubicBezTo>
                  <a:cubicBezTo>
                    <a:pt x="1098" y="85"/>
                    <a:pt x="1108" y="82"/>
                    <a:pt x="1118" y="82"/>
                  </a:cubicBezTo>
                  <a:close/>
                  <a:moveTo>
                    <a:pt x="1118" y="0"/>
                  </a:moveTo>
                  <a:cubicBezTo>
                    <a:pt x="1088" y="0"/>
                    <a:pt x="1057" y="11"/>
                    <a:pt x="1036" y="31"/>
                  </a:cubicBezTo>
                  <a:cubicBezTo>
                    <a:pt x="1013" y="52"/>
                    <a:pt x="995" y="79"/>
                    <a:pt x="989" y="110"/>
                  </a:cubicBezTo>
                  <a:cubicBezTo>
                    <a:pt x="989" y="113"/>
                    <a:pt x="979" y="178"/>
                    <a:pt x="948" y="283"/>
                  </a:cubicBezTo>
                  <a:cubicBezTo>
                    <a:pt x="907" y="443"/>
                    <a:pt x="822" y="699"/>
                    <a:pt x="679" y="989"/>
                  </a:cubicBezTo>
                  <a:cubicBezTo>
                    <a:pt x="536" y="1275"/>
                    <a:pt x="328" y="1592"/>
                    <a:pt x="42" y="1875"/>
                  </a:cubicBezTo>
                  <a:cubicBezTo>
                    <a:pt x="14" y="1898"/>
                    <a:pt x="1" y="1933"/>
                    <a:pt x="1" y="1966"/>
                  </a:cubicBezTo>
                  <a:cubicBezTo>
                    <a:pt x="1" y="2001"/>
                    <a:pt x="14" y="2035"/>
                    <a:pt x="38" y="2059"/>
                  </a:cubicBezTo>
                  <a:cubicBezTo>
                    <a:pt x="65" y="2086"/>
                    <a:pt x="100" y="2100"/>
                    <a:pt x="133" y="2100"/>
                  </a:cubicBezTo>
                  <a:cubicBezTo>
                    <a:pt x="168" y="2100"/>
                    <a:pt x="198" y="2086"/>
                    <a:pt x="226" y="2062"/>
                  </a:cubicBezTo>
                  <a:cubicBezTo>
                    <a:pt x="641" y="1653"/>
                    <a:pt x="897" y="1189"/>
                    <a:pt x="1047" y="821"/>
                  </a:cubicBezTo>
                  <a:cubicBezTo>
                    <a:pt x="1197" y="450"/>
                    <a:pt x="1245" y="178"/>
                    <a:pt x="1248" y="154"/>
                  </a:cubicBezTo>
                  <a:cubicBezTo>
                    <a:pt x="1251" y="147"/>
                    <a:pt x="1251" y="140"/>
                    <a:pt x="1251" y="133"/>
                  </a:cubicBezTo>
                  <a:cubicBezTo>
                    <a:pt x="1251" y="102"/>
                    <a:pt x="1241" y="72"/>
                    <a:pt x="1220" y="48"/>
                  </a:cubicBezTo>
                  <a:cubicBezTo>
                    <a:pt x="1200" y="24"/>
                    <a:pt x="1173" y="7"/>
                    <a:pt x="1143" y="3"/>
                  </a:cubicBezTo>
                  <a:cubicBezTo>
                    <a:pt x="1132" y="0"/>
                    <a:pt x="1125" y="0"/>
                    <a:pt x="111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2433086" y="3337315"/>
              <a:ext cx="95810" cy="298074"/>
            </a:xfrm>
            <a:custGeom>
              <a:avLst/>
              <a:gdLst/>
              <a:ahLst/>
              <a:cxnLst/>
              <a:rect l="l" t="t" r="r" b="b"/>
              <a:pathLst>
                <a:path w="1548" h="4816" extrusionOk="0">
                  <a:moveTo>
                    <a:pt x="103" y="1"/>
                  </a:moveTo>
                  <a:cubicBezTo>
                    <a:pt x="76" y="1"/>
                    <a:pt x="49" y="13"/>
                    <a:pt x="31" y="37"/>
                  </a:cubicBezTo>
                  <a:cubicBezTo>
                    <a:pt x="1" y="78"/>
                    <a:pt x="7" y="133"/>
                    <a:pt x="48" y="164"/>
                  </a:cubicBezTo>
                  <a:cubicBezTo>
                    <a:pt x="59" y="173"/>
                    <a:pt x="1299" y="1166"/>
                    <a:pt x="1368" y="4723"/>
                  </a:cubicBezTo>
                  <a:cubicBezTo>
                    <a:pt x="1368" y="4774"/>
                    <a:pt x="1408" y="4815"/>
                    <a:pt x="1456" y="4815"/>
                  </a:cubicBezTo>
                  <a:lnTo>
                    <a:pt x="1459" y="4815"/>
                  </a:lnTo>
                  <a:cubicBezTo>
                    <a:pt x="1511" y="4812"/>
                    <a:pt x="1548" y="4771"/>
                    <a:pt x="1548" y="4719"/>
                  </a:cubicBezTo>
                  <a:cubicBezTo>
                    <a:pt x="1476" y="1076"/>
                    <a:pt x="212" y="61"/>
                    <a:pt x="157" y="20"/>
                  </a:cubicBezTo>
                  <a:cubicBezTo>
                    <a:pt x="142" y="7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>
              <a:off x="2430549" y="3334777"/>
              <a:ext cx="100266" cy="303088"/>
            </a:xfrm>
            <a:custGeom>
              <a:avLst/>
              <a:gdLst/>
              <a:ahLst/>
              <a:cxnLst/>
              <a:rect l="l" t="t" r="r" b="b"/>
              <a:pathLst>
                <a:path w="1620" h="4897" extrusionOk="0">
                  <a:moveTo>
                    <a:pt x="134" y="82"/>
                  </a:moveTo>
                  <a:cubicBezTo>
                    <a:pt x="144" y="85"/>
                    <a:pt x="155" y="85"/>
                    <a:pt x="164" y="95"/>
                  </a:cubicBezTo>
                  <a:cubicBezTo>
                    <a:pt x="188" y="112"/>
                    <a:pt x="512" y="368"/>
                    <a:pt x="842" y="1077"/>
                  </a:cubicBezTo>
                  <a:cubicBezTo>
                    <a:pt x="1170" y="1786"/>
                    <a:pt x="1504" y="2945"/>
                    <a:pt x="1538" y="4764"/>
                  </a:cubicBezTo>
                  <a:cubicBezTo>
                    <a:pt x="1538" y="4778"/>
                    <a:pt x="1534" y="4788"/>
                    <a:pt x="1525" y="4798"/>
                  </a:cubicBezTo>
                  <a:cubicBezTo>
                    <a:pt x="1514" y="4809"/>
                    <a:pt x="1504" y="4812"/>
                    <a:pt x="1490" y="4815"/>
                  </a:cubicBezTo>
                  <a:lnTo>
                    <a:pt x="1487" y="4815"/>
                  </a:lnTo>
                  <a:cubicBezTo>
                    <a:pt x="1473" y="4815"/>
                    <a:pt x="1463" y="4809"/>
                    <a:pt x="1453" y="4798"/>
                  </a:cubicBezTo>
                  <a:cubicBezTo>
                    <a:pt x="1446" y="4791"/>
                    <a:pt x="1439" y="4778"/>
                    <a:pt x="1439" y="4764"/>
                  </a:cubicBezTo>
                  <a:cubicBezTo>
                    <a:pt x="1405" y="2981"/>
                    <a:pt x="1078" y="1836"/>
                    <a:pt x="754" y="1138"/>
                  </a:cubicBezTo>
                  <a:cubicBezTo>
                    <a:pt x="594" y="787"/>
                    <a:pt x="433" y="548"/>
                    <a:pt x="311" y="395"/>
                  </a:cubicBezTo>
                  <a:cubicBezTo>
                    <a:pt x="254" y="320"/>
                    <a:pt x="202" y="266"/>
                    <a:pt x="164" y="228"/>
                  </a:cubicBezTo>
                  <a:lnTo>
                    <a:pt x="123" y="187"/>
                  </a:lnTo>
                  <a:cubicBezTo>
                    <a:pt x="117" y="184"/>
                    <a:pt x="114" y="180"/>
                    <a:pt x="110" y="177"/>
                  </a:cubicBezTo>
                  <a:cubicBezTo>
                    <a:pt x="106" y="177"/>
                    <a:pt x="106" y="177"/>
                    <a:pt x="106" y="174"/>
                  </a:cubicBezTo>
                  <a:lnTo>
                    <a:pt x="103" y="174"/>
                  </a:lnTo>
                  <a:cubicBezTo>
                    <a:pt x="90" y="164"/>
                    <a:pt x="83" y="150"/>
                    <a:pt x="83" y="133"/>
                  </a:cubicBezTo>
                  <a:cubicBezTo>
                    <a:pt x="83" y="123"/>
                    <a:pt x="86" y="112"/>
                    <a:pt x="93" y="102"/>
                  </a:cubicBezTo>
                  <a:cubicBezTo>
                    <a:pt x="103" y="88"/>
                    <a:pt x="120" y="85"/>
                    <a:pt x="134" y="82"/>
                  </a:cubicBezTo>
                  <a:close/>
                  <a:moveTo>
                    <a:pt x="134" y="0"/>
                  </a:moveTo>
                  <a:cubicBezTo>
                    <a:pt x="96" y="0"/>
                    <a:pt x="56" y="21"/>
                    <a:pt x="29" y="54"/>
                  </a:cubicBezTo>
                  <a:cubicBezTo>
                    <a:pt x="11" y="78"/>
                    <a:pt x="1" y="106"/>
                    <a:pt x="1" y="133"/>
                  </a:cubicBezTo>
                  <a:cubicBezTo>
                    <a:pt x="1" y="174"/>
                    <a:pt x="21" y="211"/>
                    <a:pt x="56" y="238"/>
                  </a:cubicBezTo>
                  <a:cubicBezTo>
                    <a:pt x="56" y="241"/>
                    <a:pt x="79" y="259"/>
                    <a:pt x="114" y="293"/>
                  </a:cubicBezTo>
                  <a:cubicBezTo>
                    <a:pt x="236" y="419"/>
                    <a:pt x="532" y="767"/>
                    <a:pt x="806" y="1468"/>
                  </a:cubicBezTo>
                  <a:cubicBezTo>
                    <a:pt x="1078" y="2171"/>
                    <a:pt x="1327" y="3227"/>
                    <a:pt x="1358" y="4768"/>
                  </a:cubicBezTo>
                  <a:cubicBezTo>
                    <a:pt x="1358" y="4801"/>
                    <a:pt x="1371" y="4836"/>
                    <a:pt x="1394" y="4856"/>
                  </a:cubicBezTo>
                  <a:cubicBezTo>
                    <a:pt x="1419" y="4880"/>
                    <a:pt x="1453" y="4897"/>
                    <a:pt x="1487" y="4897"/>
                  </a:cubicBezTo>
                  <a:lnTo>
                    <a:pt x="1490" y="4897"/>
                  </a:lnTo>
                  <a:cubicBezTo>
                    <a:pt x="1528" y="4894"/>
                    <a:pt x="1558" y="4880"/>
                    <a:pt x="1583" y="4856"/>
                  </a:cubicBezTo>
                  <a:cubicBezTo>
                    <a:pt x="1606" y="4832"/>
                    <a:pt x="1619" y="4798"/>
                    <a:pt x="1619" y="4764"/>
                  </a:cubicBezTo>
                  <a:lnTo>
                    <a:pt x="1619" y="4760"/>
                  </a:lnTo>
                  <a:cubicBezTo>
                    <a:pt x="1586" y="2934"/>
                    <a:pt x="1251" y="1762"/>
                    <a:pt x="914" y="1043"/>
                  </a:cubicBezTo>
                  <a:cubicBezTo>
                    <a:pt x="581" y="323"/>
                    <a:pt x="246" y="54"/>
                    <a:pt x="216" y="30"/>
                  </a:cubicBezTo>
                  <a:cubicBezTo>
                    <a:pt x="192" y="10"/>
                    <a:pt x="161" y="0"/>
                    <a:pt x="13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2909735" y="3282044"/>
              <a:ext cx="736026" cy="603699"/>
            </a:xfrm>
            <a:custGeom>
              <a:avLst/>
              <a:gdLst/>
              <a:ahLst/>
              <a:cxnLst/>
              <a:rect l="l" t="t" r="r" b="b"/>
              <a:pathLst>
                <a:path w="11892" h="9754" extrusionOk="0">
                  <a:moveTo>
                    <a:pt x="8232" y="0"/>
                  </a:moveTo>
                  <a:cubicBezTo>
                    <a:pt x="7169" y="0"/>
                    <a:pt x="5873" y="841"/>
                    <a:pt x="4785" y="2334"/>
                  </a:cubicBezTo>
                  <a:cubicBezTo>
                    <a:pt x="4785" y="2334"/>
                    <a:pt x="3962" y="1661"/>
                    <a:pt x="3006" y="1661"/>
                  </a:cubicBezTo>
                  <a:cubicBezTo>
                    <a:pt x="2468" y="1661"/>
                    <a:pt x="1887" y="1874"/>
                    <a:pt x="1388" y="2542"/>
                  </a:cubicBezTo>
                  <a:cubicBezTo>
                    <a:pt x="0" y="4396"/>
                    <a:pt x="1159" y="8073"/>
                    <a:pt x="1971" y="9753"/>
                  </a:cubicBezTo>
                  <a:cubicBezTo>
                    <a:pt x="1971" y="9753"/>
                    <a:pt x="2412" y="9526"/>
                    <a:pt x="2953" y="9526"/>
                  </a:cubicBezTo>
                  <a:cubicBezTo>
                    <a:pt x="3116" y="9526"/>
                    <a:pt x="3288" y="9546"/>
                    <a:pt x="3459" y="9600"/>
                  </a:cubicBezTo>
                  <a:cubicBezTo>
                    <a:pt x="3541" y="9625"/>
                    <a:pt x="3629" y="9636"/>
                    <a:pt x="3722" y="9636"/>
                  </a:cubicBezTo>
                  <a:cubicBezTo>
                    <a:pt x="4485" y="9636"/>
                    <a:pt x="5559" y="8891"/>
                    <a:pt x="5559" y="8891"/>
                  </a:cubicBezTo>
                  <a:cubicBezTo>
                    <a:pt x="5559" y="8891"/>
                    <a:pt x="7198" y="6386"/>
                    <a:pt x="8796" y="5752"/>
                  </a:cubicBezTo>
                  <a:cubicBezTo>
                    <a:pt x="10099" y="5236"/>
                    <a:pt x="11010" y="5188"/>
                    <a:pt x="11303" y="5188"/>
                  </a:cubicBezTo>
                  <a:cubicBezTo>
                    <a:pt x="11369" y="5188"/>
                    <a:pt x="11404" y="5190"/>
                    <a:pt x="11404" y="5190"/>
                  </a:cubicBezTo>
                  <a:cubicBezTo>
                    <a:pt x="11404" y="5190"/>
                    <a:pt x="11891" y="2508"/>
                    <a:pt x="9315" y="371"/>
                  </a:cubicBezTo>
                  <a:cubicBezTo>
                    <a:pt x="9003" y="120"/>
                    <a:pt x="8634" y="0"/>
                    <a:pt x="8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 flipH="1">
              <a:off x="3349541" y="3426503"/>
              <a:ext cx="95438" cy="77675"/>
            </a:xfrm>
            <a:custGeom>
              <a:avLst/>
              <a:gdLst/>
              <a:ahLst/>
              <a:cxnLst/>
              <a:rect l="l" t="t" r="r" b="b"/>
              <a:pathLst>
                <a:path w="1542" h="1255" extrusionOk="0">
                  <a:moveTo>
                    <a:pt x="1541" y="0"/>
                  </a:moveTo>
                  <a:lnTo>
                    <a:pt x="1541" y="0"/>
                  </a:lnTo>
                  <a:cubicBezTo>
                    <a:pt x="1395" y="99"/>
                    <a:pt x="1265" y="201"/>
                    <a:pt x="1135" y="304"/>
                  </a:cubicBezTo>
                  <a:cubicBezTo>
                    <a:pt x="1006" y="409"/>
                    <a:pt x="884" y="515"/>
                    <a:pt x="758" y="620"/>
                  </a:cubicBezTo>
                  <a:lnTo>
                    <a:pt x="386" y="934"/>
                  </a:lnTo>
                  <a:cubicBezTo>
                    <a:pt x="260" y="1040"/>
                    <a:pt x="133" y="1139"/>
                    <a:pt x="1" y="1254"/>
                  </a:cubicBezTo>
                  <a:cubicBezTo>
                    <a:pt x="174" y="1241"/>
                    <a:pt x="342" y="1183"/>
                    <a:pt x="498" y="1104"/>
                  </a:cubicBezTo>
                  <a:cubicBezTo>
                    <a:pt x="652" y="1026"/>
                    <a:pt x="795" y="927"/>
                    <a:pt x="928" y="815"/>
                  </a:cubicBezTo>
                  <a:cubicBezTo>
                    <a:pt x="1058" y="706"/>
                    <a:pt x="1176" y="583"/>
                    <a:pt x="1279" y="447"/>
                  </a:cubicBezTo>
                  <a:cubicBezTo>
                    <a:pt x="1385" y="310"/>
                    <a:pt x="1480" y="164"/>
                    <a:pt x="154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 flipH="1">
              <a:off x="3344280" y="3420128"/>
              <a:ext cx="108250" cy="87392"/>
            </a:xfrm>
            <a:custGeom>
              <a:avLst/>
              <a:gdLst/>
              <a:ahLst/>
              <a:cxnLst/>
              <a:rect l="l" t="t" r="r" b="b"/>
              <a:pathLst>
                <a:path w="1749" h="1412" extrusionOk="0">
                  <a:moveTo>
                    <a:pt x="1568" y="219"/>
                  </a:moveTo>
                  <a:cubicBezTo>
                    <a:pt x="1512" y="327"/>
                    <a:pt x="1444" y="427"/>
                    <a:pt x="1370" y="523"/>
                  </a:cubicBezTo>
                  <a:cubicBezTo>
                    <a:pt x="1268" y="659"/>
                    <a:pt x="1149" y="778"/>
                    <a:pt x="1023" y="887"/>
                  </a:cubicBezTo>
                  <a:cubicBezTo>
                    <a:pt x="893" y="996"/>
                    <a:pt x="754" y="1091"/>
                    <a:pt x="600" y="1170"/>
                  </a:cubicBezTo>
                  <a:cubicBezTo>
                    <a:pt x="493" y="1224"/>
                    <a:pt x="378" y="1269"/>
                    <a:pt x="261" y="1296"/>
                  </a:cubicBezTo>
                  <a:lnTo>
                    <a:pt x="261" y="1296"/>
                  </a:lnTo>
                  <a:cubicBezTo>
                    <a:pt x="354" y="1217"/>
                    <a:pt x="445" y="1143"/>
                    <a:pt x="535" y="1068"/>
                  </a:cubicBezTo>
                  <a:lnTo>
                    <a:pt x="907" y="754"/>
                  </a:lnTo>
                  <a:cubicBezTo>
                    <a:pt x="1032" y="649"/>
                    <a:pt x="1155" y="543"/>
                    <a:pt x="1285" y="441"/>
                  </a:cubicBezTo>
                  <a:cubicBezTo>
                    <a:pt x="1376" y="364"/>
                    <a:pt x="1468" y="290"/>
                    <a:pt x="1568" y="219"/>
                  </a:cubicBezTo>
                  <a:close/>
                  <a:moveTo>
                    <a:pt x="1748" y="1"/>
                  </a:moveTo>
                  <a:lnTo>
                    <a:pt x="1639" y="69"/>
                  </a:lnTo>
                  <a:cubicBezTo>
                    <a:pt x="1493" y="168"/>
                    <a:pt x="1360" y="270"/>
                    <a:pt x="1234" y="376"/>
                  </a:cubicBezTo>
                  <a:cubicBezTo>
                    <a:pt x="1101" y="478"/>
                    <a:pt x="979" y="584"/>
                    <a:pt x="856" y="690"/>
                  </a:cubicBezTo>
                  <a:lnTo>
                    <a:pt x="485" y="1006"/>
                  </a:lnTo>
                  <a:cubicBezTo>
                    <a:pt x="358" y="1108"/>
                    <a:pt x="228" y="1211"/>
                    <a:pt x="96" y="1327"/>
                  </a:cubicBezTo>
                  <a:lnTo>
                    <a:pt x="0" y="1412"/>
                  </a:lnTo>
                  <a:lnTo>
                    <a:pt x="126" y="1398"/>
                  </a:lnTo>
                  <a:cubicBezTo>
                    <a:pt x="307" y="1382"/>
                    <a:pt x="480" y="1324"/>
                    <a:pt x="637" y="1242"/>
                  </a:cubicBezTo>
                  <a:cubicBezTo>
                    <a:pt x="794" y="1163"/>
                    <a:pt x="941" y="1064"/>
                    <a:pt x="1073" y="952"/>
                  </a:cubicBezTo>
                  <a:cubicBezTo>
                    <a:pt x="1207" y="836"/>
                    <a:pt x="1329" y="713"/>
                    <a:pt x="1435" y="573"/>
                  </a:cubicBezTo>
                  <a:cubicBezTo>
                    <a:pt x="1540" y="437"/>
                    <a:pt x="1636" y="287"/>
                    <a:pt x="1701" y="117"/>
                  </a:cubicBezTo>
                  <a:lnTo>
                    <a:pt x="1748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 flipH="1">
              <a:off x="3414714" y="3628461"/>
              <a:ext cx="106146" cy="69567"/>
            </a:xfrm>
            <a:custGeom>
              <a:avLst/>
              <a:gdLst/>
              <a:ahLst/>
              <a:cxnLst/>
              <a:rect l="l" t="t" r="r" b="b"/>
              <a:pathLst>
                <a:path w="1715" h="1124" extrusionOk="0">
                  <a:moveTo>
                    <a:pt x="945" y="1"/>
                  </a:moveTo>
                  <a:cubicBezTo>
                    <a:pt x="824" y="1"/>
                    <a:pt x="700" y="33"/>
                    <a:pt x="576" y="97"/>
                  </a:cubicBezTo>
                  <a:cubicBezTo>
                    <a:pt x="112" y="333"/>
                    <a:pt x="14" y="960"/>
                    <a:pt x="10" y="987"/>
                  </a:cubicBezTo>
                  <a:cubicBezTo>
                    <a:pt x="0" y="1052"/>
                    <a:pt x="48" y="1113"/>
                    <a:pt x="112" y="1124"/>
                  </a:cubicBezTo>
                  <a:lnTo>
                    <a:pt x="129" y="1124"/>
                  </a:lnTo>
                  <a:cubicBezTo>
                    <a:pt x="191" y="1124"/>
                    <a:pt x="242" y="1083"/>
                    <a:pt x="249" y="1021"/>
                  </a:cubicBezTo>
                  <a:cubicBezTo>
                    <a:pt x="252" y="1017"/>
                    <a:pt x="334" y="490"/>
                    <a:pt x="685" y="312"/>
                  </a:cubicBezTo>
                  <a:cubicBezTo>
                    <a:pt x="772" y="266"/>
                    <a:pt x="858" y="244"/>
                    <a:pt x="940" y="244"/>
                  </a:cubicBezTo>
                  <a:cubicBezTo>
                    <a:pt x="992" y="244"/>
                    <a:pt x="1043" y="253"/>
                    <a:pt x="1090" y="271"/>
                  </a:cubicBezTo>
                  <a:cubicBezTo>
                    <a:pt x="1244" y="326"/>
                    <a:pt x="1377" y="476"/>
                    <a:pt x="1462" y="690"/>
                  </a:cubicBezTo>
                  <a:cubicBezTo>
                    <a:pt x="1483" y="736"/>
                    <a:pt x="1526" y="765"/>
                    <a:pt x="1574" y="765"/>
                  </a:cubicBezTo>
                  <a:cubicBezTo>
                    <a:pt x="1590" y="765"/>
                    <a:pt x="1606" y="762"/>
                    <a:pt x="1622" y="756"/>
                  </a:cubicBezTo>
                  <a:cubicBezTo>
                    <a:pt x="1683" y="731"/>
                    <a:pt x="1714" y="660"/>
                    <a:pt x="1687" y="599"/>
                  </a:cubicBezTo>
                  <a:cubicBezTo>
                    <a:pt x="1575" y="322"/>
                    <a:pt x="1394" y="125"/>
                    <a:pt x="1175" y="43"/>
                  </a:cubicBezTo>
                  <a:cubicBezTo>
                    <a:pt x="1101" y="15"/>
                    <a:pt x="1024" y="1"/>
                    <a:pt x="94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 flipH="1">
              <a:off x="3413229" y="3626047"/>
              <a:ext cx="109550" cy="74519"/>
            </a:xfrm>
            <a:custGeom>
              <a:avLst/>
              <a:gdLst/>
              <a:ahLst/>
              <a:cxnLst/>
              <a:rect l="l" t="t" r="r" b="b"/>
              <a:pathLst>
                <a:path w="1770" h="1204" extrusionOk="0">
                  <a:moveTo>
                    <a:pt x="975" y="82"/>
                  </a:moveTo>
                  <a:cubicBezTo>
                    <a:pt x="1050" y="82"/>
                    <a:pt x="1121" y="95"/>
                    <a:pt x="1193" y="120"/>
                  </a:cubicBezTo>
                  <a:cubicBezTo>
                    <a:pt x="1296" y="157"/>
                    <a:pt x="1390" y="225"/>
                    <a:pt x="1472" y="314"/>
                  </a:cubicBezTo>
                  <a:cubicBezTo>
                    <a:pt x="1554" y="406"/>
                    <a:pt x="1626" y="518"/>
                    <a:pt x="1681" y="655"/>
                  </a:cubicBezTo>
                  <a:cubicBezTo>
                    <a:pt x="1684" y="665"/>
                    <a:pt x="1687" y="675"/>
                    <a:pt x="1687" y="682"/>
                  </a:cubicBezTo>
                  <a:cubicBezTo>
                    <a:pt x="1687" y="699"/>
                    <a:pt x="1681" y="716"/>
                    <a:pt x="1673" y="726"/>
                  </a:cubicBezTo>
                  <a:cubicBezTo>
                    <a:pt x="1664" y="740"/>
                    <a:pt x="1653" y="750"/>
                    <a:pt x="1636" y="757"/>
                  </a:cubicBezTo>
                  <a:cubicBezTo>
                    <a:pt x="1626" y="760"/>
                    <a:pt x="1615" y="764"/>
                    <a:pt x="1606" y="764"/>
                  </a:cubicBezTo>
                  <a:cubicBezTo>
                    <a:pt x="1592" y="764"/>
                    <a:pt x="1575" y="760"/>
                    <a:pt x="1561" y="750"/>
                  </a:cubicBezTo>
                  <a:cubicBezTo>
                    <a:pt x="1548" y="743"/>
                    <a:pt x="1538" y="729"/>
                    <a:pt x="1530" y="713"/>
                  </a:cubicBezTo>
                  <a:cubicBezTo>
                    <a:pt x="1486" y="603"/>
                    <a:pt x="1431" y="508"/>
                    <a:pt x="1363" y="433"/>
                  </a:cubicBezTo>
                  <a:cubicBezTo>
                    <a:pt x="1299" y="358"/>
                    <a:pt x="1220" y="304"/>
                    <a:pt x="1135" y="269"/>
                  </a:cubicBezTo>
                  <a:cubicBezTo>
                    <a:pt x="1084" y="252"/>
                    <a:pt x="1030" y="242"/>
                    <a:pt x="972" y="242"/>
                  </a:cubicBezTo>
                  <a:cubicBezTo>
                    <a:pt x="883" y="242"/>
                    <a:pt x="791" y="266"/>
                    <a:pt x="695" y="314"/>
                  </a:cubicBezTo>
                  <a:cubicBezTo>
                    <a:pt x="604" y="361"/>
                    <a:pt x="528" y="433"/>
                    <a:pt x="467" y="512"/>
                  </a:cubicBezTo>
                  <a:cubicBezTo>
                    <a:pt x="379" y="631"/>
                    <a:pt x="321" y="764"/>
                    <a:pt x="286" y="869"/>
                  </a:cubicBezTo>
                  <a:cubicBezTo>
                    <a:pt x="270" y="921"/>
                    <a:pt x="259" y="968"/>
                    <a:pt x="253" y="999"/>
                  </a:cubicBezTo>
                  <a:cubicBezTo>
                    <a:pt x="250" y="1015"/>
                    <a:pt x="245" y="1029"/>
                    <a:pt x="242" y="1040"/>
                  </a:cubicBezTo>
                  <a:lnTo>
                    <a:pt x="242" y="1050"/>
                  </a:lnTo>
                  <a:cubicBezTo>
                    <a:pt x="242" y="1053"/>
                    <a:pt x="242" y="1053"/>
                    <a:pt x="239" y="1053"/>
                  </a:cubicBezTo>
                  <a:cubicBezTo>
                    <a:pt x="239" y="1073"/>
                    <a:pt x="229" y="1091"/>
                    <a:pt x="212" y="1105"/>
                  </a:cubicBezTo>
                  <a:cubicBezTo>
                    <a:pt x="198" y="1114"/>
                    <a:pt x="181" y="1122"/>
                    <a:pt x="160" y="1122"/>
                  </a:cubicBezTo>
                  <a:lnTo>
                    <a:pt x="151" y="1122"/>
                  </a:lnTo>
                  <a:cubicBezTo>
                    <a:pt x="130" y="1118"/>
                    <a:pt x="113" y="1108"/>
                    <a:pt x="99" y="1094"/>
                  </a:cubicBezTo>
                  <a:cubicBezTo>
                    <a:pt x="89" y="1081"/>
                    <a:pt x="82" y="1064"/>
                    <a:pt x="82" y="1043"/>
                  </a:cubicBezTo>
                  <a:lnTo>
                    <a:pt x="82" y="1029"/>
                  </a:lnTo>
                  <a:cubicBezTo>
                    <a:pt x="82" y="1020"/>
                    <a:pt x="110" y="859"/>
                    <a:pt x="191" y="675"/>
                  </a:cubicBezTo>
                  <a:cubicBezTo>
                    <a:pt x="229" y="583"/>
                    <a:pt x="283" y="484"/>
                    <a:pt x="355" y="395"/>
                  </a:cubicBezTo>
                  <a:cubicBezTo>
                    <a:pt x="426" y="307"/>
                    <a:pt x="515" y="229"/>
                    <a:pt x="624" y="171"/>
                  </a:cubicBezTo>
                  <a:cubicBezTo>
                    <a:pt x="744" y="112"/>
                    <a:pt x="859" y="82"/>
                    <a:pt x="975" y="82"/>
                  </a:cubicBezTo>
                  <a:close/>
                  <a:moveTo>
                    <a:pt x="975" y="0"/>
                  </a:moveTo>
                  <a:cubicBezTo>
                    <a:pt x="846" y="0"/>
                    <a:pt x="716" y="34"/>
                    <a:pt x="586" y="99"/>
                  </a:cubicBezTo>
                  <a:cubicBezTo>
                    <a:pt x="464" y="161"/>
                    <a:pt x="368" y="249"/>
                    <a:pt x="290" y="345"/>
                  </a:cubicBezTo>
                  <a:cubicBezTo>
                    <a:pt x="178" y="488"/>
                    <a:pt x="106" y="651"/>
                    <a:pt x="61" y="781"/>
                  </a:cubicBezTo>
                  <a:cubicBezTo>
                    <a:pt x="17" y="910"/>
                    <a:pt x="4" y="1006"/>
                    <a:pt x="0" y="1020"/>
                  </a:cubicBezTo>
                  <a:lnTo>
                    <a:pt x="0" y="1043"/>
                  </a:lnTo>
                  <a:cubicBezTo>
                    <a:pt x="0" y="1084"/>
                    <a:pt x="14" y="1118"/>
                    <a:pt x="38" y="1149"/>
                  </a:cubicBezTo>
                  <a:cubicBezTo>
                    <a:pt x="61" y="1176"/>
                    <a:pt x="96" y="1196"/>
                    <a:pt x="137" y="1204"/>
                  </a:cubicBezTo>
                  <a:lnTo>
                    <a:pt x="160" y="1204"/>
                  </a:lnTo>
                  <a:cubicBezTo>
                    <a:pt x="201" y="1204"/>
                    <a:pt x="239" y="1190"/>
                    <a:pt x="266" y="1166"/>
                  </a:cubicBezTo>
                  <a:cubicBezTo>
                    <a:pt x="294" y="1142"/>
                    <a:pt x="314" y="1108"/>
                    <a:pt x="321" y="1067"/>
                  </a:cubicBezTo>
                  <a:cubicBezTo>
                    <a:pt x="321" y="1064"/>
                    <a:pt x="344" y="934"/>
                    <a:pt x="406" y="784"/>
                  </a:cubicBezTo>
                  <a:cubicBezTo>
                    <a:pt x="437" y="709"/>
                    <a:pt x="481" y="631"/>
                    <a:pt x="532" y="559"/>
                  </a:cubicBezTo>
                  <a:cubicBezTo>
                    <a:pt x="586" y="491"/>
                    <a:pt x="654" y="430"/>
                    <a:pt x="733" y="389"/>
                  </a:cubicBezTo>
                  <a:cubicBezTo>
                    <a:pt x="818" y="345"/>
                    <a:pt x="900" y="324"/>
                    <a:pt x="972" y="324"/>
                  </a:cubicBezTo>
                  <a:cubicBezTo>
                    <a:pt x="1019" y="324"/>
                    <a:pt x="1063" y="331"/>
                    <a:pt x="1108" y="348"/>
                  </a:cubicBezTo>
                  <a:cubicBezTo>
                    <a:pt x="1176" y="372"/>
                    <a:pt x="1244" y="419"/>
                    <a:pt x="1302" y="488"/>
                  </a:cubicBezTo>
                  <a:cubicBezTo>
                    <a:pt x="1363" y="556"/>
                    <a:pt x="1415" y="641"/>
                    <a:pt x="1456" y="743"/>
                  </a:cubicBezTo>
                  <a:cubicBezTo>
                    <a:pt x="1469" y="774"/>
                    <a:pt x="1489" y="801"/>
                    <a:pt x="1517" y="818"/>
                  </a:cubicBezTo>
                  <a:cubicBezTo>
                    <a:pt x="1544" y="835"/>
                    <a:pt x="1575" y="845"/>
                    <a:pt x="1606" y="845"/>
                  </a:cubicBezTo>
                  <a:cubicBezTo>
                    <a:pt x="1626" y="845"/>
                    <a:pt x="1646" y="842"/>
                    <a:pt x="1667" y="835"/>
                  </a:cubicBezTo>
                  <a:cubicBezTo>
                    <a:pt x="1697" y="822"/>
                    <a:pt x="1725" y="798"/>
                    <a:pt x="1742" y="774"/>
                  </a:cubicBezTo>
                  <a:cubicBezTo>
                    <a:pt x="1759" y="746"/>
                    <a:pt x="1769" y="716"/>
                    <a:pt x="1769" y="682"/>
                  </a:cubicBezTo>
                  <a:cubicBezTo>
                    <a:pt x="1769" y="665"/>
                    <a:pt x="1766" y="641"/>
                    <a:pt x="1755" y="624"/>
                  </a:cubicBezTo>
                  <a:cubicBezTo>
                    <a:pt x="1697" y="481"/>
                    <a:pt x="1623" y="358"/>
                    <a:pt x="1534" y="259"/>
                  </a:cubicBezTo>
                  <a:cubicBezTo>
                    <a:pt x="1442" y="161"/>
                    <a:pt x="1337" y="85"/>
                    <a:pt x="1220" y="45"/>
                  </a:cubicBezTo>
                  <a:cubicBezTo>
                    <a:pt x="1142" y="13"/>
                    <a:pt x="1057" y="0"/>
                    <a:pt x="97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 flipH="1">
              <a:off x="3251440" y="3574985"/>
              <a:ext cx="105960" cy="69629"/>
            </a:xfrm>
            <a:custGeom>
              <a:avLst/>
              <a:gdLst/>
              <a:ahLst/>
              <a:cxnLst/>
              <a:rect l="l" t="t" r="r" b="b"/>
              <a:pathLst>
                <a:path w="1712" h="1125" extrusionOk="0">
                  <a:moveTo>
                    <a:pt x="942" y="1"/>
                  </a:moveTo>
                  <a:cubicBezTo>
                    <a:pt x="821" y="1"/>
                    <a:pt x="696" y="32"/>
                    <a:pt x="573" y="96"/>
                  </a:cubicBezTo>
                  <a:cubicBezTo>
                    <a:pt x="113" y="331"/>
                    <a:pt x="14" y="958"/>
                    <a:pt x="11" y="986"/>
                  </a:cubicBezTo>
                  <a:cubicBezTo>
                    <a:pt x="0" y="1050"/>
                    <a:pt x="44" y="1112"/>
                    <a:pt x="109" y="1121"/>
                  </a:cubicBezTo>
                  <a:cubicBezTo>
                    <a:pt x="116" y="1125"/>
                    <a:pt x="123" y="1125"/>
                    <a:pt x="129" y="1125"/>
                  </a:cubicBezTo>
                  <a:cubicBezTo>
                    <a:pt x="187" y="1125"/>
                    <a:pt x="239" y="1081"/>
                    <a:pt x="249" y="1023"/>
                  </a:cubicBezTo>
                  <a:cubicBezTo>
                    <a:pt x="249" y="1016"/>
                    <a:pt x="331" y="491"/>
                    <a:pt x="681" y="311"/>
                  </a:cubicBezTo>
                  <a:cubicBezTo>
                    <a:pt x="771" y="265"/>
                    <a:pt x="857" y="242"/>
                    <a:pt x="939" y="242"/>
                  </a:cubicBezTo>
                  <a:cubicBezTo>
                    <a:pt x="991" y="242"/>
                    <a:pt x="1041" y="251"/>
                    <a:pt x="1090" y="270"/>
                  </a:cubicBezTo>
                  <a:cubicBezTo>
                    <a:pt x="1244" y="327"/>
                    <a:pt x="1373" y="475"/>
                    <a:pt x="1463" y="689"/>
                  </a:cubicBezTo>
                  <a:cubicBezTo>
                    <a:pt x="1481" y="736"/>
                    <a:pt x="1527" y="765"/>
                    <a:pt x="1575" y="765"/>
                  </a:cubicBezTo>
                  <a:cubicBezTo>
                    <a:pt x="1590" y="765"/>
                    <a:pt x="1604" y="762"/>
                    <a:pt x="1619" y="757"/>
                  </a:cubicBezTo>
                  <a:cubicBezTo>
                    <a:pt x="1680" y="730"/>
                    <a:pt x="1711" y="662"/>
                    <a:pt x="1687" y="600"/>
                  </a:cubicBezTo>
                  <a:cubicBezTo>
                    <a:pt x="1575" y="321"/>
                    <a:pt x="1391" y="123"/>
                    <a:pt x="1176" y="41"/>
                  </a:cubicBezTo>
                  <a:cubicBezTo>
                    <a:pt x="1101" y="14"/>
                    <a:pt x="1022" y="1"/>
                    <a:pt x="94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flipH="1">
              <a:off x="3250016" y="3572447"/>
              <a:ext cx="109550" cy="74704"/>
            </a:xfrm>
            <a:custGeom>
              <a:avLst/>
              <a:gdLst/>
              <a:ahLst/>
              <a:cxnLst/>
              <a:rect l="l" t="t" r="r" b="b"/>
              <a:pathLst>
                <a:path w="1770" h="1207" extrusionOk="0">
                  <a:moveTo>
                    <a:pt x="976" y="82"/>
                  </a:moveTo>
                  <a:cubicBezTo>
                    <a:pt x="1051" y="82"/>
                    <a:pt x="1125" y="96"/>
                    <a:pt x="1194" y="123"/>
                  </a:cubicBezTo>
                  <a:cubicBezTo>
                    <a:pt x="1296" y="161"/>
                    <a:pt x="1391" y="225"/>
                    <a:pt x="1473" y="314"/>
                  </a:cubicBezTo>
                  <a:cubicBezTo>
                    <a:pt x="1559" y="406"/>
                    <a:pt x="1630" y="519"/>
                    <a:pt x="1682" y="655"/>
                  </a:cubicBezTo>
                  <a:cubicBezTo>
                    <a:pt x="1688" y="665"/>
                    <a:pt x="1688" y="675"/>
                    <a:pt x="1688" y="686"/>
                  </a:cubicBezTo>
                  <a:cubicBezTo>
                    <a:pt x="1688" y="700"/>
                    <a:pt x="1685" y="716"/>
                    <a:pt x="1674" y="730"/>
                  </a:cubicBezTo>
                  <a:cubicBezTo>
                    <a:pt x="1668" y="744"/>
                    <a:pt x="1654" y="754"/>
                    <a:pt x="1641" y="761"/>
                  </a:cubicBezTo>
                  <a:cubicBezTo>
                    <a:pt x="1630" y="764"/>
                    <a:pt x="1620" y="764"/>
                    <a:pt x="1610" y="764"/>
                  </a:cubicBezTo>
                  <a:cubicBezTo>
                    <a:pt x="1592" y="764"/>
                    <a:pt x="1579" y="761"/>
                    <a:pt x="1565" y="750"/>
                  </a:cubicBezTo>
                  <a:cubicBezTo>
                    <a:pt x="1552" y="744"/>
                    <a:pt x="1542" y="730"/>
                    <a:pt x="1534" y="716"/>
                  </a:cubicBezTo>
                  <a:cubicBezTo>
                    <a:pt x="1490" y="604"/>
                    <a:pt x="1432" y="508"/>
                    <a:pt x="1368" y="434"/>
                  </a:cubicBezTo>
                  <a:cubicBezTo>
                    <a:pt x="1300" y="358"/>
                    <a:pt x="1224" y="304"/>
                    <a:pt x="1139" y="273"/>
                  </a:cubicBezTo>
                  <a:cubicBezTo>
                    <a:pt x="1085" y="253"/>
                    <a:pt x="1031" y="242"/>
                    <a:pt x="976" y="242"/>
                  </a:cubicBezTo>
                  <a:cubicBezTo>
                    <a:pt x="887" y="242"/>
                    <a:pt x="792" y="266"/>
                    <a:pt x="700" y="318"/>
                  </a:cubicBezTo>
                  <a:cubicBezTo>
                    <a:pt x="604" y="365"/>
                    <a:pt x="529" y="437"/>
                    <a:pt x="468" y="516"/>
                  </a:cubicBezTo>
                  <a:cubicBezTo>
                    <a:pt x="379" y="631"/>
                    <a:pt x="325" y="764"/>
                    <a:pt x="291" y="870"/>
                  </a:cubicBezTo>
                  <a:cubicBezTo>
                    <a:pt x="274" y="924"/>
                    <a:pt x="260" y="969"/>
                    <a:pt x="254" y="1002"/>
                  </a:cubicBezTo>
                  <a:cubicBezTo>
                    <a:pt x="250" y="1016"/>
                    <a:pt x="246" y="1030"/>
                    <a:pt x="246" y="1040"/>
                  </a:cubicBezTo>
                  <a:cubicBezTo>
                    <a:pt x="246" y="1043"/>
                    <a:pt x="243" y="1050"/>
                    <a:pt x="243" y="1050"/>
                  </a:cubicBezTo>
                  <a:lnTo>
                    <a:pt x="243" y="1057"/>
                  </a:lnTo>
                  <a:cubicBezTo>
                    <a:pt x="240" y="1077"/>
                    <a:pt x="230" y="1095"/>
                    <a:pt x="216" y="1104"/>
                  </a:cubicBezTo>
                  <a:cubicBezTo>
                    <a:pt x="202" y="1118"/>
                    <a:pt x="182" y="1125"/>
                    <a:pt x="164" y="1125"/>
                  </a:cubicBezTo>
                  <a:lnTo>
                    <a:pt x="151" y="1125"/>
                  </a:lnTo>
                  <a:cubicBezTo>
                    <a:pt x="131" y="1122"/>
                    <a:pt x="114" y="1112"/>
                    <a:pt x="103" y="1098"/>
                  </a:cubicBezTo>
                  <a:cubicBezTo>
                    <a:pt x="90" y="1081"/>
                    <a:pt x="83" y="1064"/>
                    <a:pt x="83" y="1043"/>
                  </a:cubicBezTo>
                  <a:lnTo>
                    <a:pt x="83" y="1033"/>
                  </a:lnTo>
                  <a:cubicBezTo>
                    <a:pt x="87" y="1023"/>
                    <a:pt x="110" y="863"/>
                    <a:pt x="192" y="675"/>
                  </a:cubicBezTo>
                  <a:cubicBezTo>
                    <a:pt x="233" y="583"/>
                    <a:pt x="287" y="484"/>
                    <a:pt x="359" y="396"/>
                  </a:cubicBezTo>
                  <a:cubicBezTo>
                    <a:pt x="430" y="307"/>
                    <a:pt x="516" y="229"/>
                    <a:pt x="625" y="174"/>
                  </a:cubicBezTo>
                  <a:cubicBezTo>
                    <a:pt x="744" y="113"/>
                    <a:pt x="864" y="82"/>
                    <a:pt x="976" y="82"/>
                  </a:cubicBezTo>
                  <a:close/>
                  <a:moveTo>
                    <a:pt x="976" y="0"/>
                  </a:moveTo>
                  <a:cubicBezTo>
                    <a:pt x="850" y="0"/>
                    <a:pt x="716" y="35"/>
                    <a:pt x="591" y="99"/>
                  </a:cubicBezTo>
                  <a:cubicBezTo>
                    <a:pt x="468" y="164"/>
                    <a:pt x="373" y="250"/>
                    <a:pt x="294" y="345"/>
                  </a:cubicBezTo>
                  <a:cubicBezTo>
                    <a:pt x="178" y="491"/>
                    <a:pt x="107" y="651"/>
                    <a:pt x="62" y="781"/>
                  </a:cubicBezTo>
                  <a:cubicBezTo>
                    <a:pt x="21" y="911"/>
                    <a:pt x="5" y="1010"/>
                    <a:pt x="5" y="1019"/>
                  </a:cubicBezTo>
                  <a:cubicBezTo>
                    <a:pt x="1" y="1030"/>
                    <a:pt x="1" y="1037"/>
                    <a:pt x="1" y="1043"/>
                  </a:cubicBezTo>
                  <a:cubicBezTo>
                    <a:pt x="1" y="1084"/>
                    <a:pt x="15" y="1122"/>
                    <a:pt x="42" y="1149"/>
                  </a:cubicBezTo>
                  <a:cubicBezTo>
                    <a:pt x="66" y="1180"/>
                    <a:pt x="100" y="1200"/>
                    <a:pt x="141" y="1203"/>
                  </a:cubicBezTo>
                  <a:cubicBezTo>
                    <a:pt x="148" y="1207"/>
                    <a:pt x="155" y="1207"/>
                    <a:pt x="164" y="1207"/>
                  </a:cubicBezTo>
                  <a:cubicBezTo>
                    <a:pt x="202" y="1207"/>
                    <a:pt x="240" y="1194"/>
                    <a:pt x="271" y="1166"/>
                  </a:cubicBezTo>
                  <a:cubicBezTo>
                    <a:pt x="298" y="1142"/>
                    <a:pt x="318" y="1108"/>
                    <a:pt x="325" y="1068"/>
                  </a:cubicBezTo>
                  <a:cubicBezTo>
                    <a:pt x="325" y="1068"/>
                    <a:pt x="345" y="934"/>
                    <a:pt x="406" y="788"/>
                  </a:cubicBezTo>
                  <a:cubicBezTo>
                    <a:pt x="441" y="713"/>
                    <a:pt x="482" y="634"/>
                    <a:pt x="537" y="563"/>
                  </a:cubicBezTo>
                  <a:cubicBezTo>
                    <a:pt x="591" y="491"/>
                    <a:pt x="655" y="430"/>
                    <a:pt x="737" y="389"/>
                  </a:cubicBezTo>
                  <a:cubicBezTo>
                    <a:pt x="823" y="345"/>
                    <a:pt x="900" y="324"/>
                    <a:pt x="976" y="324"/>
                  </a:cubicBezTo>
                  <a:cubicBezTo>
                    <a:pt x="1023" y="324"/>
                    <a:pt x="1068" y="331"/>
                    <a:pt x="1112" y="348"/>
                  </a:cubicBezTo>
                  <a:cubicBezTo>
                    <a:pt x="1180" y="376"/>
                    <a:pt x="1245" y="423"/>
                    <a:pt x="1306" y="488"/>
                  </a:cubicBezTo>
                  <a:cubicBezTo>
                    <a:pt x="1364" y="556"/>
                    <a:pt x="1416" y="641"/>
                    <a:pt x="1460" y="747"/>
                  </a:cubicBezTo>
                  <a:cubicBezTo>
                    <a:pt x="1470" y="777"/>
                    <a:pt x="1493" y="802"/>
                    <a:pt x="1518" y="818"/>
                  </a:cubicBezTo>
                  <a:cubicBezTo>
                    <a:pt x="1545" y="839"/>
                    <a:pt x="1575" y="846"/>
                    <a:pt x="1610" y="846"/>
                  </a:cubicBezTo>
                  <a:cubicBezTo>
                    <a:pt x="1630" y="846"/>
                    <a:pt x="1651" y="843"/>
                    <a:pt x="1668" y="835"/>
                  </a:cubicBezTo>
                  <a:cubicBezTo>
                    <a:pt x="1702" y="822"/>
                    <a:pt x="1726" y="802"/>
                    <a:pt x="1743" y="774"/>
                  </a:cubicBezTo>
                  <a:cubicBezTo>
                    <a:pt x="1759" y="747"/>
                    <a:pt x="1770" y="716"/>
                    <a:pt x="1770" y="686"/>
                  </a:cubicBezTo>
                  <a:cubicBezTo>
                    <a:pt x="1770" y="665"/>
                    <a:pt x="1767" y="645"/>
                    <a:pt x="1759" y="624"/>
                  </a:cubicBezTo>
                  <a:cubicBezTo>
                    <a:pt x="1702" y="481"/>
                    <a:pt x="1627" y="358"/>
                    <a:pt x="1534" y="260"/>
                  </a:cubicBezTo>
                  <a:cubicBezTo>
                    <a:pt x="1446" y="161"/>
                    <a:pt x="1341" y="89"/>
                    <a:pt x="1224" y="45"/>
                  </a:cubicBezTo>
                  <a:cubicBezTo>
                    <a:pt x="1143" y="14"/>
                    <a:pt x="1061" y="0"/>
                    <a:pt x="9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 flipH="1">
              <a:off x="3347869" y="3698772"/>
              <a:ext cx="64863" cy="89682"/>
            </a:xfrm>
            <a:custGeom>
              <a:avLst/>
              <a:gdLst/>
              <a:ahLst/>
              <a:cxnLst/>
              <a:rect l="l" t="t" r="r" b="b"/>
              <a:pathLst>
                <a:path w="1048" h="1449" extrusionOk="0">
                  <a:moveTo>
                    <a:pt x="734" y="1"/>
                  </a:moveTo>
                  <a:lnTo>
                    <a:pt x="1" y="199"/>
                  </a:lnTo>
                  <a:cubicBezTo>
                    <a:pt x="1" y="199"/>
                    <a:pt x="63" y="1448"/>
                    <a:pt x="523" y="1448"/>
                  </a:cubicBezTo>
                  <a:cubicBezTo>
                    <a:pt x="534" y="1448"/>
                    <a:pt x="545" y="1448"/>
                    <a:pt x="557" y="1446"/>
                  </a:cubicBezTo>
                  <a:cubicBezTo>
                    <a:pt x="1048" y="138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 flipH="1">
              <a:off x="3345084" y="3690849"/>
              <a:ext cx="75818" cy="105465"/>
            </a:xfrm>
            <a:custGeom>
              <a:avLst/>
              <a:gdLst/>
              <a:ahLst/>
              <a:cxnLst/>
              <a:rect l="l" t="t" r="r" b="b"/>
              <a:pathLst>
                <a:path w="1225" h="1704" extrusionOk="0">
                  <a:moveTo>
                    <a:pt x="767" y="292"/>
                  </a:moveTo>
                  <a:lnTo>
                    <a:pt x="767" y="292"/>
                  </a:lnTo>
                  <a:cubicBezTo>
                    <a:pt x="836" y="664"/>
                    <a:pt x="883" y="1203"/>
                    <a:pt x="751" y="1390"/>
                  </a:cubicBezTo>
                  <a:cubicBezTo>
                    <a:pt x="723" y="1431"/>
                    <a:pt x="692" y="1441"/>
                    <a:pt x="672" y="1445"/>
                  </a:cubicBezTo>
                  <a:cubicBezTo>
                    <a:pt x="668" y="1445"/>
                    <a:pt x="663" y="1445"/>
                    <a:pt x="659" y="1445"/>
                  </a:cubicBezTo>
                  <a:cubicBezTo>
                    <a:pt x="627" y="1445"/>
                    <a:pt x="599" y="1434"/>
                    <a:pt x="570" y="1410"/>
                  </a:cubicBezTo>
                  <a:cubicBezTo>
                    <a:pt x="396" y="1267"/>
                    <a:pt x="301" y="766"/>
                    <a:pt x="270" y="422"/>
                  </a:cubicBezTo>
                  <a:lnTo>
                    <a:pt x="767" y="292"/>
                  </a:lnTo>
                  <a:close/>
                  <a:moveTo>
                    <a:pt x="869" y="1"/>
                  </a:moveTo>
                  <a:cubicBezTo>
                    <a:pt x="857" y="1"/>
                    <a:pt x="844" y="3"/>
                    <a:pt x="832" y="6"/>
                  </a:cubicBezTo>
                  <a:lnTo>
                    <a:pt x="99" y="201"/>
                  </a:lnTo>
                  <a:cubicBezTo>
                    <a:pt x="41" y="218"/>
                    <a:pt x="0" y="272"/>
                    <a:pt x="4" y="333"/>
                  </a:cubicBezTo>
                  <a:cubicBezTo>
                    <a:pt x="10" y="432"/>
                    <a:pt x="62" y="1325"/>
                    <a:pt x="403" y="1612"/>
                  </a:cubicBezTo>
                  <a:cubicBezTo>
                    <a:pt x="477" y="1673"/>
                    <a:pt x="562" y="1703"/>
                    <a:pt x="655" y="1703"/>
                  </a:cubicBezTo>
                  <a:cubicBezTo>
                    <a:pt x="672" y="1703"/>
                    <a:pt x="689" y="1703"/>
                    <a:pt x="706" y="1700"/>
                  </a:cubicBezTo>
                  <a:cubicBezTo>
                    <a:pt x="812" y="1686"/>
                    <a:pt x="900" y="1632"/>
                    <a:pt x="965" y="1540"/>
                  </a:cubicBezTo>
                  <a:cubicBezTo>
                    <a:pt x="1224" y="1165"/>
                    <a:pt x="1016" y="211"/>
                    <a:pt x="992" y="102"/>
                  </a:cubicBezTo>
                  <a:cubicBezTo>
                    <a:pt x="985" y="67"/>
                    <a:pt x="962" y="37"/>
                    <a:pt x="935" y="20"/>
                  </a:cubicBezTo>
                  <a:cubicBezTo>
                    <a:pt x="915" y="7"/>
                    <a:pt x="892" y="1"/>
                    <a:pt x="86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 flipH="1">
              <a:off x="3350654" y="3688250"/>
              <a:ext cx="72600" cy="110602"/>
            </a:xfrm>
            <a:custGeom>
              <a:avLst/>
              <a:gdLst/>
              <a:ahLst/>
              <a:cxnLst/>
              <a:rect l="l" t="t" r="r" b="b"/>
              <a:pathLst>
                <a:path w="1173" h="1787" extrusionOk="0">
                  <a:moveTo>
                    <a:pt x="772" y="384"/>
                  </a:moveTo>
                  <a:lnTo>
                    <a:pt x="772" y="384"/>
                  </a:lnTo>
                  <a:cubicBezTo>
                    <a:pt x="806" y="573"/>
                    <a:pt x="833" y="799"/>
                    <a:pt x="833" y="999"/>
                  </a:cubicBezTo>
                  <a:cubicBezTo>
                    <a:pt x="833" y="1091"/>
                    <a:pt x="825" y="1176"/>
                    <a:pt x="812" y="1245"/>
                  </a:cubicBezTo>
                  <a:cubicBezTo>
                    <a:pt x="805" y="1282"/>
                    <a:pt x="798" y="1313"/>
                    <a:pt x="789" y="1340"/>
                  </a:cubicBezTo>
                  <a:cubicBezTo>
                    <a:pt x="778" y="1371"/>
                    <a:pt x="768" y="1391"/>
                    <a:pt x="754" y="1412"/>
                  </a:cubicBezTo>
                  <a:lnTo>
                    <a:pt x="757" y="1412"/>
                  </a:lnTo>
                  <a:cubicBezTo>
                    <a:pt x="744" y="1425"/>
                    <a:pt x="734" y="1435"/>
                    <a:pt x="727" y="1438"/>
                  </a:cubicBezTo>
                  <a:cubicBezTo>
                    <a:pt x="720" y="1442"/>
                    <a:pt x="713" y="1446"/>
                    <a:pt x="703" y="1446"/>
                  </a:cubicBezTo>
                  <a:lnTo>
                    <a:pt x="693" y="1446"/>
                  </a:lnTo>
                  <a:cubicBezTo>
                    <a:pt x="682" y="1446"/>
                    <a:pt x="676" y="1446"/>
                    <a:pt x="666" y="1442"/>
                  </a:cubicBezTo>
                  <a:cubicBezTo>
                    <a:pt x="655" y="1438"/>
                    <a:pt x="645" y="1432"/>
                    <a:pt x="635" y="1421"/>
                  </a:cubicBezTo>
                  <a:cubicBezTo>
                    <a:pt x="614" y="1408"/>
                    <a:pt x="597" y="1385"/>
                    <a:pt x="580" y="1360"/>
                  </a:cubicBezTo>
                  <a:cubicBezTo>
                    <a:pt x="550" y="1316"/>
                    <a:pt x="519" y="1254"/>
                    <a:pt x="495" y="1187"/>
                  </a:cubicBezTo>
                  <a:cubicBezTo>
                    <a:pt x="454" y="1081"/>
                    <a:pt x="424" y="955"/>
                    <a:pt x="400" y="828"/>
                  </a:cubicBezTo>
                  <a:cubicBezTo>
                    <a:pt x="378" y="716"/>
                    <a:pt x="363" y="600"/>
                    <a:pt x="352" y="496"/>
                  </a:cubicBezTo>
                  <a:lnTo>
                    <a:pt x="352" y="496"/>
                  </a:lnTo>
                  <a:lnTo>
                    <a:pt x="772" y="384"/>
                  </a:lnTo>
                  <a:close/>
                  <a:moveTo>
                    <a:pt x="836" y="284"/>
                  </a:moveTo>
                  <a:lnTo>
                    <a:pt x="263" y="433"/>
                  </a:lnTo>
                  <a:lnTo>
                    <a:pt x="267" y="468"/>
                  </a:lnTo>
                  <a:cubicBezTo>
                    <a:pt x="284" y="641"/>
                    <a:pt x="314" y="856"/>
                    <a:pt x="366" y="1043"/>
                  </a:cubicBezTo>
                  <a:cubicBezTo>
                    <a:pt x="389" y="1139"/>
                    <a:pt x="420" y="1227"/>
                    <a:pt x="454" y="1303"/>
                  </a:cubicBezTo>
                  <a:cubicBezTo>
                    <a:pt x="471" y="1340"/>
                    <a:pt x="492" y="1377"/>
                    <a:pt x="512" y="1405"/>
                  </a:cubicBezTo>
                  <a:cubicBezTo>
                    <a:pt x="533" y="1435"/>
                    <a:pt x="556" y="1462"/>
                    <a:pt x="580" y="1483"/>
                  </a:cubicBezTo>
                  <a:cubicBezTo>
                    <a:pt x="597" y="1497"/>
                    <a:pt x="614" y="1510"/>
                    <a:pt x="635" y="1517"/>
                  </a:cubicBezTo>
                  <a:cubicBezTo>
                    <a:pt x="652" y="1524"/>
                    <a:pt x="672" y="1528"/>
                    <a:pt x="693" y="1528"/>
                  </a:cubicBezTo>
                  <a:lnTo>
                    <a:pt x="717" y="1528"/>
                  </a:lnTo>
                  <a:cubicBezTo>
                    <a:pt x="730" y="1524"/>
                    <a:pt x="748" y="1520"/>
                    <a:pt x="768" y="1510"/>
                  </a:cubicBezTo>
                  <a:cubicBezTo>
                    <a:pt x="789" y="1500"/>
                    <a:pt x="805" y="1483"/>
                    <a:pt x="822" y="1456"/>
                  </a:cubicBezTo>
                  <a:cubicBezTo>
                    <a:pt x="839" y="1432"/>
                    <a:pt x="856" y="1401"/>
                    <a:pt x="866" y="1367"/>
                  </a:cubicBezTo>
                  <a:cubicBezTo>
                    <a:pt x="883" y="1319"/>
                    <a:pt x="894" y="1262"/>
                    <a:pt x="904" y="1200"/>
                  </a:cubicBezTo>
                  <a:cubicBezTo>
                    <a:pt x="911" y="1139"/>
                    <a:pt x="914" y="1070"/>
                    <a:pt x="914" y="999"/>
                  </a:cubicBezTo>
                  <a:cubicBezTo>
                    <a:pt x="914" y="778"/>
                    <a:pt x="883" y="529"/>
                    <a:pt x="846" y="324"/>
                  </a:cubicBezTo>
                  <a:lnTo>
                    <a:pt x="836" y="284"/>
                  </a:lnTo>
                  <a:close/>
                  <a:moveTo>
                    <a:pt x="904" y="82"/>
                  </a:moveTo>
                  <a:cubicBezTo>
                    <a:pt x="921" y="82"/>
                    <a:pt x="935" y="89"/>
                    <a:pt x="948" y="96"/>
                  </a:cubicBezTo>
                  <a:cubicBezTo>
                    <a:pt x="968" y="109"/>
                    <a:pt x="986" y="130"/>
                    <a:pt x="989" y="154"/>
                  </a:cubicBezTo>
                  <a:cubicBezTo>
                    <a:pt x="996" y="185"/>
                    <a:pt x="1023" y="301"/>
                    <a:pt x="1047" y="454"/>
                  </a:cubicBezTo>
                  <a:cubicBezTo>
                    <a:pt x="1067" y="607"/>
                    <a:pt x="1091" y="801"/>
                    <a:pt x="1091" y="989"/>
                  </a:cubicBezTo>
                  <a:cubicBezTo>
                    <a:pt x="1091" y="1102"/>
                    <a:pt x="1081" y="1210"/>
                    <a:pt x="1064" y="1309"/>
                  </a:cubicBezTo>
                  <a:cubicBezTo>
                    <a:pt x="1044" y="1408"/>
                    <a:pt x="1013" y="1493"/>
                    <a:pt x="968" y="1558"/>
                  </a:cubicBezTo>
                  <a:cubicBezTo>
                    <a:pt x="938" y="1599"/>
                    <a:pt x="904" y="1633"/>
                    <a:pt x="866" y="1657"/>
                  </a:cubicBezTo>
                  <a:cubicBezTo>
                    <a:pt x="829" y="1681"/>
                    <a:pt x="784" y="1698"/>
                    <a:pt x="737" y="1701"/>
                  </a:cubicBezTo>
                  <a:cubicBezTo>
                    <a:pt x="723" y="1704"/>
                    <a:pt x="707" y="1704"/>
                    <a:pt x="693" y="1704"/>
                  </a:cubicBezTo>
                  <a:cubicBezTo>
                    <a:pt x="611" y="1704"/>
                    <a:pt x="536" y="1677"/>
                    <a:pt x="468" y="1619"/>
                  </a:cubicBezTo>
                  <a:cubicBezTo>
                    <a:pt x="430" y="1589"/>
                    <a:pt x="393" y="1548"/>
                    <a:pt x="362" y="1497"/>
                  </a:cubicBezTo>
                  <a:cubicBezTo>
                    <a:pt x="304" y="1412"/>
                    <a:pt x="257" y="1303"/>
                    <a:pt x="223" y="1187"/>
                  </a:cubicBezTo>
                  <a:cubicBezTo>
                    <a:pt x="164" y="1016"/>
                    <a:pt x="130" y="828"/>
                    <a:pt x="114" y="675"/>
                  </a:cubicBezTo>
                  <a:cubicBezTo>
                    <a:pt x="93" y="522"/>
                    <a:pt x="86" y="403"/>
                    <a:pt x="83" y="372"/>
                  </a:cubicBezTo>
                  <a:lnTo>
                    <a:pt x="83" y="369"/>
                  </a:lnTo>
                  <a:cubicBezTo>
                    <a:pt x="83" y="328"/>
                    <a:pt x="110" y="293"/>
                    <a:pt x="147" y="284"/>
                  </a:cubicBezTo>
                  <a:lnTo>
                    <a:pt x="880" y="86"/>
                  </a:lnTo>
                  <a:cubicBezTo>
                    <a:pt x="887" y="86"/>
                    <a:pt x="897" y="82"/>
                    <a:pt x="904" y="82"/>
                  </a:cubicBezTo>
                  <a:close/>
                  <a:moveTo>
                    <a:pt x="904" y="1"/>
                  </a:moveTo>
                  <a:cubicBezTo>
                    <a:pt x="891" y="1"/>
                    <a:pt x="874" y="4"/>
                    <a:pt x="860" y="7"/>
                  </a:cubicBezTo>
                  <a:lnTo>
                    <a:pt x="127" y="202"/>
                  </a:lnTo>
                  <a:cubicBezTo>
                    <a:pt x="52" y="222"/>
                    <a:pt x="1" y="290"/>
                    <a:pt x="1" y="369"/>
                  </a:cubicBezTo>
                  <a:lnTo>
                    <a:pt x="1" y="375"/>
                  </a:lnTo>
                  <a:cubicBezTo>
                    <a:pt x="4" y="427"/>
                    <a:pt x="18" y="679"/>
                    <a:pt x="76" y="951"/>
                  </a:cubicBezTo>
                  <a:cubicBezTo>
                    <a:pt x="103" y="1091"/>
                    <a:pt x="144" y="1234"/>
                    <a:pt x="199" y="1364"/>
                  </a:cubicBezTo>
                  <a:cubicBezTo>
                    <a:pt x="226" y="1429"/>
                    <a:pt x="257" y="1487"/>
                    <a:pt x="294" y="1541"/>
                  </a:cubicBezTo>
                  <a:cubicBezTo>
                    <a:pt x="328" y="1596"/>
                    <a:pt x="369" y="1643"/>
                    <a:pt x="416" y="1684"/>
                  </a:cubicBezTo>
                  <a:cubicBezTo>
                    <a:pt x="495" y="1753"/>
                    <a:pt x="594" y="1786"/>
                    <a:pt x="693" y="1786"/>
                  </a:cubicBezTo>
                  <a:cubicBezTo>
                    <a:pt x="710" y="1786"/>
                    <a:pt x="730" y="1786"/>
                    <a:pt x="751" y="1783"/>
                  </a:cubicBezTo>
                  <a:cubicBezTo>
                    <a:pt x="809" y="1776"/>
                    <a:pt x="863" y="1756"/>
                    <a:pt x="911" y="1725"/>
                  </a:cubicBezTo>
                  <a:cubicBezTo>
                    <a:pt x="959" y="1694"/>
                    <a:pt x="1000" y="1654"/>
                    <a:pt x="1037" y="1605"/>
                  </a:cubicBezTo>
                  <a:cubicBezTo>
                    <a:pt x="1088" y="1528"/>
                    <a:pt x="1122" y="1432"/>
                    <a:pt x="1143" y="1326"/>
                  </a:cubicBezTo>
                  <a:cubicBezTo>
                    <a:pt x="1163" y="1221"/>
                    <a:pt x="1173" y="1105"/>
                    <a:pt x="1173" y="989"/>
                  </a:cubicBezTo>
                  <a:cubicBezTo>
                    <a:pt x="1173" y="795"/>
                    <a:pt x="1149" y="597"/>
                    <a:pt x="1125" y="444"/>
                  </a:cubicBezTo>
                  <a:cubicBezTo>
                    <a:pt x="1102" y="287"/>
                    <a:pt x="1078" y="167"/>
                    <a:pt x="1071" y="133"/>
                  </a:cubicBezTo>
                  <a:cubicBezTo>
                    <a:pt x="1061" y="89"/>
                    <a:pt x="1030" y="51"/>
                    <a:pt x="993" y="28"/>
                  </a:cubicBezTo>
                  <a:cubicBezTo>
                    <a:pt x="965" y="10"/>
                    <a:pt x="935" y="1"/>
                    <a:pt x="9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 flipH="1">
              <a:off x="2760440" y="3117284"/>
              <a:ext cx="60160" cy="60160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488" y="0"/>
                  </a:moveTo>
                  <a:cubicBezTo>
                    <a:pt x="219" y="0"/>
                    <a:pt x="0" y="218"/>
                    <a:pt x="0" y="488"/>
                  </a:cubicBezTo>
                  <a:cubicBezTo>
                    <a:pt x="0" y="754"/>
                    <a:pt x="219" y="971"/>
                    <a:pt x="488" y="971"/>
                  </a:cubicBezTo>
                  <a:cubicBezTo>
                    <a:pt x="754" y="971"/>
                    <a:pt x="972" y="754"/>
                    <a:pt x="972" y="488"/>
                  </a:cubicBezTo>
                  <a:cubicBezTo>
                    <a:pt x="972" y="218"/>
                    <a:pt x="754" y="0"/>
                    <a:pt x="48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 flipH="1">
              <a:off x="2757902" y="3114747"/>
              <a:ext cx="65235" cy="65235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9" y="82"/>
                  </a:moveTo>
                  <a:cubicBezTo>
                    <a:pt x="651" y="82"/>
                    <a:pt x="760" y="133"/>
                    <a:pt x="842" y="212"/>
                  </a:cubicBezTo>
                  <a:cubicBezTo>
                    <a:pt x="924" y="293"/>
                    <a:pt x="972" y="402"/>
                    <a:pt x="972" y="529"/>
                  </a:cubicBezTo>
                  <a:cubicBezTo>
                    <a:pt x="972" y="652"/>
                    <a:pt x="924" y="760"/>
                    <a:pt x="842" y="842"/>
                  </a:cubicBezTo>
                  <a:cubicBezTo>
                    <a:pt x="760" y="924"/>
                    <a:pt x="651" y="971"/>
                    <a:pt x="529" y="971"/>
                  </a:cubicBezTo>
                  <a:cubicBezTo>
                    <a:pt x="406" y="971"/>
                    <a:pt x="294" y="924"/>
                    <a:pt x="212" y="842"/>
                  </a:cubicBezTo>
                  <a:cubicBezTo>
                    <a:pt x="134" y="760"/>
                    <a:pt x="82" y="652"/>
                    <a:pt x="82" y="529"/>
                  </a:cubicBezTo>
                  <a:cubicBezTo>
                    <a:pt x="82" y="402"/>
                    <a:pt x="134" y="293"/>
                    <a:pt x="212" y="212"/>
                  </a:cubicBezTo>
                  <a:cubicBezTo>
                    <a:pt x="294" y="133"/>
                    <a:pt x="406" y="82"/>
                    <a:pt x="529" y="82"/>
                  </a:cubicBezTo>
                  <a:close/>
                  <a:moveTo>
                    <a:pt x="529" y="1"/>
                  </a:moveTo>
                  <a:cubicBezTo>
                    <a:pt x="382" y="1"/>
                    <a:pt x="249" y="59"/>
                    <a:pt x="154" y="153"/>
                  </a:cubicBezTo>
                  <a:cubicBezTo>
                    <a:pt x="58" y="249"/>
                    <a:pt x="0" y="382"/>
                    <a:pt x="0" y="529"/>
                  </a:cubicBezTo>
                  <a:cubicBezTo>
                    <a:pt x="0" y="672"/>
                    <a:pt x="58" y="805"/>
                    <a:pt x="154" y="900"/>
                  </a:cubicBezTo>
                  <a:cubicBezTo>
                    <a:pt x="249" y="995"/>
                    <a:pt x="382" y="1053"/>
                    <a:pt x="529" y="1053"/>
                  </a:cubicBezTo>
                  <a:cubicBezTo>
                    <a:pt x="672" y="1053"/>
                    <a:pt x="805" y="995"/>
                    <a:pt x="900" y="900"/>
                  </a:cubicBezTo>
                  <a:cubicBezTo>
                    <a:pt x="996" y="805"/>
                    <a:pt x="1054" y="672"/>
                    <a:pt x="1054" y="529"/>
                  </a:cubicBezTo>
                  <a:cubicBezTo>
                    <a:pt x="1054" y="382"/>
                    <a:pt x="996" y="249"/>
                    <a:pt x="900" y="153"/>
                  </a:cubicBezTo>
                  <a:cubicBezTo>
                    <a:pt x="805" y="59"/>
                    <a:pt x="672" y="1"/>
                    <a:pt x="5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 flipH="1">
              <a:off x="3515168" y="3496628"/>
              <a:ext cx="199541" cy="396731"/>
            </a:xfrm>
            <a:custGeom>
              <a:avLst/>
              <a:gdLst/>
              <a:ahLst/>
              <a:cxnLst/>
              <a:rect l="l" t="t" r="r" b="b"/>
              <a:pathLst>
                <a:path w="3224" h="6410" extrusionOk="0">
                  <a:moveTo>
                    <a:pt x="132" y="1"/>
                  </a:moveTo>
                  <a:cubicBezTo>
                    <a:pt x="125" y="1"/>
                    <a:pt x="119" y="1"/>
                    <a:pt x="112" y="2"/>
                  </a:cubicBezTo>
                  <a:cubicBezTo>
                    <a:pt x="45" y="16"/>
                    <a:pt x="0" y="77"/>
                    <a:pt x="13" y="146"/>
                  </a:cubicBezTo>
                  <a:cubicBezTo>
                    <a:pt x="825" y="4773"/>
                    <a:pt x="2928" y="6321"/>
                    <a:pt x="3016" y="6385"/>
                  </a:cubicBezTo>
                  <a:cubicBezTo>
                    <a:pt x="3036" y="6399"/>
                    <a:pt x="3060" y="6409"/>
                    <a:pt x="3085" y="6409"/>
                  </a:cubicBezTo>
                  <a:cubicBezTo>
                    <a:pt x="3121" y="6409"/>
                    <a:pt x="3159" y="6392"/>
                    <a:pt x="3183" y="6358"/>
                  </a:cubicBezTo>
                  <a:cubicBezTo>
                    <a:pt x="3224" y="6304"/>
                    <a:pt x="3211" y="6228"/>
                    <a:pt x="3156" y="6187"/>
                  </a:cubicBezTo>
                  <a:cubicBezTo>
                    <a:pt x="3135" y="6174"/>
                    <a:pt x="1046" y="4624"/>
                    <a:pt x="252" y="101"/>
                  </a:cubicBezTo>
                  <a:cubicBezTo>
                    <a:pt x="240" y="42"/>
                    <a:pt x="189" y="1"/>
                    <a:pt x="1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 flipH="1">
              <a:off x="3513621" y="3494214"/>
              <a:ext cx="203007" cy="401682"/>
            </a:xfrm>
            <a:custGeom>
              <a:avLst/>
              <a:gdLst/>
              <a:ahLst/>
              <a:cxnLst/>
              <a:rect l="l" t="t" r="r" b="b"/>
              <a:pathLst>
                <a:path w="3280" h="6490" extrusionOk="0">
                  <a:moveTo>
                    <a:pt x="164" y="82"/>
                  </a:moveTo>
                  <a:cubicBezTo>
                    <a:pt x="184" y="82"/>
                    <a:pt x="201" y="89"/>
                    <a:pt x="215" y="99"/>
                  </a:cubicBezTo>
                  <a:cubicBezTo>
                    <a:pt x="228" y="113"/>
                    <a:pt x="239" y="130"/>
                    <a:pt x="242" y="147"/>
                  </a:cubicBezTo>
                  <a:cubicBezTo>
                    <a:pt x="642" y="2413"/>
                    <a:pt x="1364" y="3936"/>
                    <a:pt x="1991" y="4897"/>
                  </a:cubicBezTo>
                  <a:cubicBezTo>
                    <a:pt x="2304" y="5374"/>
                    <a:pt x="2594" y="5715"/>
                    <a:pt x="2805" y="5934"/>
                  </a:cubicBezTo>
                  <a:cubicBezTo>
                    <a:pt x="2914" y="6046"/>
                    <a:pt x="3000" y="6124"/>
                    <a:pt x="3061" y="6179"/>
                  </a:cubicBezTo>
                  <a:cubicBezTo>
                    <a:pt x="3091" y="6206"/>
                    <a:pt x="3119" y="6223"/>
                    <a:pt x="3136" y="6237"/>
                  </a:cubicBezTo>
                  <a:lnTo>
                    <a:pt x="3152" y="6253"/>
                  </a:lnTo>
                  <a:cubicBezTo>
                    <a:pt x="3160" y="6258"/>
                    <a:pt x="3163" y="6261"/>
                    <a:pt x="3163" y="6261"/>
                  </a:cubicBezTo>
                  <a:cubicBezTo>
                    <a:pt x="3173" y="6267"/>
                    <a:pt x="3184" y="6278"/>
                    <a:pt x="3187" y="6291"/>
                  </a:cubicBezTo>
                  <a:cubicBezTo>
                    <a:pt x="3193" y="6302"/>
                    <a:pt x="3197" y="6315"/>
                    <a:pt x="3197" y="6325"/>
                  </a:cubicBezTo>
                  <a:cubicBezTo>
                    <a:pt x="3197" y="6343"/>
                    <a:pt x="3190" y="6360"/>
                    <a:pt x="3180" y="6373"/>
                  </a:cubicBezTo>
                  <a:cubicBezTo>
                    <a:pt x="3173" y="6384"/>
                    <a:pt x="3163" y="6393"/>
                    <a:pt x="3152" y="6397"/>
                  </a:cubicBezTo>
                  <a:cubicBezTo>
                    <a:pt x="3143" y="6404"/>
                    <a:pt x="3129" y="6407"/>
                    <a:pt x="3116" y="6407"/>
                  </a:cubicBezTo>
                  <a:cubicBezTo>
                    <a:pt x="3102" y="6407"/>
                    <a:pt x="3085" y="6401"/>
                    <a:pt x="3071" y="6390"/>
                  </a:cubicBezTo>
                  <a:cubicBezTo>
                    <a:pt x="3030" y="6363"/>
                    <a:pt x="2485" y="5961"/>
                    <a:pt x="1851" y="4993"/>
                  </a:cubicBezTo>
                  <a:cubicBezTo>
                    <a:pt x="1217" y="4025"/>
                    <a:pt x="491" y="2485"/>
                    <a:pt x="85" y="177"/>
                  </a:cubicBezTo>
                  <a:cubicBezTo>
                    <a:pt x="82" y="171"/>
                    <a:pt x="82" y="167"/>
                    <a:pt x="82" y="160"/>
                  </a:cubicBezTo>
                  <a:cubicBezTo>
                    <a:pt x="82" y="144"/>
                    <a:pt x="89" y="127"/>
                    <a:pt x="103" y="109"/>
                  </a:cubicBezTo>
                  <a:cubicBezTo>
                    <a:pt x="113" y="95"/>
                    <a:pt x="130" y="86"/>
                    <a:pt x="151" y="82"/>
                  </a:cubicBezTo>
                  <a:close/>
                  <a:moveTo>
                    <a:pt x="164" y="1"/>
                  </a:moveTo>
                  <a:cubicBezTo>
                    <a:pt x="154" y="1"/>
                    <a:pt x="143" y="1"/>
                    <a:pt x="134" y="4"/>
                  </a:cubicBezTo>
                  <a:lnTo>
                    <a:pt x="137" y="4"/>
                  </a:lnTo>
                  <a:cubicBezTo>
                    <a:pt x="96" y="10"/>
                    <a:pt x="62" y="31"/>
                    <a:pt x="38" y="58"/>
                  </a:cubicBezTo>
                  <a:cubicBezTo>
                    <a:pt x="14" y="86"/>
                    <a:pt x="0" y="123"/>
                    <a:pt x="0" y="160"/>
                  </a:cubicBezTo>
                  <a:cubicBezTo>
                    <a:pt x="0" y="171"/>
                    <a:pt x="4" y="181"/>
                    <a:pt x="4" y="191"/>
                  </a:cubicBezTo>
                  <a:cubicBezTo>
                    <a:pt x="412" y="2508"/>
                    <a:pt x="1142" y="4059"/>
                    <a:pt x="1782" y="5037"/>
                  </a:cubicBezTo>
                  <a:cubicBezTo>
                    <a:pt x="2424" y="6015"/>
                    <a:pt x="2976" y="6424"/>
                    <a:pt x="3023" y="6458"/>
                  </a:cubicBezTo>
                  <a:cubicBezTo>
                    <a:pt x="3050" y="6478"/>
                    <a:pt x="3085" y="6489"/>
                    <a:pt x="3116" y="6489"/>
                  </a:cubicBezTo>
                  <a:cubicBezTo>
                    <a:pt x="3143" y="6489"/>
                    <a:pt x="3166" y="6482"/>
                    <a:pt x="3190" y="6472"/>
                  </a:cubicBezTo>
                  <a:cubicBezTo>
                    <a:pt x="3211" y="6458"/>
                    <a:pt x="3231" y="6442"/>
                    <a:pt x="3248" y="6421"/>
                  </a:cubicBezTo>
                  <a:cubicBezTo>
                    <a:pt x="3269" y="6390"/>
                    <a:pt x="3279" y="6360"/>
                    <a:pt x="3279" y="6325"/>
                  </a:cubicBezTo>
                  <a:cubicBezTo>
                    <a:pt x="3279" y="6302"/>
                    <a:pt x="3272" y="6274"/>
                    <a:pt x="3262" y="6253"/>
                  </a:cubicBezTo>
                  <a:cubicBezTo>
                    <a:pt x="3248" y="6230"/>
                    <a:pt x="3234" y="6209"/>
                    <a:pt x="3211" y="6196"/>
                  </a:cubicBezTo>
                  <a:cubicBezTo>
                    <a:pt x="3211" y="6196"/>
                    <a:pt x="3207" y="6192"/>
                    <a:pt x="3204" y="6189"/>
                  </a:cubicBezTo>
                  <a:cubicBezTo>
                    <a:pt x="3136" y="6138"/>
                    <a:pt x="2608" y="5715"/>
                    <a:pt x="2001" y="4761"/>
                  </a:cubicBezTo>
                  <a:cubicBezTo>
                    <a:pt x="1394" y="3807"/>
                    <a:pt x="706" y="2318"/>
                    <a:pt x="324" y="133"/>
                  </a:cubicBezTo>
                  <a:cubicBezTo>
                    <a:pt x="318" y="95"/>
                    <a:pt x="297" y="62"/>
                    <a:pt x="266" y="37"/>
                  </a:cubicBezTo>
                  <a:cubicBezTo>
                    <a:pt x="239" y="14"/>
                    <a:pt x="201" y="1"/>
                    <a:pt x="16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 flipH="1">
              <a:off x="2782414" y="3169832"/>
              <a:ext cx="229126" cy="380144"/>
            </a:xfrm>
            <a:custGeom>
              <a:avLst/>
              <a:gdLst/>
              <a:ahLst/>
              <a:cxnLst/>
              <a:rect l="l" t="t" r="r" b="b"/>
              <a:pathLst>
                <a:path w="3702" h="6142" extrusionOk="0">
                  <a:moveTo>
                    <a:pt x="3573" y="1"/>
                  </a:moveTo>
                  <a:cubicBezTo>
                    <a:pt x="3517" y="1"/>
                    <a:pt x="3466" y="42"/>
                    <a:pt x="3453" y="99"/>
                  </a:cubicBezTo>
                  <a:cubicBezTo>
                    <a:pt x="2738" y="3606"/>
                    <a:pt x="87" y="5902"/>
                    <a:pt x="59" y="5926"/>
                  </a:cubicBezTo>
                  <a:cubicBezTo>
                    <a:pt x="8" y="5970"/>
                    <a:pt x="1" y="6046"/>
                    <a:pt x="46" y="6096"/>
                  </a:cubicBezTo>
                  <a:cubicBezTo>
                    <a:pt x="70" y="6124"/>
                    <a:pt x="103" y="6141"/>
                    <a:pt x="138" y="6141"/>
                  </a:cubicBezTo>
                  <a:cubicBezTo>
                    <a:pt x="164" y="6141"/>
                    <a:pt x="196" y="6131"/>
                    <a:pt x="216" y="6110"/>
                  </a:cubicBezTo>
                  <a:cubicBezTo>
                    <a:pt x="243" y="6086"/>
                    <a:pt x="2956" y="3738"/>
                    <a:pt x="3692" y="146"/>
                  </a:cubicBezTo>
                  <a:cubicBezTo>
                    <a:pt x="3702" y="81"/>
                    <a:pt x="3661" y="17"/>
                    <a:pt x="3596" y="3"/>
                  </a:cubicBezTo>
                  <a:cubicBezTo>
                    <a:pt x="3589" y="1"/>
                    <a:pt x="3581" y="1"/>
                    <a:pt x="35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 flipH="1">
              <a:off x="2780433" y="3167418"/>
              <a:ext cx="232530" cy="385095"/>
            </a:xfrm>
            <a:custGeom>
              <a:avLst/>
              <a:gdLst/>
              <a:ahLst/>
              <a:cxnLst/>
              <a:rect l="l" t="t" r="r" b="b"/>
              <a:pathLst>
                <a:path w="3757" h="6222" extrusionOk="0">
                  <a:moveTo>
                    <a:pt x="3610" y="83"/>
                  </a:moveTo>
                  <a:cubicBezTo>
                    <a:pt x="3630" y="87"/>
                    <a:pt x="3647" y="97"/>
                    <a:pt x="3657" y="111"/>
                  </a:cubicBezTo>
                  <a:cubicBezTo>
                    <a:pt x="3668" y="124"/>
                    <a:pt x="3674" y="144"/>
                    <a:pt x="3674" y="161"/>
                  </a:cubicBezTo>
                  <a:lnTo>
                    <a:pt x="3674" y="178"/>
                  </a:lnTo>
                  <a:cubicBezTo>
                    <a:pt x="3309" y="1964"/>
                    <a:pt x="2451" y="3447"/>
                    <a:pt x="1677" y="4483"/>
                  </a:cubicBezTo>
                  <a:cubicBezTo>
                    <a:pt x="907" y="5519"/>
                    <a:pt x="225" y="6108"/>
                    <a:pt x="212" y="6119"/>
                  </a:cubicBezTo>
                  <a:cubicBezTo>
                    <a:pt x="198" y="6132"/>
                    <a:pt x="181" y="6139"/>
                    <a:pt x="161" y="6139"/>
                  </a:cubicBezTo>
                  <a:cubicBezTo>
                    <a:pt x="137" y="6139"/>
                    <a:pt x="116" y="6129"/>
                    <a:pt x="99" y="6108"/>
                  </a:cubicBezTo>
                  <a:cubicBezTo>
                    <a:pt x="85" y="6094"/>
                    <a:pt x="82" y="6078"/>
                    <a:pt x="82" y="6058"/>
                  </a:cubicBezTo>
                  <a:cubicBezTo>
                    <a:pt x="82" y="6033"/>
                    <a:pt x="89" y="6013"/>
                    <a:pt x="110" y="5996"/>
                  </a:cubicBezTo>
                  <a:cubicBezTo>
                    <a:pt x="110" y="5996"/>
                    <a:pt x="123" y="5986"/>
                    <a:pt x="143" y="5965"/>
                  </a:cubicBezTo>
                  <a:cubicBezTo>
                    <a:pt x="304" y="5822"/>
                    <a:pt x="978" y="5191"/>
                    <a:pt x="1697" y="4186"/>
                  </a:cubicBezTo>
                  <a:cubicBezTo>
                    <a:pt x="2413" y="3181"/>
                    <a:pt x="3180" y="1797"/>
                    <a:pt x="3517" y="144"/>
                  </a:cubicBezTo>
                  <a:cubicBezTo>
                    <a:pt x="3520" y="128"/>
                    <a:pt x="3531" y="111"/>
                    <a:pt x="3545" y="100"/>
                  </a:cubicBezTo>
                  <a:cubicBezTo>
                    <a:pt x="3558" y="87"/>
                    <a:pt x="3575" y="83"/>
                    <a:pt x="3596" y="83"/>
                  </a:cubicBezTo>
                  <a:close/>
                  <a:moveTo>
                    <a:pt x="3596" y="1"/>
                  </a:moveTo>
                  <a:cubicBezTo>
                    <a:pt x="3555" y="1"/>
                    <a:pt x="3520" y="12"/>
                    <a:pt x="3493" y="35"/>
                  </a:cubicBezTo>
                  <a:cubicBezTo>
                    <a:pt x="3466" y="59"/>
                    <a:pt x="3443" y="90"/>
                    <a:pt x="3435" y="131"/>
                  </a:cubicBezTo>
                  <a:cubicBezTo>
                    <a:pt x="3078" y="1876"/>
                    <a:pt x="2240" y="3321"/>
                    <a:pt x="1486" y="4333"/>
                  </a:cubicBezTo>
                  <a:cubicBezTo>
                    <a:pt x="1112" y="4841"/>
                    <a:pt x="757" y="5240"/>
                    <a:pt x="494" y="5512"/>
                  </a:cubicBezTo>
                  <a:cubicBezTo>
                    <a:pt x="362" y="5645"/>
                    <a:pt x="256" y="5751"/>
                    <a:pt x="178" y="5822"/>
                  </a:cubicBezTo>
                  <a:cubicBezTo>
                    <a:pt x="140" y="5860"/>
                    <a:pt x="110" y="5887"/>
                    <a:pt x="89" y="5904"/>
                  </a:cubicBezTo>
                  <a:cubicBezTo>
                    <a:pt x="69" y="5924"/>
                    <a:pt x="58" y="5935"/>
                    <a:pt x="55" y="5935"/>
                  </a:cubicBezTo>
                  <a:cubicBezTo>
                    <a:pt x="17" y="5965"/>
                    <a:pt x="0" y="6013"/>
                    <a:pt x="0" y="6058"/>
                  </a:cubicBezTo>
                  <a:cubicBezTo>
                    <a:pt x="0" y="6094"/>
                    <a:pt x="11" y="6132"/>
                    <a:pt x="38" y="6163"/>
                  </a:cubicBezTo>
                  <a:cubicBezTo>
                    <a:pt x="69" y="6201"/>
                    <a:pt x="116" y="6221"/>
                    <a:pt x="161" y="6221"/>
                  </a:cubicBezTo>
                  <a:cubicBezTo>
                    <a:pt x="198" y="6221"/>
                    <a:pt x="236" y="6207"/>
                    <a:pt x="266" y="6180"/>
                  </a:cubicBezTo>
                  <a:cubicBezTo>
                    <a:pt x="283" y="6166"/>
                    <a:pt x="969" y="5573"/>
                    <a:pt x="1746" y="4531"/>
                  </a:cubicBezTo>
                  <a:cubicBezTo>
                    <a:pt x="2519" y="3488"/>
                    <a:pt x="3385" y="1998"/>
                    <a:pt x="3753" y="196"/>
                  </a:cubicBezTo>
                  <a:cubicBezTo>
                    <a:pt x="3756" y="182"/>
                    <a:pt x="3756" y="172"/>
                    <a:pt x="3756" y="161"/>
                  </a:cubicBezTo>
                  <a:cubicBezTo>
                    <a:pt x="3756" y="124"/>
                    <a:pt x="3742" y="90"/>
                    <a:pt x="3722" y="59"/>
                  </a:cubicBezTo>
                  <a:cubicBezTo>
                    <a:pt x="3698" y="32"/>
                    <a:pt x="3664" y="12"/>
                    <a:pt x="3627" y="5"/>
                  </a:cubicBezTo>
                  <a:cubicBezTo>
                    <a:pt x="3616" y="1"/>
                    <a:pt x="3606" y="1"/>
                    <a:pt x="359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 flipH="1">
              <a:off x="2903422" y="3274617"/>
              <a:ext cx="751004" cy="618739"/>
            </a:xfrm>
            <a:custGeom>
              <a:avLst/>
              <a:gdLst/>
              <a:ahLst/>
              <a:cxnLst/>
              <a:rect l="l" t="t" r="r" b="b"/>
              <a:pathLst>
                <a:path w="12134" h="9997" extrusionOk="0">
                  <a:moveTo>
                    <a:pt x="8375" y="242"/>
                  </a:moveTo>
                  <a:cubicBezTo>
                    <a:pt x="8757" y="242"/>
                    <a:pt x="9093" y="356"/>
                    <a:pt x="9376" y="584"/>
                  </a:cubicBezTo>
                  <a:cubicBezTo>
                    <a:pt x="11585" y="2417"/>
                    <a:pt x="11489" y="4683"/>
                    <a:pt x="11438" y="5188"/>
                  </a:cubicBezTo>
                  <a:lnTo>
                    <a:pt x="11435" y="5188"/>
                  </a:lnTo>
                  <a:cubicBezTo>
                    <a:pt x="11124" y="5188"/>
                    <a:pt x="10208" y="5238"/>
                    <a:pt x="8892" y="5760"/>
                  </a:cubicBezTo>
                  <a:cubicBezTo>
                    <a:pt x="7335" y="6380"/>
                    <a:pt x="5781" y="8667"/>
                    <a:pt x="5611" y="8926"/>
                  </a:cubicBezTo>
                  <a:cubicBezTo>
                    <a:pt x="5278" y="9153"/>
                    <a:pt x="4438" y="9635"/>
                    <a:pt x="3861" y="9635"/>
                  </a:cubicBezTo>
                  <a:cubicBezTo>
                    <a:pt x="3781" y="9635"/>
                    <a:pt x="3705" y="9625"/>
                    <a:pt x="3637" y="9604"/>
                  </a:cubicBezTo>
                  <a:cubicBezTo>
                    <a:pt x="3451" y="9547"/>
                    <a:pt x="3267" y="9525"/>
                    <a:pt x="3093" y="9525"/>
                  </a:cubicBezTo>
                  <a:cubicBezTo>
                    <a:pt x="2690" y="9525"/>
                    <a:pt x="2342" y="9644"/>
                    <a:pt x="2168" y="9713"/>
                  </a:cubicBezTo>
                  <a:cubicBezTo>
                    <a:pt x="1375" y="8013"/>
                    <a:pt x="294" y="4513"/>
                    <a:pt x="1623" y="2734"/>
                  </a:cubicBezTo>
                  <a:cubicBezTo>
                    <a:pt x="1984" y="2250"/>
                    <a:pt x="2421" y="1977"/>
                    <a:pt x="2921" y="1916"/>
                  </a:cubicBezTo>
                  <a:cubicBezTo>
                    <a:pt x="2996" y="1905"/>
                    <a:pt x="3072" y="1902"/>
                    <a:pt x="3143" y="1902"/>
                  </a:cubicBezTo>
                  <a:cubicBezTo>
                    <a:pt x="4046" y="1902"/>
                    <a:pt x="4840" y="2543"/>
                    <a:pt x="4851" y="2550"/>
                  </a:cubicBezTo>
                  <a:cubicBezTo>
                    <a:pt x="4869" y="2566"/>
                    <a:pt x="4894" y="2576"/>
                    <a:pt x="4921" y="2576"/>
                  </a:cubicBezTo>
                  <a:cubicBezTo>
                    <a:pt x="4928" y="2576"/>
                    <a:pt x="4935" y="2575"/>
                    <a:pt x="4942" y="2574"/>
                  </a:cubicBezTo>
                  <a:cubicBezTo>
                    <a:pt x="4973" y="2570"/>
                    <a:pt x="5004" y="2553"/>
                    <a:pt x="5024" y="2526"/>
                  </a:cubicBezTo>
                  <a:cubicBezTo>
                    <a:pt x="5975" y="1221"/>
                    <a:pt x="7100" y="392"/>
                    <a:pt x="8105" y="260"/>
                  </a:cubicBezTo>
                  <a:cubicBezTo>
                    <a:pt x="8197" y="248"/>
                    <a:pt x="8287" y="242"/>
                    <a:pt x="8375" y="242"/>
                  </a:cubicBezTo>
                  <a:close/>
                  <a:moveTo>
                    <a:pt x="8376" y="0"/>
                  </a:moveTo>
                  <a:cubicBezTo>
                    <a:pt x="8277" y="0"/>
                    <a:pt x="8177" y="7"/>
                    <a:pt x="8074" y="21"/>
                  </a:cubicBezTo>
                  <a:cubicBezTo>
                    <a:pt x="7028" y="158"/>
                    <a:pt x="5876" y="982"/>
                    <a:pt x="4901" y="2284"/>
                  </a:cubicBezTo>
                  <a:cubicBezTo>
                    <a:pt x="4646" y="2102"/>
                    <a:pt x="3950" y="1658"/>
                    <a:pt x="3151" y="1658"/>
                  </a:cubicBezTo>
                  <a:cubicBezTo>
                    <a:pt x="3067" y="1658"/>
                    <a:pt x="2981" y="1663"/>
                    <a:pt x="2894" y="1674"/>
                  </a:cubicBezTo>
                  <a:cubicBezTo>
                    <a:pt x="2325" y="1742"/>
                    <a:pt x="1831" y="2052"/>
                    <a:pt x="1432" y="2588"/>
                  </a:cubicBezTo>
                  <a:cubicBezTo>
                    <a:pt x="0" y="4499"/>
                    <a:pt x="1180" y="8224"/>
                    <a:pt x="2001" y="9928"/>
                  </a:cubicBezTo>
                  <a:cubicBezTo>
                    <a:pt x="2018" y="9955"/>
                    <a:pt x="2042" y="9979"/>
                    <a:pt x="2073" y="9990"/>
                  </a:cubicBezTo>
                  <a:cubicBezTo>
                    <a:pt x="2086" y="9993"/>
                    <a:pt x="2100" y="9996"/>
                    <a:pt x="2111" y="9996"/>
                  </a:cubicBezTo>
                  <a:cubicBezTo>
                    <a:pt x="2131" y="9996"/>
                    <a:pt x="2152" y="9990"/>
                    <a:pt x="2168" y="9982"/>
                  </a:cubicBezTo>
                  <a:cubicBezTo>
                    <a:pt x="2174" y="9980"/>
                    <a:pt x="2591" y="9767"/>
                    <a:pt x="3096" y="9767"/>
                  </a:cubicBezTo>
                  <a:cubicBezTo>
                    <a:pt x="3248" y="9767"/>
                    <a:pt x="3407" y="9786"/>
                    <a:pt x="3566" y="9836"/>
                  </a:cubicBezTo>
                  <a:cubicBezTo>
                    <a:pt x="3657" y="9864"/>
                    <a:pt x="3755" y="9876"/>
                    <a:pt x="3859" y="9876"/>
                  </a:cubicBezTo>
                  <a:cubicBezTo>
                    <a:pt x="4651" y="9876"/>
                    <a:pt x="5719" y="9147"/>
                    <a:pt x="5767" y="9110"/>
                  </a:cubicBezTo>
                  <a:cubicBezTo>
                    <a:pt x="5781" y="9103"/>
                    <a:pt x="5791" y="9093"/>
                    <a:pt x="5801" y="9079"/>
                  </a:cubicBezTo>
                  <a:cubicBezTo>
                    <a:pt x="5818" y="9052"/>
                    <a:pt x="7434" y="6599"/>
                    <a:pt x="8981" y="5985"/>
                  </a:cubicBezTo>
                  <a:cubicBezTo>
                    <a:pt x="10284" y="5469"/>
                    <a:pt x="11193" y="5428"/>
                    <a:pt x="11455" y="5428"/>
                  </a:cubicBezTo>
                  <a:cubicBezTo>
                    <a:pt x="11505" y="5428"/>
                    <a:pt x="11531" y="5430"/>
                    <a:pt x="11533" y="5430"/>
                  </a:cubicBezTo>
                  <a:cubicBezTo>
                    <a:pt x="11537" y="5430"/>
                    <a:pt x="11542" y="5430"/>
                    <a:pt x="11546" y="5430"/>
                  </a:cubicBezTo>
                  <a:cubicBezTo>
                    <a:pt x="11605" y="5430"/>
                    <a:pt x="11650" y="5388"/>
                    <a:pt x="11663" y="5331"/>
                  </a:cubicBezTo>
                  <a:cubicBezTo>
                    <a:pt x="11666" y="5303"/>
                    <a:pt x="12133" y="2553"/>
                    <a:pt x="9529" y="396"/>
                  </a:cubicBezTo>
                  <a:cubicBezTo>
                    <a:pt x="9207" y="135"/>
                    <a:pt x="8812" y="0"/>
                    <a:pt x="83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 flipH="1">
              <a:off x="2927931" y="3272079"/>
              <a:ext cx="681932" cy="623815"/>
            </a:xfrm>
            <a:custGeom>
              <a:avLst/>
              <a:gdLst/>
              <a:ahLst/>
              <a:cxnLst/>
              <a:rect l="l" t="t" r="r" b="b"/>
              <a:pathLst>
                <a:path w="11018" h="10079" extrusionOk="0">
                  <a:moveTo>
                    <a:pt x="7657" y="324"/>
                  </a:moveTo>
                  <a:cubicBezTo>
                    <a:pt x="8029" y="324"/>
                    <a:pt x="8356" y="437"/>
                    <a:pt x="8632" y="658"/>
                  </a:cubicBezTo>
                  <a:cubicBezTo>
                    <a:pt x="9542" y="1411"/>
                    <a:pt x="10056" y="2240"/>
                    <a:pt x="10347" y="2989"/>
                  </a:cubicBezTo>
                  <a:cubicBezTo>
                    <a:pt x="10633" y="3736"/>
                    <a:pt x="10694" y="4400"/>
                    <a:pt x="10694" y="4830"/>
                  </a:cubicBezTo>
                  <a:cubicBezTo>
                    <a:pt x="10694" y="4982"/>
                    <a:pt x="10686" y="5105"/>
                    <a:pt x="10680" y="5188"/>
                  </a:cubicBezTo>
                  <a:lnTo>
                    <a:pt x="10680" y="5188"/>
                  </a:lnTo>
                  <a:cubicBezTo>
                    <a:pt x="10336" y="5192"/>
                    <a:pt x="9431" y="5257"/>
                    <a:pt x="8155" y="5764"/>
                  </a:cubicBezTo>
                  <a:cubicBezTo>
                    <a:pt x="7760" y="5921"/>
                    <a:pt x="7368" y="6182"/>
                    <a:pt x="7000" y="6489"/>
                  </a:cubicBezTo>
                  <a:cubicBezTo>
                    <a:pt x="6445" y="6950"/>
                    <a:pt x="5943" y="7516"/>
                    <a:pt x="5562" y="7989"/>
                  </a:cubicBezTo>
                  <a:cubicBezTo>
                    <a:pt x="5181" y="8461"/>
                    <a:pt x="4922" y="8845"/>
                    <a:pt x="4857" y="8942"/>
                  </a:cubicBezTo>
                  <a:lnTo>
                    <a:pt x="4857" y="8942"/>
                  </a:lnTo>
                  <a:cubicBezTo>
                    <a:pt x="4688" y="9054"/>
                    <a:pt x="4404" y="9226"/>
                    <a:pt x="4090" y="9369"/>
                  </a:cubicBezTo>
                  <a:cubicBezTo>
                    <a:pt x="3929" y="9441"/>
                    <a:pt x="3763" y="9509"/>
                    <a:pt x="3599" y="9556"/>
                  </a:cubicBezTo>
                  <a:cubicBezTo>
                    <a:pt x="3439" y="9604"/>
                    <a:pt x="3282" y="9635"/>
                    <a:pt x="3142" y="9635"/>
                  </a:cubicBezTo>
                  <a:cubicBezTo>
                    <a:pt x="3063" y="9635"/>
                    <a:pt x="2992" y="9625"/>
                    <a:pt x="2928" y="9604"/>
                  </a:cubicBezTo>
                  <a:cubicBezTo>
                    <a:pt x="2740" y="9546"/>
                    <a:pt x="2552" y="9526"/>
                    <a:pt x="2375" y="9526"/>
                  </a:cubicBezTo>
                  <a:cubicBezTo>
                    <a:pt x="1989" y="9526"/>
                    <a:pt x="1653" y="9631"/>
                    <a:pt x="1470" y="9703"/>
                  </a:cubicBezTo>
                  <a:lnTo>
                    <a:pt x="1470" y="9703"/>
                  </a:lnTo>
                  <a:cubicBezTo>
                    <a:pt x="1215" y="9151"/>
                    <a:pt x="929" y="8408"/>
                    <a:pt x="705" y="7604"/>
                  </a:cubicBezTo>
                  <a:cubicBezTo>
                    <a:pt x="480" y="6779"/>
                    <a:pt x="317" y="5890"/>
                    <a:pt x="317" y="5054"/>
                  </a:cubicBezTo>
                  <a:cubicBezTo>
                    <a:pt x="317" y="4625"/>
                    <a:pt x="361" y="4210"/>
                    <a:pt x="460" y="3828"/>
                  </a:cubicBezTo>
                  <a:cubicBezTo>
                    <a:pt x="559" y="3446"/>
                    <a:pt x="716" y="3099"/>
                    <a:pt x="937" y="2799"/>
                  </a:cubicBezTo>
                  <a:cubicBezTo>
                    <a:pt x="1114" y="2560"/>
                    <a:pt x="1312" y="2376"/>
                    <a:pt x="1523" y="2243"/>
                  </a:cubicBezTo>
                  <a:cubicBezTo>
                    <a:pt x="1734" y="2107"/>
                    <a:pt x="1963" y="2025"/>
                    <a:pt x="2209" y="1995"/>
                  </a:cubicBezTo>
                  <a:cubicBezTo>
                    <a:pt x="2280" y="1987"/>
                    <a:pt x="2352" y="1984"/>
                    <a:pt x="2423" y="1984"/>
                  </a:cubicBezTo>
                  <a:cubicBezTo>
                    <a:pt x="2863" y="1984"/>
                    <a:pt x="3282" y="2141"/>
                    <a:pt x="3592" y="2301"/>
                  </a:cubicBezTo>
                  <a:cubicBezTo>
                    <a:pt x="3745" y="2379"/>
                    <a:pt x="3875" y="2458"/>
                    <a:pt x="3963" y="2519"/>
                  </a:cubicBezTo>
                  <a:cubicBezTo>
                    <a:pt x="4008" y="2550"/>
                    <a:pt x="4042" y="2574"/>
                    <a:pt x="4065" y="2594"/>
                  </a:cubicBezTo>
                  <a:cubicBezTo>
                    <a:pt x="4090" y="2611"/>
                    <a:pt x="4103" y="2621"/>
                    <a:pt x="4103" y="2621"/>
                  </a:cubicBezTo>
                  <a:cubicBezTo>
                    <a:pt x="4134" y="2645"/>
                    <a:pt x="4172" y="2659"/>
                    <a:pt x="4205" y="2659"/>
                  </a:cubicBezTo>
                  <a:cubicBezTo>
                    <a:pt x="4212" y="2659"/>
                    <a:pt x="4219" y="2659"/>
                    <a:pt x="4226" y="2656"/>
                  </a:cubicBezTo>
                  <a:cubicBezTo>
                    <a:pt x="4270" y="2652"/>
                    <a:pt x="4311" y="2629"/>
                    <a:pt x="4335" y="2591"/>
                  </a:cubicBezTo>
                  <a:cubicBezTo>
                    <a:pt x="4812" y="1940"/>
                    <a:pt x="5326" y="1411"/>
                    <a:pt x="5848" y="1026"/>
                  </a:cubicBezTo>
                  <a:cubicBezTo>
                    <a:pt x="6369" y="641"/>
                    <a:pt x="6898" y="406"/>
                    <a:pt x="7392" y="342"/>
                  </a:cubicBezTo>
                  <a:cubicBezTo>
                    <a:pt x="7480" y="328"/>
                    <a:pt x="7569" y="324"/>
                    <a:pt x="7657" y="324"/>
                  </a:cubicBezTo>
                  <a:close/>
                  <a:moveTo>
                    <a:pt x="7657" y="243"/>
                  </a:moveTo>
                  <a:cubicBezTo>
                    <a:pt x="7566" y="243"/>
                    <a:pt x="7473" y="249"/>
                    <a:pt x="7382" y="260"/>
                  </a:cubicBezTo>
                  <a:cubicBezTo>
                    <a:pt x="6867" y="328"/>
                    <a:pt x="6328" y="570"/>
                    <a:pt x="5800" y="962"/>
                  </a:cubicBezTo>
                  <a:cubicBezTo>
                    <a:pt x="5272" y="1350"/>
                    <a:pt x="4747" y="1885"/>
                    <a:pt x="4270" y="2543"/>
                  </a:cubicBezTo>
                  <a:cubicBezTo>
                    <a:pt x="4257" y="2560"/>
                    <a:pt x="4239" y="2574"/>
                    <a:pt x="4216" y="2577"/>
                  </a:cubicBezTo>
                  <a:lnTo>
                    <a:pt x="4205" y="2577"/>
                  </a:lnTo>
                  <a:cubicBezTo>
                    <a:pt x="4188" y="2577"/>
                    <a:pt x="4167" y="2570"/>
                    <a:pt x="4154" y="2557"/>
                  </a:cubicBezTo>
                  <a:cubicBezTo>
                    <a:pt x="4154" y="2557"/>
                    <a:pt x="4140" y="2547"/>
                    <a:pt x="4114" y="2526"/>
                  </a:cubicBezTo>
                  <a:cubicBezTo>
                    <a:pt x="4028" y="2461"/>
                    <a:pt x="3807" y="2308"/>
                    <a:pt x="3507" y="2165"/>
                  </a:cubicBezTo>
                  <a:cubicBezTo>
                    <a:pt x="3206" y="2025"/>
                    <a:pt x="2825" y="1902"/>
                    <a:pt x="2423" y="1902"/>
                  </a:cubicBezTo>
                  <a:cubicBezTo>
                    <a:pt x="2348" y="1902"/>
                    <a:pt x="2273" y="1905"/>
                    <a:pt x="2198" y="1916"/>
                  </a:cubicBezTo>
                  <a:cubicBezTo>
                    <a:pt x="1943" y="1946"/>
                    <a:pt x="1701" y="2031"/>
                    <a:pt x="1479" y="2171"/>
                  </a:cubicBezTo>
                  <a:cubicBezTo>
                    <a:pt x="1257" y="2311"/>
                    <a:pt x="1053" y="2506"/>
                    <a:pt x="872" y="2751"/>
                  </a:cubicBezTo>
                  <a:cubicBezTo>
                    <a:pt x="641" y="3058"/>
                    <a:pt x="484" y="3415"/>
                    <a:pt x="381" y="3807"/>
                  </a:cubicBezTo>
                  <a:cubicBezTo>
                    <a:pt x="279" y="4196"/>
                    <a:pt x="235" y="4618"/>
                    <a:pt x="235" y="5054"/>
                  </a:cubicBezTo>
                  <a:cubicBezTo>
                    <a:pt x="235" y="5900"/>
                    <a:pt x="399" y="6796"/>
                    <a:pt x="627" y="7624"/>
                  </a:cubicBezTo>
                  <a:cubicBezTo>
                    <a:pt x="855" y="8452"/>
                    <a:pt x="1149" y="9209"/>
                    <a:pt x="1414" y="9775"/>
                  </a:cubicBezTo>
                  <a:lnTo>
                    <a:pt x="1427" y="9809"/>
                  </a:lnTo>
                  <a:lnTo>
                    <a:pt x="1465" y="9795"/>
                  </a:lnTo>
                  <a:cubicBezTo>
                    <a:pt x="1636" y="9724"/>
                    <a:pt x="1980" y="9608"/>
                    <a:pt x="2375" y="9608"/>
                  </a:cubicBezTo>
                  <a:cubicBezTo>
                    <a:pt x="2546" y="9608"/>
                    <a:pt x="2726" y="9628"/>
                    <a:pt x="2904" y="9683"/>
                  </a:cubicBezTo>
                  <a:cubicBezTo>
                    <a:pt x="2978" y="9707"/>
                    <a:pt x="3057" y="9717"/>
                    <a:pt x="3142" y="9717"/>
                  </a:cubicBezTo>
                  <a:cubicBezTo>
                    <a:pt x="3292" y="9717"/>
                    <a:pt x="3456" y="9686"/>
                    <a:pt x="3623" y="9635"/>
                  </a:cubicBezTo>
                  <a:cubicBezTo>
                    <a:pt x="3875" y="9560"/>
                    <a:pt x="4134" y="9444"/>
                    <a:pt x="4362" y="9328"/>
                  </a:cubicBezTo>
                  <a:cubicBezTo>
                    <a:pt x="4590" y="9209"/>
                    <a:pt x="4788" y="9086"/>
                    <a:pt x="4914" y="9001"/>
                  </a:cubicBezTo>
                  <a:lnTo>
                    <a:pt x="4921" y="8994"/>
                  </a:lnTo>
                  <a:lnTo>
                    <a:pt x="4924" y="8991"/>
                  </a:lnTo>
                  <a:cubicBezTo>
                    <a:pt x="5010" y="8861"/>
                    <a:pt x="5439" y="8227"/>
                    <a:pt x="6042" y="7546"/>
                  </a:cubicBezTo>
                  <a:cubicBezTo>
                    <a:pt x="6342" y="7209"/>
                    <a:pt x="6687" y="6857"/>
                    <a:pt x="7051" y="6550"/>
                  </a:cubicBezTo>
                  <a:cubicBezTo>
                    <a:pt x="7415" y="6248"/>
                    <a:pt x="7804" y="5992"/>
                    <a:pt x="8186" y="5839"/>
                  </a:cubicBezTo>
                  <a:cubicBezTo>
                    <a:pt x="9498" y="5320"/>
                    <a:pt x="10408" y="5270"/>
                    <a:pt x="10715" y="5270"/>
                  </a:cubicBezTo>
                  <a:lnTo>
                    <a:pt x="10752" y="5270"/>
                  </a:lnTo>
                  <a:lnTo>
                    <a:pt x="10756" y="5232"/>
                  </a:lnTo>
                  <a:cubicBezTo>
                    <a:pt x="10766" y="5144"/>
                    <a:pt x="10776" y="5007"/>
                    <a:pt x="10776" y="4830"/>
                  </a:cubicBezTo>
                  <a:cubicBezTo>
                    <a:pt x="10776" y="4394"/>
                    <a:pt x="10715" y="3719"/>
                    <a:pt x="10421" y="2959"/>
                  </a:cubicBezTo>
                  <a:cubicBezTo>
                    <a:pt x="10128" y="2199"/>
                    <a:pt x="9607" y="1361"/>
                    <a:pt x="8683" y="594"/>
                  </a:cubicBezTo>
                  <a:cubicBezTo>
                    <a:pt x="8394" y="359"/>
                    <a:pt x="8046" y="243"/>
                    <a:pt x="7657" y="243"/>
                  </a:cubicBezTo>
                  <a:close/>
                  <a:moveTo>
                    <a:pt x="7651" y="82"/>
                  </a:moveTo>
                  <a:cubicBezTo>
                    <a:pt x="8080" y="82"/>
                    <a:pt x="8466" y="216"/>
                    <a:pt x="8785" y="471"/>
                  </a:cubicBezTo>
                  <a:cubicBezTo>
                    <a:pt x="9733" y="1254"/>
                    <a:pt x="10272" y="2121"/>
                    <a:pt x="10572" y="2901"/>
                  </a:cubicBezTo>
                  <a:cubicBezTo>
                    <a:pt x="10871" y="3681"/>
                    <a:pt x="10936" y="4380"/>
                    <a:pt x="10936" y="4833"/>
                  </a:cubicBezTo>
                  <a:cubicBezTo>
                    <a:pt x="10936" y="4996"/>
                    <a:pt x="10926" y="5130"/>
                    <a:pt x="10919" y="5221"/>
                  </a:cubicBezTo>
                  <a:cubicBezTo>
                    <a:pt x="10915" y="5266"/>
                    <a:pt x="10909" y="5303"/>
                    <a:pt x="10905" y="5328"/>
                  </a:cubicBezTo>
                  <a:cubicBezTo>
                    <a:pt x="10905" y="5337"/>
                    <a:pt x="10905" y="5348"/>
                    <a:pt x="10902" y="5355"/>
                  </a:cubicBezTo>
                  <a:lnTo>
                    <a:pt x="10902" y="5364"/>
                  </a:lnTo>
                  <a:cubicBezTo>
                    <a:pt x="10899" y="5385"/>
                    <a:pt x="10888" y="5402"/>
                    <a:pt x="10874" y="5413"/>
                  </a:cubicBezTo>
                  <a:cubicBezTo>
                    <a:pt x="10861" y="5422"/>
                    <a:pt x="10844" y="5430"/>
                    <a:pt x="10824" y="5430"/>
                  </a:cubicBezTo>
                  <a:lnTo>
                    <a:pt x="10728" y="5430"/>
                  </a:lnTo>
                  <a:cubicBezTo>
                    <a:pt x="10452" y="5430"/>
                    <a:pt x="9542" y="5474"/>
                    <a:pt x="8247" y="5988"/>
                  </a:cubicBezTo>
                  <a:cubicBezTo>
                    <a:pt x="7852" y="6146"/>
                    <a:pt x="7460" y="6415"/>
                    <a:pt x="7088" y="6734"/>
                  </a:cubicBezTo>
                  <a:cubicBezTo>
                    <a:pt x="6530" y="7212"/>
                    <a:pt x="6025" y="7798"/>
                    <a:pt x="5654" y="8265"/>
                  </a:cubicBezTo>
                  <a:cubicBezTo>
                    <a:pt x="5470" y="8500"/>
                    <a:pt x="5320" y="8705"/>
                    <a:pt x="5214" y="8854"/>
                  </a:cubicBezTo>
                  <a:cubicBezTo>
                    <a:pt x="5108" y="9001"/>
                    <a:pt x="5051" y="9093"/>
                    <a:pt x="5047" y="9097"/>
                  </a:cubicBezTo>
                  <a:cubicBezTo>
                    <a:pt x="5040" y="9106"/>
                    <a:pt x="5034" y="9114"/>
                    <a:pt x="5026" y="9120"/>
                  </a:cubicBezTo>
                  <a:cubicBezTo>
                    <a:pt x="4999" y="9134"/>
                    <a:pt x="4724" y="9325"/>
                    <a:pt x="4356" y="9512"/>
                  </a:cubicBezTo>
                  <a:cubicBezTo>
                    <a:pt x="4172" y="9604"/>
                    <a:pt x="3963" y="9696"/>
                    <a:pt x="3752" y="9765"/>
                  </a:cubicBezTo>
                  <a:cubicBezTo>
                    <a:pt x="3544" y="9833"/>
                    <a:pt x="3333" y="9877"/>
                    <a:pt x="3139" y="9877"/>
                  </a:cubicBezTo>
                  <a:cubicBezTo>
                    <a:pt x="3040" y="9877"/>
                    <a:pt x="2945" y="9863"/>
                    <a:pt x="2856" y="9836"/>
                  </a:cubicBezTo>
                  <a:cubicBezTo>
                    <a:pt x="2695" y="9785"/>
                    <a:pt x="2532" y="9768"/>
                    <a:pt x="2379" y="9768"/>
                  </a:cubicBezTo>
                  <a:cubicBezTo>
                    <a:pt x="2119" y="9768"/>
                    <a:pt x="1885" y="9822"/>
                    <a:pt x="1710" y="9874"/>
                  </a:cubicBezTo>
                  <a:cubicBezTo>
                    <a:pt x="1625" y="9901"/>
                    <a:pt x="1558" y="9928"/>
                    <a:pt x="1506" y="9949"/>
                  </a:cubicBezTo>
                  <a:cubicBezTo>
                    <a:pt x="1482" y="9959"/>
                    <a:pt x="1465" y="9969"/>
                    <a:pt x="1452" y="9976"/>
                  </a:cubicBezTo>
                  <a:cubicBezTo>
                    <a:pt x="1445" y="9979"/>
                    <a:pt x="1438" y="9982"/>
                    <a:pt x="1435" y="9982"/>
                  </a:cubicBezTo>
                  <a:cubicBezTo>
                    <a:pt x="1432" y="9982"/>
                    <a:pt x="1432" y="9986"/>
                    <a:pt x="1432" y="9986"/>
                  </a:cubicBezTo>
                  <a:lnTo>
                    <a:pt x="1427" y="9986"/>
                  </a:lnTo>
                  <a:cubicBezTo>
                    <a:pt x="1418" y="9993"/>
                    <a:pt x="1404" y="9996"/>
                    <a:pt x="1391" y="9996"/>
                  </a:cubicBezTo>
                  <a:cubicBezTo>
                    <a:pt x="1383" y="9996"/>
                    <a:pt x="1374" y="9993"/>
                    <a:pt x="1366" y="9990"/>
                  </a:cubicBezTo>
                  <a:cubicBezTo>
                    <a:pt x="1346" y="9982"/>
                    <a:pt x="1329" y="9969"/>
                    <a:pt x="1319" y="9949"/>
                  </a:cubicBezTo>
                  <a:cubicBezTo>
                    <a:pt x="1050" y="9389"/>
                    <a:pt x="740" y="8609"/>
                    <a:pt x="498" y="7747"/>
                  </a:cubicBezTo>
                  <a:cubicBezTo>
                    <a:pt x="255" y="6885"/>
                    <a:pt x="82" y="5937"/>
                    <a:pt x="82" y="5051"/>
                  </a:cubicBezTo>
                  <a:cubicBezTo>
                    <a:pt x="82" y="4598"/>
                    <a:pt x="129" y="4155"/>
                    <a:pt x="235" y="3749"/>
                  </a:cubicBezTo>
                  <a:cubicBezTo>
                    <a:pt x="340" y="3344"/>
                    <a:pt x="504" y="2972"/>
                    <a:pt x="743" y="2656"/>
                  </a:cubicBezTo>
                  <a:cubicBezTo>
                    <a:pt x="941" y="2390"/>
                    <a:pt x="1162" y="2182"/>
                    <a:pt x="1400" y="2031"/>
                  </a:cubicBezTo>
                  <a:cubicBezTo>
                    <a:pt x="1643" y="1882"/>
                    <a:pt x="1902" y="1790"/>
                    <a:pt x="2181" y="1756"/>
                  </a:cubicBezTo>
                  <a:cubicBezTo>
                    <a:pt x="2263" y="1745"/>
                    <a:pt x="2348" y="1739"/>
                    <a:pt x="2429" y="1739"/>
                  </a:cubicBezTo>
                  <a:cubicBezTo>
                    <a:pt x="2822" y="1739"/>
                    <a:pt x="3190" y="1847"/>
                    <a:pt x="3493" y="1981"/>
                  </a:cubicBezTo>
                  <a:cubicBezTo>
                    <a:pt x="3796" y="2113"/>
                    <a:pt x="4032" y="2267"/>
                    <a:pt x="4158" y="2359"/>
                  </a:cubicBezTo>
                  <a:lnTo>
                    <a:pt x="4188" y="2383"/>
                  </a:lnTo>
                  <a:lnTo>
                    <a:pt x="4212" y="2349"/>
                  </a:lnTo>
                  <a:cubicBezTo>
                    <a:pt x="4699" y="1701"/>
                    <a:pt x="5227" y="1173"/>
                    <a:pt x="5766" y="791"/>
                  </a:cubicBezTo>
                  <a:cubicBezTo>
                    <a:pt x="6301" y="406"/>
                    <a:pt x="6846" y="171"/>
                    <a:pt x="7357" y="103"/>
                  </a:cubicBezTo>
                  <a:cubicBezTo>
                    <a:pt x="7456" y="89"/>
                    <a:pt x="7555" y="82"/>
                    <a:pt x="7651" y="82"/>
                  </a:cubicBezTo>
                  <a:close/>
                  <a:moveTo>
                    <a:pt x="7651" y="1"/>
                  </a:moveTo>
                  <a:cubicBezTo>
                    <a:pt x="7552" y="1"/>
                    <a:pt x="7450" y="7"/>
                    <a:pt x="7348" y="21"/>
                  </a:cubicBezTo>
                  <a:cubicBezTo>
                    <a:pt x="6816" y="89"/>
                    <a:pt x="6264" y="334"/>
                    <a:pt x="5718" y="723"/>
                  </a:cubicBezTo>
                  <a:cubicBezTo>
                    <a:pt x="5183" y="1105"/>
                    <a:pt x="4656" y="1629"/>
                    <a:pt x="4172" y="2268"/>
                  </a:cubicBezTo>
                  <a:lnTo>
                    <a:pt x="4172" y="2268"/>
                  </a:lnTo>
                  <a:cubicBezTo>
                    <a:pt x="4037" y="2174"/>
                    <a:pt x="3809" y="2031"/>
                    <a:pt x="3524" y="1905"/>
                  </a:cubicBezTo>
                  <a:cubicBezTo>
                    <a:pt x="3217" y="1773"/>
                    <a:pt x="2835" y="1657"/>
                    <a:pt x="2429" y="1657"/>
                  </a:cubicBezTo>
                  <a:cubicBezTo>
                    <a:pt x="2344" y="1657"/>
                    <a:pt x="2256" y="1663"/>
                    <a:pt x="2171" y="1674"/>
                  </a:cubicBezTo>
                  <a:cubicBezTo>
                    <a:pt x="1881" y="1708"/>
                    <a:pt x="1608" y="1807"/>
                    <a:pt x="1360" y="1960"/>
                  </a:cubicBezTo>
                  <a:cubicBezTo>
                    <a:pt x="1108" y="2117"/>
                    <a:pt x="883" y="2332"/>
                    <a:pt x="678" y="2604"/>
                  </a:cubicBezTo>
                  <a:cubicBezTo>
                    <a:pt x="433" y="2935"/>
                    <a:pt x="262" y="3316"/>
                    <a:pt x="153" y="3729"/>
                  </a:cubicBezTo>
                  <a:cubicBezTo>
                    <a:pt x="48" y="4145"/>
                    <a:pt x="0" y="4592"/>
                    <a:pt x="0" y="5051"/>
                  </a:cubicBezTo>
                  <a:cubicBezTo>
                    <a:pt x="0" y="5951"/>
                    <a:pt x="177" y="6902"/>
                    <a:pt x="419" y="7767"/>
                  </a:cubicBezTo>
                  <a:cubicBezTo>
                    <a:pt x="661" y="8636"/>
                    <a:pt x="974" y="9420"/>
                    <a:pt x="1248" y="9986"/>
                  </a:cubicBezTo>
                  <a:cubicBezTo>
                    <a:pt x="1264" y="10023"/>
                    <a:pt x="1298" y="10054"/>
                    <a:pt x="1339" y="10067"/>
                  </a:cubicBezTo>
                  <a:cubicBezTo>
                    <a:pt x="1356" y="10075"/>
                    <a:pt x="1374" y="10078"/>
                    <a:pt x="1391" y="10078"/>
                  </a:cubicBezTo>
                  <a:cubicBezTo>
                    <a:pt x="1418" y="10078"/>
                    <a:pt x="1441" y="10071"/>
                    <a:pt x="1465" y="10058"/>
                  </a:cubicBezTo>
                  <a:cubicBezTo>
                    <a:pt x="1465" y="10058"/>
                    <a:pt x="1468" y="10058"/>
                    <a:pt x="1472" y="10054"/>
                  </a:cubicBezTo>
                  <a:cubicBezTo>
                    <a:pt x="1499" y="10044"/>
                    <a:pt x="1608" y="9990"/>
                    <a:pt x="1772" y="9941"/>
                  </a:cubicBezTo>
                  <a:cubicBezTo>
                    <a:pt x="1935" y="9894"/>
                    <a:pt x="2147" y="9850"/>
                    <a:pt x="2379" y="9850"/>
                  </a:cubicBezTo>
                  <a:cubicBezTo>
                    <a:pt x="2525" y="9850"/>
                    <a:pt x="2679" y="9867"/>
                    <a:pt x="2832" y="9914"/>
                  </a:cubicBezTo>
                  <a:cubicBezTo>
                    <a:pt x="2931" y="9945"/>
                    <a:pt x="3033" y="9959"/>
                    <a:pt x="3139" y="9959"/>
                  </a:cubicBezTo>
                  <a:cubicBezTo>
                    <a:pt x="3343" y="9959"/>
                    <a:pt x="3565" y="9911"/>
                    <a:pt x="3779" y="9839"/>
                  </a:cubicBezTo>
                  <a:cubicBezTo>
                    <a:pt x="4100" y="9737"/>
                    <a:pt x="4413" y="9581"/>
                    <a:pt x="4652" y="9444"/>
                  </a:cubicBezTo>
                  <a:cubicBezTo>
                    <a:pt x="4891" y="9311"/>
                    <a:pt x="5051" y="9199"/>
                    <a:pt x="5071" y="9185"/>
                  </a:cubicBezTo>
                  <a:cubicBezTo>
                    <a:pt x="5088" y="9175"/>
                    <a:pt x="5105" y="9158"/>
                    <a:pt x="5115" y="9141"/>
                  </a:cubicBezTo>
                  <a:cubicBezTo>
                    <a:pt x="5122" y="9131"/>
                    <a:pt x="5531" y="8510"/>
                    <a:pt x="6127" y="7822"/>
                  </a:cubicBezTo>
                  <a:cubicBezTo>
                    <a:pt x="6427" y="7475"/>
                    <a:pt x="6775" y="7110"/>
                    <a:pt x="7140" y="6796"/>
                  </a:cubicBezTo>
                  <a:cubicBezTo>
                    <a:pt x="7508" y="6483"/>
                    <a:pt x="7896" y="6217"/>
                    <a:pt x="8277" y="6064"/>
                  </a:cubicBezTo>
                  <a:cubicBezTo>
                    <a:pt x="9562" y="5553"/>
                    <a:pt x="10462" y="5512"/>
                    <a:pt x="10728" y="5512"/>
                  </a:cubicBezTo>
                  <a:lnTo>
                    <a:pt x="10824" y="5512"/>
                  </a:lnTo>
                  <a:cubicBezTo>
                    <a:pt x="10827" y="5512"/>
                    <a:pt x="10830" y="5512"/>
                    <a:pt x="10834" y="5512"/>
                  </a:cubicBezTo>
                  <a:cubicBezTo>
                    <a:pt x="10870" y="5512"/>
                    <a:pt x="10901" y="5496"/>
                    <a:pt x="10926" y="5474"/>
                  </a:cubicBezTo>
                  <a:cubicBezTo>
                    <a:pt x="10956" y="5450"/>
                    <a:pt x="10973" y="5419"/>
                    <a:pt x="10981" y="5378"/>
                  </a:cubicBezTo>
                  <a:cubicBezTo>
                    <a:pt x="10981" y="5378"/>
                    <a:pt x="10984" y="5375"/>
                    <a:pt x="10984" y="5369"/>
                  </a:cubicBezTo>
                  <a:cubicBezTo>
                    <a:pt x="10990" y="5317"/>
                    <a:pt x="11017" y="5126"/>
                    <a:pt x="11017" y="4833"/>
                  </a:cubicBezTo>
                  <a:cubicBezTo>
                    <a:pt x="11017" y="4373"/>
                    <a:pt x="10953" y="3664"/>
                    <a:pt x="10646" y="2874"/>
                  </a:cubicBezTo>
                  <a:cubicBezTo>
                    <a:pt x="10343" y="2080"/>
                    <a:pt x="9798" y="1204"/>
                    <a:pt x="8837" y="406"/>
                  </a:cubicBezTo>
                  <a:cubicBezTo>
                    <a:pt x="8502" y="137"/>
                    <a:pt x="8098" y="1"/>
                    <a:pt x="76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 flipH="1">
              <a:off x="3442567" y="3866193"/>
              <a:ext cx="141362" cy="72724"/>
            </a:xfrm>
            <a:custGeom>
              <a:avLst/>
              <a:gdLst/>
              <a:ahLst/>
              <a:cxnLst/>
              <a:rect l="l" t="t" r="r" b="b"/>
              <a:pathLst>
                <a:path w="2284" h="1175" extrusionOk="0">
                  <a:moveTo>
                    <a:pt x="2057" y="1"/>
                  </a:moveTo>
                  <a:cubicBezTo>
                    <a:pt x="598" y="1"/>
                    <a:pt x="58" y="954"/>
                    <a:pt x="34" y="994"/>
                  </a:cubicBezTo>
                  <a:cubicBezTo>
                    <a:pt x="0" y="1055"/>
                    <a:pt x="20" y="1127"/>
                    <a:pt x="82" y="1160"/>
                  </a:cubicBezTo>
                  <a:cubicBezTo>
                    <a:pt x="99" y="1171"/>
                    <a:pt x="119" y="1174"/>
                    <a:pt x="140" y="1174"/>
                  </a:cubicBezTo>
                  <a:cubicBezTo>
                    <a:pt x="181" y="1174"/>
                    <a:pt x="222" y="1154"/>
                    <a:pt x="245" y="1113"/>
                  </a:cubicBezTo>
                  <a:cubicBezTo>
                    <a:pt x="265" y="1076"/>
                    <a:pt x="751" y="242"/>
                    <a:pt x="2064" y="242"/>
                  </a:cubicBezTo>
                  <a:cubicBezTo>
                    <a:pt x="2095" y="242"/>
                    <a:pt x="2126" y="243"/>
                    <a:pt x="2158" y="243"/>
                  </a:cubicBezTo>
                  <a:cubicBezTo>
                    <a:pt x="2226" y="240"/>
                    <a:pt x="2280" y="193"/>
                    <a:pt x="2280" y="125"/>
                  </a:cubicBezTo>
                  <a:cubicBezTo>
                    <a:pt x="2284" y="59"/>
                    <a:pt x="2229" y="2"/>
                    <a:pt x="2164" y="2"/>
                  </a:cubicBezTo>
                  <a:cubicBezTo>
                    <a:pt x="2128" y="1"/>
                    <a:pt x="2092" y="1"/>
                    <a:pt x="20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 flipH="1">
              <a:off x="3440215" y="3863531"/>
              <a:ext cx="145200" cy="77923"/>
            </a:xfrm>
            <a:custGeom>
              <a:avLst/>
              <a:gdLst/>
              <a:ahLst/>
              <a:cxnLst/>
              <a:rect l="l" t="t" r="r" b="b"/>
              <a:pathLst>
                <a:path w="2346" h="1259" extrusionOk="0">
                  <a:moveTo>
                    <a:pt x="2083" y="82"/>
                  </a:moveTo>
                  <a:cubicBezTo>
                    <a:pt x="2116" y="82"/>
                    <a:pt x="2151" y="82"/>
                    <a:pt x="2185" y="86"/>
                  </a:cubicBezTo>
                  <a:cubicBezTo>
                    <a:pt x="2209" y="86"/>
                    <a:pt x="2226" y="96"/>
                    <a:pt x="2243" y="110"/>
                  </a:cubicBezTo>
                  <a:cubicBezTo>
                    <a:pt x="2256" y="123"/>
                    <a:pt x="2263" y="143"/>
                    <a:pt x="2263" y="164"/>
                  </a:cubicBezTo>
                  <a:lnTo>
                    <a:pt x="2263" y="168"/>
                  </a:lnTo>
                  <a:cubicBezTo>
                    <a:pt x="2263" y="192"/>
                    <a:pt x="2253" y="209"/>
                    <a:pt x="2239" y="222"/>
                  </a:cubicBezTo>
                  <a:cubicBezTo>
                    <a:pt x="2226" y="236"/>
                    <a:pt x="2205" y="246"/>
                    <a:pt x="2182" y="246"/>
                  </a:cubicBezTo>
                  <a:cubicBezTo>
                    <a:pt x="2151" y="242"/>
                    <a:pt x="2120" y="242"/>
                    <a:pt x="2089" y="242"/>
                  </a:cubicBezTo>
                  <a:cubicBezTo>
                    <a:pt x="1756" y="242"/>
                    <a:pt x="1476" y="297"/>
                    <a:pt x="1241" y="376"/>
                  </a:cubicBezTo>
                  <a:cubicBezTo>
                    <a:pt x="886" y="498"/>
                    <a:pt x="641" y="679"/>
                    <a:pt x="477" y="835"/>
                  </a:cubicBezTo>
                  <a:cubicBezTo>
                    <a:pt x="317" y="989"/>
                    <a:pt x="242" y="1118"/>
                    <a:pt x="232" y="1135"/>
                  </a:cubicBezTo>
                  <a:cubicBezTo>
                    <a:pt x="225" y="1149"/>
                    <a:pt x="215" y="1159"/>
                    <a:pt x="205" y="1166"/>
                  </a:cubicBezTo>
                  <a:cubicBezTo>
                    <a:pt x="191" y="1173"/>
                    <a:pt x="178" y="1176"/>
                    <a:pt x="164" y="1176"/>
                  </a:cubicBezTo>
                  <a:cubicBezTo>
                    <a:pt x="150" y="1176"/>
                    <a:pt x="137" y="1173"/>
                    <a:pt x="123" y="1166"/>
                  </a:cubicBezTo>
                  <a:cubicBezTo>
                    <a:pt x="109" y="1159"/>
                    <a:pt x="99" y="1149"/>
                    <a:pt x="92" y="1135"/>
                  </a:cubicBezTo>
                  <a:cubicBezTo>
                    <a:pt x="85" y="1125"/>
                    <a:pt x="82" y="1112"/>
                    <a:pt x="82" y="1098"/>
                  </a:cubicBezTo>
                  <a:cubicBezTo>
                    <a:pt x="82" y="1084"/>
                    <a:pt x="85" y="1071"/>
                    <a:pt x="92" y="1057"/>
                  </a:cubicBezTo>
                  <a:cubicBezTo>
                    <a:pt x="103" y="1040"/>
                    <a:pt x="242" y="794"/>
                    <a:pt x="556" y="556"/>
                  </a:cubicBezTo>
                  <a:cubicBezTo>
                    <a:pt x="713" y="437"/>
                    <a:pt x="917" y="321"/>
                    <a:pt x="1169" y="232"/>
                  </a:cubicBezTo>
                  <a:cubicBezTo>
                    <a:pt x="1421" y="143"/>
                    <a:pt x="1724" y="82"/>
                    <a:pt x="2083" y="82"/>
                  </a:cubicBezTo>
                  <a:close/>
                  <a:moveTo>
                    <a:pt x="2083" y="0"/>
                  </a:moveTo>
                  <a:cubicBezTo>
                    <a:pt x="1715" y="0"/>
                    <a:pt x="1401" y="62"/>
                    <a:pt x="1142" y="154"/>
                  </a:cubicBezTo>
                  <a:cubicBezTo>
                    <a:pt x="750" y="291"/>
                    <a:pt x="474" y="498"/>
                    <a:pt x="293" y="675"/>
                  </a:cubicBezTo>
                  <a:cubicBezTo>
                    <a:pt x="116" y="852"/>
                    <a:pt x="31" y="999"/>
                    <a:pt x="21" y="1019"/>
                  </a:cubicBezTo>
                  <a:cubicBezTo>
                    <a:pt x="7" y="1043"/>
                    <a:pt x="0" y="1071"/>
                    <a:pt x="0" y="1098"/>
                  </a:cubicBezTo>
                  <a:cubicBezTo>
                    <a:pt x="0" y="1125"/>
                    <a:pt x="7" y="1153"/>
                    <a:pt x="24" y="1176"/>
                  </a:cubicBezTo>
                  <a:cubicBezTo>
                    <a:pt x="38" y="1203"/>
                    <a:pt x="58" y="1224"/>
                    <a:pt x="85" y="1238"/>
                  </a:cubicBezTo>
                  <a:cubicBezTo>
                    <a:pt x="109" y="1252"/>
                    <a:pt x="137" y="1258"/>
                    <a:pt x="164" y="1258"/>
                  </a:cubicBezTo>
                  <a:cubicBezTo>
                    <a:pt x="191" y="1258"/>
                    <a:pt x="219" y="1252"/>
                    <a:pt x="242" y="1238"/>
                  </a:cubicBezTo>
                  <a:cubicBezTo>
                    <a:pt x="269" y="1224"/>
                    <a:pt x="290" y="1200"/>
                    <a:pt x="304" y="1176"/>
                  </a:cubicBezTo>
                  <a:cubicBezTo>
                    <a:pt x="314" y="1159"/>
                    <a:pt x="436" y="948"/>
                    <a:pt x="719" y="740"/>
                  </a:cubicBezTo>
                  <a:cubicBezTo>
                    <a:pt x="859" y="634"/>
                    <a:pt x="1040" y="532"/>
                    <a:pt x="1268" y="454"/>
                  </a:cubicBezTo>
                  <a:cubicBezTo>
                    <a:pt x="1493" y="376"/>
                    <a:pt x="1765" y="324"/>
                    <a:pt x="2089" y="324"/>
                  </a:cubicBezTo>
                  <a:cubicBezTo>
                    <a:pt x="2120" y="324"/>
                    <a:pt x="2147" y="324"/>
                    <a:pt x="2178" y="327"/>
                  </a:cubicBezTo>
                  <a:lnTo>
                    <a:pt x="2182" y="327"/>
                  </a:lnTo>
                  <a:cubicBezTo>
                    <a:pt x="2226" y="327"/>
                    <a:pt x="2267" y="311"/>
                    <a:pt x="2294" y="283"/>
                  </a:cubicBezTo>
                  <a:cubicBezTo>
                    <a:pt x="2325" y="253"/>
                    <a:pt x="2345" y="215"/>
                    <a:pt x="2345" y="171"/>
                  </a:cubicBezTo>
                  <a:lnTo>
                    <a:pt x="2345" y="164"/>
                  </a:lnTo>
                  <a:cubicBezTo>
                    <a:pt x="2345" y="120"/>
                    <a:pt x="2328" y="82"/>
                    <a:pt x="2300" y="52"/>
                  </a:cubicBezTo>
                  <a:cubicBezTo>
                    <a:pt x="2273" y="25"/>
                    <a:pt x="2232" y="4"/>
                    <a:pt x="2188" y="4"/>
                  </a:cubicBezTo>
                  <a:cubicBezTo>
                    <a:pt x="2154" y="0"/>
                    <a:pt x="2116" y="0"/>
                    <a:pt x="20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 flipH="1">
              <a:off x="3269388" y="3793406"/>
              <a:ext cx="69939" cy="134492"/>
            </a:xfrm>
            <a:custGeom>
              <a:avLst/>
              <a:gdLst/>
              <a:ahLst/>
              <a:cxnLst/>
              <a:rect l="l" t="t" r="r" b="b"/>
              <a:pathLst>
                <a:path w="1130" h="2173" extrusionOk="0">
                  <a:moveTo>
                    <a:pt x="995" y="1"/>
                  </a:moveTo>
                  <a:cubicBezTo>
                    <a:pt x="958" y="1"/>
                    <a:pt x="921" y="17"/>
                    <a:pt x="897" y="46"/>
                  </a:cubicBezTo>
                  <a:cubicBezTo>
                    <a:pt x="79" y="1072"/>
                    <a:pt x="8" y="2003"/>
                    <a:pt x="5" y="2044"/>
                  </a:cubicBezTo>
                  <a:cubicBezTo>
                    <a:pt x="1" y="2108"/>
                    <a:pt x="49" y="2166"/>
                    <a:pt x="117" y="2173"/>
                  </a:cubicBezTo>
                  <a:lnTo>
                    <a:pt x="124" y="2173"/>
                  </a:lnTo>
                  <a:cubicBezTo>
                    <a:pt x="189" y="2173"/>
                    <a:pt x="240" y="2122"/>
                    <a:pt x="246" y="2061"/>
                  </a:cubicBezTo>
                  <a:cubicBezTo>
                    <a:pt x="246" y="2050"/>
                    <a:pt x="322" y="1161"/>
                    <a:pt x="1089" y="197"/>
                  </a:cubicBezTo>
                  <a:cubicBezTo>
                    <a:pt x="1130" y="145"/>
                    <a:pt x="1122" y="67"/>
                    <a:pt x="1068" y="26"/>
                  </a:cubicBezTo>
                  <a:cubicBezTo>
                    <a:pt x="1047" y="9"/>
                    <a:pt x="1021" y="1"/>
                    <a:pt x="99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 flipH="1">
              <a:off x="3267717" y="3790745"/>
              <a:ext cx="73838" cy="139691"/>
            </a:xfrm>
            <a:custGeom>
              <a:avLst/>
              <a:gdLst/>
              <a:ahLst/>
              <a:cxnLst/>
              <a:rect l="l" t="t" r="r" b="b"/>
              <a:pathLst>
                <a:path w="1193" h="2257" extrusionOk="0">
                  <a:moveTo>
                    <a:pt x="1029" y="83"/>
                  </a:moveTo>
                  <a:cubicBezTo>
                    <a:pt x="1046" y="83"/>
                    <a:pt x="1063" y="89"/>
                    <a:pt x="1080" y="103"/>
                  </a:cubicBezTo>
                  <a:cubicBezTo>
                    <a:pt x="1100" y="117"/>
                    <a:pt x="1111" y="141"/>
                    <a:pt x="1111" y="164"/>
                  </a:cubicBezTo>
                  <a:cubicBezTo>
                    <a:pt x="1111" y="182"/>
                    <a:pt x="1104" y="199"/>
                    <a:pt x="1090" y="215"/>
                  </a:cubicBezTo>
                  <a:cubicBezTo>
                    <a:pt x="705" y="699"/>
                    <a:pt x="491" y="1170"/>
                    <a:pt x="375" y="1517"/>
                  </a:cubicBezTo>
                  <a:cubicBezTo>
                    <a:pt x="262" y="1865"/>
                    <a:pt x="241" y="2093"/>
                    <a:pt x="241" y="2100"/>
                  </a:cubicBezTo>
                  <a:cubicBezTo>
                    <a:pt x="238" y="2121"/>
                    <a:pt x="232" y="2137"/>
                    <a:pt x="214" y="2151"/>
                  </a:cubicBezTo>
                  <a:cubicBezTo>
                    <a:pt x="201" y="2165"/>
                    <a:pt x="180" y="2175"/>
                    <a:pt x="160" y="2175"/>
                  </a:cubicBezTo>
                  <a:lnTo>
                    <a:pt x="156" y="2175"/>
                  </a:lnTo>
                  <a:cubicBezTo>
                    <a:pt x="133" y="2172"/>
                    <a:pt x="115" y="2162"/>
                    <a:pt x="102" y="2148"/>
                  </a:cubicBezTo>
                  <a:cubicBezTo>
                    <a:pt x="88" y="2134"/>
                    <a:pt x="82" y="2114"/>
                    <a:pt x="82" y="2093"/>
                  </a:cubicBezTo>
                  <a:lnTo>
                    <a:pt x="82" y="2090"/>
                  </a:lnTo>
                  <a:lnTo>
                    <a:pt x="82" y="2087"/>
                  </a:lnTo>
                  <a:cubicBezTo>
                    <a:pt x="82" y="2073"/>
                    <a:pt x="102" y="1831"/>
                    <a:pt x="221" y="1470"/>
                  </a:cubicBezTo>
                  <a:cubicBezTo>
                    <a:pt x="340" y="1108"/>
                    <a:pt x="562" y="624"/>
                    <a:pt x="968" y="113"/>
                  </a:cubicBezTo>
                  <a:cubicBezTo>
                    <a:pt x="982" y="92"/>
                    <a:pt x="1005" y="83"/>
                    <a:pt x="1029" y="83"/>
                  </a:cubicBezTo>
                  <a:close/>
                  <a:moveTo>
                    <a:pt x="1029" y="1"/>
                  </a:moveTo>
                  <a:cubicBezTo>
                    <a:pt x="982" y="1"/>
                    <a:pt x="933" y="25"/>
                    <a:pt x="903" y="62"/>
                  </a:cubicBezTo>
                  <a:cubicBezTo>
                    <a:pt x="491" y="580"/>
                    <a:pt x="266" y="1074"/>
                    <a:pt x="143" y="1446"/>
                  </a:cubicBezTo>
                  <a:cubicBezTo>
                    <a:pt x="21" y="1814"/>
                    <a:pt x="0" y="2060"/>
                    <a:pt x="0" y="2083"/>
                  </a:cubicBezTo>
                  <a:lnTo>
                    <a:pt x="0" y="2093"/>
                  </a:lnTo>
                  <a:cubicBezTo>
                    <a:pt x="0" y="2134"/>
                    <a:pt x="17" y="2175"/>
                    <a:pt x="41" y="2203"/>
                  </a:cubicBezTo>
                  <a:cubicBezTo>
                    <a:pt x="68" y="2233"/>
                    <a:pt x="106" y="2253"/>
                    <a:pt x="150" y="2253"/>
                  </a:cubicBezTo>
                  <a:cubicBezTo>
                    <a:pt x="153" y="2257"/>
                    <a:pt x="156" y="2257"/>
                    <a:pt x="160" y="2257"/>
                  </a:cubicBezTo>
                  <a:cubicBezTo>
                    <a:pt x="205" y="2257"/>
                    <a:pt x="241" y="2239"/>
                    <a:pt x="273" y="2213"/>
                  </a:cubicBezTo>
                  <a:cubicBezTo>
                    <a:pt x="300" y="2186"/>
                    <a:pt x="320" y="2148"/>
                    <a:pt x="323" y="2107"/>
                  </a:cubicBezTo>
                  <a:cubicBezTo>
                    <a:pt x="323" y="2104"/>
                    <a:pt x="340" y="1882"/>
                    <a:pt x="453" y="1541"/>
                  </a:cubicBezTo>
                  <a:cubicBezTo>
                    <a:pt x="565" y="1201"/>
                    <a:pt x="777" y="744"/>
                    <a:pt x="1155" y="267"/>
                  </a:cubicBezTo>
                  <a:cubicBezTo>
                    <a:pt x="1179" y="236"/>
                    <a:pt x="1193" y="199"/>
                    <a:pt x="1193" y="164"/>
                  </a:cubicBezTo>
                  <a:cubicBezTo>
                    <a:pt x="1193" y="117"/>
                    <a:pt x="1169" y="69"/>
                    <a:pt x="1131" y="38"/>
                  </a:cubicBezTo>
                  <a:cubicBezTo>
                    <a:pt x="1100" y="15"/>
                    <a:pt x="1063" y="1"/>
                    <a:pt x="10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 flipH="1">
              <a:off x="2866525" y="3597885"/>
              <a:ext cx="107445" cy="23767"/>
            </a:xfrm>
            <a:custGeom>
              <a:avLst/>
              <a:gdLst/>
              <a:ahLst/>
              <a:cxnLst/>
              <a:rect l="l" t="t" r="r" b="b"/>
              <a:pathLst>
                <a:path w="1736" h="384" extrusionOk="0">
                  <a:moveTo>
                    <a:pt x="347" y="0"/>
                  </a:moveTo>
                  <a:cubicBezTo>
                    <a:pt x="205" y="0"/>
                    <a:pt x="126" y="8"/>
                    <a:pt x="117" y="9"/>
                  </a:cubicBezTo>
                  <a:cubicBezTo>
                    <a:pt x="48" y="15"/>
                    <a:pt x="1" y="73"/>
                    <a:pt x="7" y="141"/>
                  </a:cubicBezTo>
                  <a:cubicBezTo>
                    <a:pt x="14" y="205"/>
                    <a:pt x="69" y="251"/>
                    <a:pt x="134" y="251"/>
                  </a:cubicBezTo>
                  <a:cubicBezTo>
                    <a:pt x="136" y="251"/>
                    <a:pt x="138" y="251"/>
                    <a:pt x="141" y="251"/>
                  </a:cubicBezTo>
                  <a:cubicBezTo>
                    <a:pt x="142" y="251"/>
                    <a:pt x="215" y="244"/>
                    <a:pt x="351" y="244"/>
                  </a:cubicBezTo>
                  <a:cubicBezTo>
                    <a:pt x="588" y="244"/>
                    <a:pt x="1016" y="265"/>
                    <a:pt x="1579" y="380"/>
                  </a:cubicBezTo>
                  <a:cubicBezTo>
                    <a:pt x="1589" y="383"/>
                    <a:pt x="1596" y="383"/>
                    <a:pt x="1602" y="383"/>
                  </a:cubicBezTo>
                  <a:cubicBezTo>
                    <a:pt x="1660" y="383"/>
                    <a:pt x="1712" y="343"/>
                    <a:pt x="1722" y="289"/>
                  </a:cubicBezTo>
                  <a:cubicBezTo>
                    <a:pt x="1736" y="220"/>
                    <a:pt x="1695" y="158"/>
                    <a:pt x="1630" y="145"/>
                  </a:cubicBezTo>
                  <a:cubicBezTo>
                    <a:pt x="1039" y="23"/>
                    <a:pt x="596" y="0"/>
                    <a:pt x="34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 flipH="1">
              <a:off x="2864669" y="3595472"/>
              <a:ext cx="111406" cy="28718"/>
            </a:xfrm>
            <a:custGeom>
              <a:avLst/>
              <a:gdLst/>
              <a:ahLst/>
              <a:cxnLst/>
              <a:rect l="l" t="t" r="r" b="b"/>
              <a:pathLst>
                <a:path w="1800" h="464" extrusionOk="0">
                  <a:moveTo>
                    <a:pt x="382" y="82"/>
                  </a:moveTo>
                  <a:cubicBezTo>
                    <a:pt x="628" y="82"/>
                    <a:pt x="1068" y="103"/>
                    <a:pt x="1653" y="221"/>
                  </a:cubicBezTo>
                  <a:cubicBezTo>
                    <a:pt x="1674" y="229"/>
                    <a:pt x="1688" y="238"/>
                    <a:pt x="1702" y="252"/>
                  </a:cubicBezTo>
                  <a:cubicBezTo>
                    <a:pt x="1712" y="266"/>
                    <a:pt x="1718" y="283"/>
                    <a:pt x="1718" y="303"/>
                  </a:cubicBezTo>
                  <a:cubicBezTo>
                    <a:pt x="1718" y="307"/>
                    <a:pt x="1718" y="314"/>
                    <a:pt x="1715" y="317"/>
                  </a:cubicBezTo>
                  <a:cubicBezTo>
                    <a:pt x="1712" y="337"/>
                    <a:pt x="1702" y="351"/>
                    <a:pt x="1688" y="364"/>
                  </a:cubicBezTo>
                  <a:cubicBezTo>
                    <a:pt x="1674" y="375"/>
                    <a:pt x="1657" y="382"/>
                    <a:pt x="1636" y="382"/>
                  </a:cubicBezTo>
                  <a:lnTo>
                    <a:pt x="1623" y="382"/>
                  </a:lnTo>
                  <a:cubicBezTo>
                    <a:pt x="1051" y="262"/>
                    <a:pt x="614" y="242"/>
                    <a:pt x="376" y="242"/>
                  </a:cubicBezTo>
                  <a:cubicBezTo>
                    <a:pt x="311" y="242"/>
                    <a:pt x="260" y="242"/>
                    <a:pt x="225" y="246"/>
                  </a:cubicBezTo>
                  <a:cubicBezTo>
                    <a:pt x="209" y="246"/>
                    <a:pt x="195" y="246"/>
                    <a:pt x="184" y="249"/>
                  </a:cubicBezTo>
                  <a:lnTo>
                    <a:pt x="164" y="249"/>
                  </a:lnTo>
                  <a:cubicBezTo>
                    <a:pt x="144" y="249"/>
                    <a:pt x="123" y="242"/>
                    <a:pt x="110" y="229"/>
                  </a:cubicBezTo>
                  <a:cubicBezTo>
                    <a:pt x="93" y="215"/>
                    <a:pt x="82" y="197"/>
                    <a:pt x="82" y="177"/>
                  </a:cubicBezTo>
                  <a:lnTo>
                    <a:pt x="82" y="167"/>
                  </a:lnTo>
                  <a:cubicBezTo>
                    <a:pt x="82" y="150"/>
                    <a:pt x="90" y="130"/>
                    <a:pt x="103" y="116"/>
                  </a:cubicBezTo>
                  <a:cubicBezTo>
                    <a:pt x="117" y="103"/>
                    <a:pt x="134" y="92"/>
                    <a:pt x="154" y="89"/>
                  </a:cubicBezTo>
                  <a:cubicBezTo>
                    <a:pt x="161" y="89"/>
                    <a:pt x="239" y="82"/>
                    <a:pt x="382" y="82"/>
                  </a:cubicBezTo>
                  <a:close/>
                  <a:moveTo>
                    <a:pt x="382" y="0"/>
                  </a:moveTo>
                  <a:cubicBezTo>
                    <a:pt x="236" y="0"/>
                    <a:pt x="154" y="7"/>
                    <a:pt x="148" y="7"/>
                  </a:cubicBezTo>
                  <a:cubicBezTo>
                    <a:pt x="103" y="10"/>
                    <a:pt x="69" y="31"/>
                    <a:pt x="41" y="62"/>
                  </a:cubicBezTo>
                  <a:cubicBezTo>
                    <a:pt x="14" y="89"/>
                    <a:pt x="0" y="126"/>
                    <a:pt x="0" y="167"/>
                  </a:cubicBezTo>
                  <a:lnTo>
                    <a:pt x="0" y="184"/>
                  </a:lnTo>
                  <a:cubicBezTo>
                    <a:pt x="5" y="225"/>
                    <a:pt x="25" y="262"/>
                    <a:pt x="55" y="290"/>
                  </a:cubicBezTo>
                  <a:cubicBezTo>
                    <a:pt x="82" y="317"/>
                    <a:pt x="123" y="331"/>
                    <a:pt x="164" y="331"/>
                  </a:cubicBezTo>
                  <a:lnTo>
                    <a:pt x="178" y="331"/>
                  </a:lnTo>
                  <a:cubicBezTo>
                    <a:pt x="178" y="331"/>
                    <a:pt x="184" y="331"/>
                    <a:pt x="192" y="328"/>
                  </a:cubicBezTo>
                  <a:cubicBezTo>
                    <a:pt x="219" y="328"/>
                    <a:pt x="283" y="323"/>
                    <a:pt x="376" y="323"/>
                  </a:cubicBezTo>
                  <a:cubicBezTo>
                    <a:pt x="611" y="323"/>
                    <a:pt x="1037" y="344"/>
                    <a:pt x="1606" y="460"/>
                  </a:cubicBezTo>
                  <a:cubicBezTo>
                    <a:pt x="1616" y="463"/>
                    <a:pt x="1626" y="463"/>
                    <a:pt x="1636" y="463"/>
                  </a:cubicBezTo>
                  <a:cubicBezTo>
                    <a:pt x="1677" y="463"/>
                    <a:pt x="1712" y="450"/>
                    <a:pt x="1739" y="426"/>
                  </a:cubicBezTo>
                  <a:cubicBezTo>
                    <a:pt x="1770" y="405"/>
                    <a:pt x="1790" y="372"/>
                    <a:pt x="1797" y="334"/>
                  </a:cubicBezTo>
                  <a:cubicBezTo>
                    <a:pt x="1800" y="323"/>
                    <a:pt x="1800" y="314"/>
                    <a:pt x="1800" y="303"/>
                  </a:cubicBezTo>
                  <a:cubicBezTo>
                    <a:pt x="1800" y="262"/>
                    <a:pt x="1787" y="229"/>
                    <a:pt x="1763" y="201"/>
                  </a:cubicBezTo>
                  <a:cubicBezTo>
                    <a:pt x="1743" y="171"/>
                    <a:pt x="1708" y="150"/>
                    <a:pt x="1671" y="144"/>
                  </a:cubicBezTo>
                  <a:cubicBezTo>
                    <a:pt x="1078" y="21"/>
                    <a:pt x="634" y="0"/>
                    <a:pt x="3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 flipH="1">
              <a:off x="-179710" y="2830533"/>
              <a:ext cx="2341765" cy="1599364"/>
            </a:xfrm>
            <a:custGeom>
              <a:avLst/>
              <a:gdLst/>
              <a:ahLst/>
              <a:cxnLst/>
              <a:rect l="l" t="t" r="r" b="b"/>
              <a:pathLst>
                <a:path w="37836" h="25841" extrusionOk="0">
                  <a:moveTo>
                    <a:pt x="4995" y="182"/>
                  </a:moveTo>
                  <a:cubicBezTo>
                    <a:pt x="5089" y="182"/>
                    <a:pt x="5182" y="184"/>
                    <a:pt x="5276" y="189"/>
                  </a:cubicBezTo>
                  <a:cubicBezTo>
                    <a:pt x="6383" y="244"/>
                    <a:pt x="8118" y="1134"/>
                    <a:pt x="9954" y="2077"/>
                  </a:cubicBezTo>
                  <a:cubicBezTo>
                    <a:pt x="12185" y="3221"/>
                    <a:pt x="14710" y="4510"/>
                    <a:pt x="16551" y="4510"/>
                  </a:cubicBezTo>
                  <a:cubicBezTo>
                    <a:pt x="16597" y="4510"/>
                    <a:pt x="16643" y="4509"/>
                    <a:pt x="16689" y="4507"/>
                  </a:cubicBezTo>
                  <a:cubicBezTo>
                    <a:pt x="16719" y="4507"/>
                    <a:pt x="16747" y="4490"/>
                    <a:pt x="16763" y="4467"/>
                  </a:cubicBezTo>
                  <a:cubicBezTo>
                    <a:pt x="16763" y="4464"/>
                    <a:pt x="16865" y="4314"/>
                    <a:pt x="17101" y="4314"/>
                  </a:cubicBezTo>
                  <a:cubicBezTo>
                    <a:pt x="17219" y="4314"/>
                    <a:pt x="17370" y="4351"/>
                    <a:pt x="17558" y="4462"/>
                  </a:cubicBezTo>
                  <a:cubicBezTo>
                    <a:pt x="17572" y="4470"/>
                    <a:pt x="17587" y="4474"/>
                    <a:pt x="17603" y="4474"/>
                  </a:cubicBezTo>
                  <a:cubicBezTo>
                    <a:pt x="17629" y="4474"/>
                    <a:pt x="17654" y="4463"/>
                    <a:pt x="17674" y="4442"/>
                  </a:cubicBezTo>
                  <a:cubicBezTo>
                    <a:pt x="17684" y="4426"/>
                    <a:pt x="17981" y="4078"/>
                    <a:pt x="18703" y="4078"/>
                  </a:cubicBezTo>
                  <a:cubicBezTo>
                    <a:pt x="19418" y="4078"/>
                    <a:pt x="19667" y="4360"/>
                    <a:pt x="19667" y="4364"/>
                  </a:cubicBezTo>
                  <a:cubicBezTo>
                    <a:pt x="19684" y="4381"/>
                    <a:pt x="19705" y="4391"/>
                    <a:pt x="19725" y="4395"/>
                  </a:cubicBezTo>
                  <a:cubicBezTo>
                    <a:pt x="19737" y="4397"/>
                    <a:pt x="19799" y="4405"/>
                    <a:pt x="19911" y="4405"/>
                  </a:cubicBezTo>
                  <a:cubicBezTo>
                    <a:pt x="20384" y="4405"/>
                    <a:pt x="21750" y="4260"/>
                    <a:pt x="24002" y="2899"/>
                  </a:cubicBezTo>
                  <a:cubicBezTo>
                    <a:pt x="26572" y="1345"/>
                    <a:pt x="31940" y="322"/>
                    <a:pt x="32645" y="193"/>
                  </a:cubicBezTo>
                  <a:cubicBezTo>
                    <a:pt x="33027" y="1341"/>
                    <a:pt x="37549" y="15314"/>
                    <a:pt x="35484" y="23694"/>
                  </a:cubicBezTo>
                  <a:cubicBezTo>
                    <a:pt x="35238" y="23773"/>
                    <a:pt x="34006" y="24132"/>
                    <a:pt x="32010" y="24132"/>
                  </a:cubicBezTo>
                  <a:cubicBezTo>
                    <a:pt x="30398" y="24132"/>
                    <a:pt x="28289" y="23898"/>
                    <a:pt x="25798" y="23094"/>
                  </a:cubicBezTo>
                  <a:cubicBezTo>
                    <a:pt x="23816" y="22415"/>
                    <a:pt x="21612" y="22374"/>
                    <a:pt x="21086" y="22374"/>
                  </a:cubicBezTo>
                  <a:cubicBezTo>
                    <a:pt x="21013" y="22374"/>
                    <a:pt x="20972" y="22375"/>
                    <a:pt x="20969" y="22375"/>
                  </a:cubicBezTo>
                  <a:cubicBezTo>
                    <a:pt x="20952" y="22375"/>
                    <a:pt x="20932" y="22382"/>
                    <a:pt x="20918" y="22395"/>
                  </a:cubicBezTo>
                  <a:cubicBezTo>
                    <a:pt x="20905" y="22404"/>
                    <a:pt x="20701" y="22551"/>
                    <a:pt x="20378" y="22551"/>
                  </a:cubicBezTo>
                  <a:cubicBezTo>
                    <a:pt x="20209" y="22551"/>
                    <a:pt x="20007" y="22510"/>
                    <a:pt x="19783" y="22389"/>
                  </a:cubicBezTo>
                  <a:cubicBezTo>
                    <a:pt x="19769" y="22381"/>
                    <a:pt x="19753" y="22377"/>
                    <a:pt x="19738" y="22377"/>
                  </a:cubicBezTo>
                  <a:cubicBezTo>
                    <a:pt x="19713" y="22377"/>
                    <a:pt x="19688" y="22388"/>
                    <a:pt x="19671" y="22409"/>
                  </a:cubicBezTo>
                  <a:cubicBezTo>
                    <a:pt x="19667" y="22412"/>
                    <a:pt x="19296" y="22838"/>
                    <a:pt x="18556" y="22961"/>
                  </a:cubicBezTo>
                  <a:cubicBezTo>
                    <a:pt x="18368" y="22992"/>
                    <a:pt x="18208" y="23004"/>
                    <a:pt x="18074" y="23004"/>
                  </a:cubicBezTo>
                  <a:cubicBezTo>
                    <a:pt x="17690" y="23004"/>
                    <a:pt x="17519" y="22909"/>
                    <a:pt x="17517" y="22906"/>
                  </a:cubicBezTo>
                  <a:cubicBezTo>
                    <a:pt x="17502" y="22899"/>
                    <a:pt x="17487" y="22895"/>
                    <a:pt x="17471" y="22895"/>
                  </a:cubicBezTo>
                  <a:cubicBezTo>
                    <a:pt x="17453" y="22895"/>
                    <a:pt x="17436" y="22900"/>
                    <a:pt x="17422" y="22910"/>
                  </a:cubicBezTo>
                  <a:cubicBezTo>
                    <a:pt x="17366" y="22945"/>
                    <a:pt x="13027" y="25656"/>
                    <a:pt x="7364" y="25656"/>
                  </a:cubicBezTo>
                  <a:cubicBezTo>
                    <a:pt x="5714" y="25656"/>
                    <a:pt x="3952" y="25426"/>
                    <a:pt x="2151" y="24832"/>
                  </a:cubicBezTo>
                  <a:cubicBezTo>
                    <a:pt x="2403" y="24267"/>
                    <a:pt x="3697" y="21185"/>
                    <a:pt x="4164" y="17113"/>
                  </a:cubicBezTo>
                  <a:cubicBezTo>
                    <a:pt x="4642" y="12979"/>
                    <a:pt x="4342" y="6954"/>
                    <a:pt x="229" y="1658"/>
                  </a:cubicBezTo>
                  <a:cubicBezTo>
                    <a:pt x="685" y="1391"/>
                    <a:pt x="2862" y="182"/>
                    <a:pt x="4995" y="182"/>
                  </a:cubicBezTo>
                  <a:close/>
                  <a:moveTo>
                    <a:pt x="32707" y="1"/>
                  </a:moveTo>
                  <a:cubicBezTo>
                    <a:pt x="32702" y="1"/>
                    <a:pt x="32697" y="1"/>
                    <a:pt x="32692" y="2"/>
                  </a:cubicBezTo>
                  <a:cubicBezTo>
                    <a:pt x="32631" y="12"/>
                    <a:pt x="26677" y="1068"/>
                    <a:pt x="23907" y="2742"/>
                  </a:cubicBezTo>
                  <a:cubicBezTo>
                    <a:pt x="21677" y="4092"/>
                    <a:pt x="20316" y="4221"/>
                    <a:pt x="19893" y="4221"/>
                  </a:cubicBezTo>
                  <a:cubicBezTo>
                    <a:pt x="19841" y="4221"/>
                    <a:pt x="19803" y="4219"/>
                    <a:pt x="19780" y="4217"/>
                  </a:cubicBezTo>
                  <a:cubicBezTo>
                    <a:pt x="19692" y="4132"/>
                    <a:pt x="19381" y="3897"/>
                    <a:pt x="18703" y="3897"/>
                  </a:cubicBezTo>
                  <a:cubicBezTo>
                    <a:pt x="18062" y="3897"/>
                    <a:pt x="17711" y="4152"/>
                    <a:pt x="17585" y="4272"/>
                  </a:cubicBezTo>
                  <a:cubicBezTo>
                    <a:pt x="17395" y="4170"/>
                    <a:pt x="17234" y="4133"/>
                    <a:pt x="17101" y="4133"/>
                  </a:cubicBezTo>
                  <a:cubicBezTo>
                    <a:pt x="16854" y="4133"/>
                    <a:pt x="16704" y="4260"/>
                    <a:pt x="16645" y="4327"/>
                  </a:cubicBezTo>
                  <a:cubicBezTo>
                    <a:pt x="16613" y="4328"/>
                    <a:pt x="16581" y="4328"/>
                    <a:pt x="16548" y="4328"/>
                  </a:cubicBezTo>
                  <a:cubicBezTo>
                    <a:pt x="14751" y="4328"/>
                    <a:pt x="12246" y="3048"/>
                    <a:pt x="10036" y="1914"/>
                  </a:cubicBezTo>
                  <a:cubicBezTo>
                    <a:pt x="8183" y="963"/>
                    <a:pt x="6431" y="66"/>
                    <a:pt x="5286" y="9"/>
                  </a:cubicBezTo>
                  <a:cubicBezTo>
                    <a:pt x="5188" y="4"/>
                    <a:pt x="5091" y="1"/>
                    <a:pt x="4993" y="1"/>
                  </a:cubicBezTo>
                  <a:cubicBezTo>
                    <a:pt x="2554" y="1"/>
                    <a:pt x="71" y="1539"/>
                    <a:pt x="45" y="1556"/>
                  </a:cubicBezTo>
                  <a:cubicBezTo>
                    <a:pt x="24" y="1570"/>
                    <a:pt x="7" y="1593"/>
                    <a:pt x="4" y="1617"/>
                  </a:cubicBezTo>
                  <a:cubicBezTo>
                    <a:pt x="0" y="1645"/>
                    <a:pt x="7" y="1668"/>
                    <a:pt x="21" y="1689"/>
                  </a:cubicBezTo>
                  <a:cubicBezTo>
                    <a:pt x="4155" y="6954"/>
                    <a:pt x="4458" y="12969"/>
                    <a:pt x="3988" y="17086"/>
                  </a:cubicBezTo>
                  <a:cubicBezTo>
                    <a:pt x="3472" y="21553"/>
                    <a:pt x="1959" y="24815"/>
                    <a:pt x="1946" y="24849"/>
                  </a:cubicBezTo>
                  <a:cubicBezTo>
                    <a:pt x="1936" y="24873"/>
                    <a:pt x="1932" y="24900"/>
                    <a:pt x="1943" y="24924"/>
                  </a:cubicBezTo>
                  <a:cubicBezTo>
                    <a:pt x="1953" y="24948"/>
                    <a:pt x="1973" y="24965"/>
                    <a:pt x="1997" y="24976"/>
                  </a:cubicBezTo>
                  <a:cubicBezTo>
                    <a:pt x="3878" y="25605"/>
                    <a:pt x="5709" y="25841"/>
                    <a:pt x="7392" y="25841"/>
                  </a:cubicBezTo>
                  <a:cubicBezTo>
                    <a:pt x="9505" y="25841"/>
                    <a:pt x="11382" y="25470"/>
                    <a:pt x="12834" y="25053"/>
                  </a:cubicBezTo>
                  <a:cubicBezTo>
                    <a:pt x="15418" y="24307"/>
                    <a:pt x="17183" y="23268"/>
                    <a:pt x="17476" y="23087"/>
                  </a:cubicBezTo>
                  <a:cubicBezTo>
                    <a:pt x="17562" y="23125"/>
                    <a:pt x="17754" y="23186"/>
                    <a:pt x="18070" y="23186"/>
                  </a:cubicBezTo>
                  <a:cubicBezTo>
                    <a:pt x="18216" y="23186"/>
                    <a:pt x="18388" y="23173"/>
                    <a:pt x="18587" y="23139"/>
                  </a:cubicBezTo>
                  <a:cubicBezTo>
                    <a:pt x="19238" y="23033"/>
                    <a:pt x="19626" y="22709"/>
                    <a:pt x="19759" y="22579"/>
                  </a:cubicBezTo>
                  <a:cubicBezTo>
                    <a:pt x="19988" y="22692"/>
                    <a:pt x="20197" y="22731"/>
                    <a:pt x="20376" y="22731"/>
                  </a:cubicBezTo>
                  <a:cubicBezTo>
                    <a:pt x="20699" y="22731"/>
                    <a:pt x="20926" y="22605"/>
                    <a:pt x="21000" y="22559"/>
                  </a:cubicBezTo>
                  <a:cubicBezTo>
                    <a:pt x="21026" y="22558"/>
                    <a:pt x="21071" y="22557"/>
                    <a:pt x="21133" y="22557"/>
                  </a:cubicBezTo>
                  <a:cubicBezTo>
                    <a:pt x="21720" y="22557"/>
                    <a:pt x="23833" y="22614"/>
                    <a:pt x="25740" y="23268"/>
                  </a:cubicBezTo>
                  <a:cubicBezTo>
                    <a:pt x="28249" y="24077"/>
                    <a:pt x="30377" y="24313"/>
                    <a:pt x="32007" y="24313"/>
                  </a:cubicBezTo>
                  <a:cubicBezTo>
                    <a:pt x="34268" y="24313"/>
                    <a:pt x="35569" y="23859"/>
                    <a:pt x="35593" y="23851"/>
                  </a:cubicBezTo>
                  <a:cubicBezTo>
                    <a:pt x="35620" y="23840"/>
                    <a:pt x="35641" y="23817"/>
                    <a:pt x="35647" y="23786"/>
                  </a:cubicBezTo>
                  <a:cubicBezTo>
                    <a:pt x="37835" y="15045"/>
                    <a:pt x="32843" y="209"/>
                    <a:pt x="32794" y="60"/>
                  </a:cubicBezTo>
                  <a:cubicBezTo>
                    <a:pt x="32780" y="23"/>
                    <a:pt x="32746" y="1"/>
                    <a:pt x="327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 flipH="1">
              <a:off x="-81177" y="2827871"/>
              <a:ext cx="2245584" cy="1604563"/>
            </a:xfrm>
            <a:custGeom>
              <a:avLst/>
              <a:gdLst/>
              <a:ahLst/>
              <a:cxnLst/>
              <a:rect l="l" t="t" r="r" b="b"/>
              <a:pathLst>
                <a:path w="36282" h="25925" extrusionOk="0">
                  <a:moveTo>
                    <a:pt x="5037" y="266"/>
                  </a:moveTo>
                  <a:cubicBezTo>
                    <a:pt x="5130" y="266"/>
                    <a:pt x="5222" y="266"/>
                    <a:pt x="5310" y="273"/>
                  </a:cubicBezTo>
                  <a:cubicBezTo>
                    <a:pt x="5583" y="287"/>
                    <a:pt x="5896" y="351"/>
                    <a:pt x="6241" y="457"/>
                  </a:cubicBezTo>
                  <a:cubicBezTo>
                    <a:pt x="6758" y="614"/>
                    <a:pt x="7348" y="862"/>
                    <a:pt x="7979" y="1159"/>
                  </a:cubicBezTo>
                  <a:cubicBezTo>
                    <a:pt x="8613" y="1455"/>
                    <a:pt x="9284" y="1803"/>
                    <a:pt x="9976" y="2154"/>
                  </a:cubicBezTo>
                  <a:cubicBezTo>
                    <a:pt x="11090" y="2727"/>
                    <a:pt x="12279" y="3337"/>
                    <a:pt x="13421" y="3804"/>
                  </a:cubicBezTo>
                  <a:cubicBezTo>
                    <a:pt x="13994" y="4035"/>
                    <a:pt x="14552" y="4233"/>
                    <a:pt x="15088" y="4373"/>
                  </a:cubicBezTo>
                  <a:cubicBezTo>
                    <a:pt x="15620" y="4513"/>
                    <a:pt x="16127" y="4595"/>
                    <a:pt x="16590" y="4595"/>
                  </a:cubicBezTo>
                  <a:cubicBezTo>
                    <a:pt x="16638" y="4595"/>
                    <a:pt x="16683" y="4595"/>
                    <a:pt x="16730" y="4591"/>
                  </a:cubicBezTo>
                  <a:cubicBezTo>
                    <a:pt x="16771" y="4591"/>
                    <a:pt x="16812" y="4567"/>
                    <a:pt x="16836" y="4533"/>
                  </a:cubicBezTo>
                  <a:cubicBezTo>
                    <a:pt x="16836" y="4533"/>
                    <a:pt x="16860" y="4499"/>
                    <a:pt x="16908" y="4465"/>
                  </a:cubicBezTo>
                  <a:cubicBezTo>
                    <a:pt x="16958" y="4431"/>
                    <a:pt x="17034" y="4397"/>
                    <a:pt x="17139" y="4397"/>
                  </a:cubicBezTo>
                  <a:cubicBezTo>
                    <a:pt x="17248" y="4397"/>
                    <a:pt x="17391" y="4431"/>
                    <a:pt x="17572" y="4540"/>
                  </a:cubicBezTo>
                  <a:cubicBezTo>
                    <a:pt x="17596" y="4554"/>
                    <a:pt x="17616" y="4560"/>
                    <a:pt x="17640" y="4560"/>
                  </a:cubicBezTo>
                  <a:cubicBezTo>
                    <a:pt x="17677" y="4560"/>
                    <a:pt x="17715" y="4543"/>
                    <a:pt x="17742" y="4510"/>
                  </a:cubicBezTo>
                  <a:cubicBezTo>
                    <a:pt x="17746" y="4505"/>
                    <a:pt x="17821" y="4420"/>
                    <a:pt x="17981" y="4335"/>
                  </a:cubicBezTo>
                  <a:cubicBezTo>
                    <a:pt x="18141" y="4247"/>
                    <a:pt x="18387" y="4162"/>
                    <a:pt x="18741" y="4162"/>
                  </a:cubicBezTo>
                  <a:cubicBezTo>
                    <a:pt x="19092" y="4162"/>
                    <a:pt x="19327" y="4233"/>
                    <a:pt x="19474" y="4301"/>
                  </a:cubicBezTo>
                  <a:cubicBezTo>
                    <a:pt x="19549" y="4335"/>
                    <a:pt x="19600" y="4370"/>
                    <a:pt x="19631" y="4393"/>
                  </a:cubicBezTo>
                  <a:cubicBezTo>
                    <a:pt x="19648" y="4407"/>
                    <a:pt x="19658" y="4417"/>
                    <a:pt x="19664" y="4424"/>
                  </a:cubicBezTo>
                  <a:cubicBezTo>
                    <a:pt x="19671" y="4428"/>
                    <a:pt x="19671" y="4431"/>
                    <a:pt x="19675" y="4431"/>
                  </a:cubicBezTo>
                  <a:lnTo>
                    <a:pt x="19675" y="4434"/>
                  </a:lnTo>
                  <a:lnTo>
                    <a:pt x="19676" y="4433"/>
                  </a:lnTo>
                  <a:lnTo>
                    <a:pt x="19676" y="4433"/>
                  </a:lnTo>
                  <a:cubicBezTo>
                    <a:pt x="19697" y="4459"/>
                    <a:pt x="19726" y="4475"/>
                    <a:pt x="19760" y="4478"/>
                  </a:cubicBezTo>
                  <a:cubicBezTo>
                    <a:pt x="19774" y="4482"/>
                    <a:pt x="19835" y="4489"/>
                    <a:pt x="19944" y="4489"/>
                  </a:cubicBezTo>
                  <a:cubicBezTo>
                    <a:pt x="20421" y="4489"/>
                    <a:pt x="21795" y="4346"/>
                    <a:pt x="24060" y="2976"/>
                  </a:cubicBezTo>
                  <a:cubicBezTo>
                    <a:pt x="24698" y="2591"/>
                    <a:pt x="25516" y="2236"/>
                    <a:pt x="26388" y="1919"/>
                  </a:cubicBezTo>
                  <a:cubicBezTo>
                    <a:pt x="27700" y="1446"/>
                    <a:pt x="29145" y="1060"/>
                    <a:pt x="30325" y="781"/>
                  </a:cubicBezTo>
                  <a:cubicBezTo>
                    <a:pt x="31462" y="509"/>
                    <a:pt x="32357" y="338"/>
                    <a:pt x="32656" y="283"/>
                  </a:cubicBezTo>
                  <a:lnTo>
                    <a:pt x="32656" y="283"/>
                  </a:lnTo>
                  <a:cubicBezTo>
                    <a:pt x="32836" y="831"/>
                    <a:pt x="33661" y="3393"/>
                    <a:pt x="34448" y="6800"/>
                  </a:cubicBezTo>
                  <a:cubicBezTo>
                    <a:pt x="35253" y="10282"/>
                    <a:pt x="36019" y="14648"/>
                    <a:pt x="36019" y="18645"/>
                  </a:cubicBezTo>
                  <a:cubicBezTo>
                    <a:pt x="36019" y="20446"/>
                    <a:pt x="35864" y="22169"/>
                    <a:pt x="35487" y="23703"/>
                  </a:cubicBezTo>
                  <a:lnTo>
                    <a:pt x="35487" y="23703"/>
                  </a:lnTo>
                  <a:cubicBezTo>
                    <a:pt x="35201" y="23793"/>
                    <a:pt x="33986" y="24132"/>
                    <a:pt x="32046" y="24132"/>
                  </a:cubicBezTo>
                  <a:cubicBezTo>
                    <a:pt x="30440" y="24132"/>
                    <a:pt x="28334" y="23901"/>
                    <a:pt x="25850" y="23100"/>
                  </a:cubicBezTo>
                  <a:cubicBezTo>
                    <a:pt x="24865" y="22762"/>
                    <a:pt x="23829" y="22581"/>
                    <a:pt x="22967" y="22486"/>
                  </a:cubicBezTo>
                  <a:cubicBezTo>
                    <a:pt x="22105" y="22387"/>
                    <a:pt x="21419" y="22377"/>
                    <a:pt x="21144" y="22377"/>
                  </a:cubicBezTo>
                  <a:lnTo>
                    <a:pt x="21004" y="22377"/>
                  </a:lnTo>
                  <a:lnTo>
                    <a:pt x="21004" y="22377"/>
                  </a:lnTo>
                  <a:lnTo>
                    <a:pt x="21004" y="22377"/>
                  </a:lnTo>
                  <a:cubicBezTo>
                    <a:pt x="20978" y="22381"/>
                    <a:pt x="20952" y="22388"/>
                    <a:pt x="20932" y="22405"/>
                  </a:cubicBezTo>
                  <a:cubicBezTo>
                    <a:pt x="20929" y="22405"/>
                    <a:pt x="20925" y="22408"/>
                    <a:pt x="20919" y="22411"/>
                  </a:cubicBezTo>
                  <a:cubicBezTo>
                    <a:pt x="20895" y="22428"/>
                    <a:pt x="20837" y="22463"/>
                    <a:pt x="20752" y="22493"/>
                  </a:cubicBezTo>
                  <a:cubicBezTo>
                    <a:pt x="20666" y="22524"/>
                    <a:pt x="20551" y="22551"/>
                    <a:pt x="20417" y="22551"/>
                  </a:cubicBezTo>
                  <a:cubicBezTo>
                    <a:pt x="20254" y="22551"/>
                    <a:pt x="20060" y="22513"/>
                    <a:pt x="19842" y="22394"/>
                  </a:cubicBezTo>
                  <a:cubicBezTo>
                    <a:pt x="19821" y="22384"/>
                    <a:pt x="19797" y="22377"/>
                    <a:pt x="19777" y="22377"/>
                  </a:cubicBezTo>
                  <a:cubicBezTo>
                    <a:pt x="19739" y="22377"/>
                    <a:pt x="19702" y="22394"/>
                    <a:pt x="19678" y="22425"/>
                  </a:cubicBezTo>
                  <a:cubicBezTo>
                    <a:pt x="19671" y="22432"/>
                    <a:pt x="19579" y="22537"/>
                    <a:pt x="19395" y="22653"/>
                  </a:cubicBezTo>
                  <a:cubicBezTo>
                    <a:pt x="19214" y="22773"/>
                    <a:pt x="18945" y="22905"/>
                    <a:pt x="18588" y="22963"/>
                  </a:cubicBezTo>
                  <a:cubicBezTo>
                    <a:pt x="18404" y="22994"/>
                    <a:pt x="18243" y="23007"/>
                    <a:pt x="18114" y="23007"/>
                  </a:cubicBezTo>
                  <a:cubicBezTo>
                    <a:pt x="17923" y="23007"/>
                    <a:pt x="17787" y="22984"/>
                    <a:pt x="17701" y="22960"/>
                  </a:cubicBezTo>
                  <a:cubicBezTo>
                    <a:pt x="17657" y="22949"/>
                    <a:pt x="17623" y="22936"/>
                    <a:pt x="17603" y="22929"/>
                  </a:cubicBezTo>
                  <a:cubicBezTo>
                    <a:pt x="17592" y="22926"/>
                    <a:pt x="17586" y="22922"/>
                    <a:pt x="17583" y="22919"/>
                  </a:cubicBezTo>
                  <a:cubicBezTo>
                    <a:pt x="17578" y="22916"/>
                    <a:pt x="17578" y="22916"/>
                    <a:pt x="17575" y="22916"/>
                  </a:cubicBezTo>
                  <a:cubicBezTo>
                    <a:pt x="17555" y="22902"/>
                    <a:pt x="17531" y="22899"/>
                    <a:pt x="17507" y="22899"/>
                  </a:cubicBezTo>
                  <a:cubicBezTo>
                    <a:pt x="17484" y="22899"/>
                    <a:pt x="17460" y="22905"/>
                    <a:pt x="17435" y="22919"/>
                  </a:cubicBezTo>
                  <a:cubicBezTo>
                    <a:pt x="17435" y="22919"/>
                    <a:pt x="17415" y="22933"/>
                    <a:pt x="17378" y="22953"/>
                  </a:cubicBezTo>
                  <a:cubicBezTo>
                    <a:pt x="17108" y="23117"/>
                    <a:pt x="15939" y="23792"/>
                    <a:pt x="14174" y="24429"/>
                  </a:cubicBezTo>
                  <a:cubicBezTo>
                    <a:pt x="12409" y="25063"/>
                    <a:pt x="10050" y="25659"/>
                    <a:pt x="7403" y="25659"/>
                  </a:cubicBezTo>
                  <a:cubicBezTo>
                    <a:pt x="5769" y="25659"/>
                    <a:pt x="4025" y="25434"/>
                    <a:pt x="2244" y="24852"/>
                  </a:cubicBezTo>
                  <a:lnTo>
                    <a:pt x="2244" y="24852"/>
                  </a:lnTo>
                  <a:cubicBezTo>
                    <a:pt x="2534" y="24191"/>
                    <a:pt x="3786" y="21155"/>
                    <a:pt x="4243" y="17159"/>
                  </a:cubicBezTo>
                  <a:cubicBezTo>
                    <a:pt x="4346" y="16267"/>
                    <a:pt x="4414" y="15289"/>
                    <a:pt x="4414" y="14246"/>
                  </a:cubicBezTo>
                  <a:cubicBezTo>
                    <a:pt x="4414" y="12351"/>
                    <a:pt x="4193" y="10248"/>
                    <a:pt x="3569" y="8101"/>
                  </a:cubicBezTo>
                  <a:cubicBezTo>
                    <a:pt x="2949" y="5967"/>
                    <a:pt x="1928" y="3787"/>
                    <a:pt x="327" y="1716"/>
                  </a:cubicBezTo>
                  <a:lnTo>
                    <a:pt x="327" y="1716"/>
                  </a:lnTo>
                  <a:cubicBezTo>
                    <a:pt x="585" y="1567"/>
                    <a:pt x="1215" y="1216"/>
                    <a:pt x="2035" y="900"/>
                  </a:cubicBezTo>
                  <a:cubicBezTo>
                    <a:pt x="2901" y="566"/>
                    <a:pt x="3977" y="266"/>
                    <a:pt x="5037" y="266"/>
                  </a:cubicBezTo>
                  <a:close/>
                  <a:moveTo>
                    <a:pt x="5037" y="184"/>
                  </a:moveTo>
                  <a:cubicBezTo>
                    <a:pt x="3960" y="184"/>
                    <a:pt x="2881" y="488"/>
                    <a:pt x="2008" y="825"/>
                  </a:cubicBezTo>
                  <a:cubicBezTo>
                    <a:pt x="1135" y="1163"/>
                    <a:pt x="474" y="1531"/>
                    <a:pt x="246" y="1667"/>
                  </a:cubicBezTo>
                  <a:lnTo>
                    <a:pt x="205" y="1691"/>
                  </a:lnTo>
                  <a:lnTo>
                    <a:pt x="232" y="1729"/>
                  </a:lnTo>
                  <a:cubicBezTo>
                    <a:pt x="1844" y="3800"/>
                    <a:pt x="2867" y="5985"/>
                    <a:pt x="3490" y="8125"/>
                  </a:cubicBezTo>
                  <a:cubicBezTo>
                    <a:pt x="4111" y="10262"/>
                    <a:pt x="4332" y="12357"/>
                    <a:pt x="4332" y="14246"/>
                  </a:cubicBezTo>
                  <a:cubicBezTo>
                    <a:pt x="4332" y="15286"/>
                    <a:pt x="4264" y="16260"/>
                    <a:pt x="4161" y="17150"/>
                  </a:cubicBezTo>
                  <a:cubicBezTo>
                    <a:pt x="3694" y="21219"/>
                    <a:pt x="2400" y="24296"/>
                    <a:pt x="2151" y="24858"/>
                  </a:cubicBezTo>
                  <a:lnTo>
                    <a:pt x="2134" y="24902"/>
                  </a:lnTo>
                  <a:lnTo>
                    <a:pt x="2178" y="24916"/>
                  </a:lnTo>
                  <a:cubicBezTo>
                    <a:pt x="3985" y="25509"/>
                    <a:pt x="5750" y="25741"/>
                    <a:pt x="7403" y="25741"/>
                  </a:cubicBezTo>
                  <a:cubicBezTo>
                    <a:pt x="10242" y="25741"/>
                    <a:pt x="12746" y="25063"/>
                    <a:pt x="14549" y="24377"/>
                  </a:cubicBezTo>
                  <a:cubicBezTo>
                    <a:pt x="15449" y="24037"/>
                    <a:pt x="16175" y="23693"/>
                    <a:pt x="16679" y="23434"/>
                  </a:cubicBezTo>
                  <a:cubicBezTo>
                    <a:pt x="16932" y="23304"/>
                    <a:pt x="17129" y="23195"/>
                    <a:pt x="17265" y="23117"/>
                  </a:cubicBezTo>
                  <a:cubicBezTo>
                    <a:pt x="17399" y="23038"/>
                    <a:pt x="17473" y="22990"/>
                    <a:pt x="17480" y="22987"/>
                  </a:cubicBezTo>
                  <a:cubicBezTo>
                    <a:pt x="17490" y="22980"/>
                    <a:pt x="17501" y="22980"/>
                    <a:pt x="17507" y="22980"/>
                  </a:cubicBezTo>
                  <a:cubicBezTo>
                    <a:pt x="17517" y="22980"/>
                    <a:pt x="17528" y="22980"/>
                    <a:pt x="17534" y="22987"/>
                  </a:cubicBezTo>
                  <a:lnTo>
                    <a:pt x="17538" y="22987"/>
                  </a:lnTo>
                  <a:cubicBezTo>
                    <a:pt x="17542" y="22990"/>
                    <a:pt x="17555" y="22998"/>
                    <a:pt x="17583" y="23007"/>
                  </a:cubicBezTo>
                  <a:cubicBezTo>
                    <a:pt x="17657" y="23038"/>
                    <a:pt x="17831" y="23089"/>
                    <a:pt x="18114" y="23089"/>
                  </a:cubicBezTo>
                  <a:cubicBezTo>
                    <a:pt x="18250" y="23089"/>
                    <a:pt x="18410" y="23076"/>
                    <a:pt x="18601" y="23045"/>
                  </a:cubicBezTo>
                  <a:cubicBezTo>
                    <a:pt x="18976" y="22980"/>
                    <a:pt x="19259" y="22841"/>
                    <a:pt x="19450" y="22718"/>
                  </a:cubicBezTo>
                  <a:cubicBezTo>
                    <a:pt x="19546" y="22653"/>
                    <a:pt x="19617" y="22595"/>
                    <a:pt x="19664" y="22551"/>
                  </a:cubicBezTo>
                  <a:cubicBezTo>
                    <a:pt x="19689" y="22531"/>
                    <a:pt x="19705" y="22513"/>
                    <a:pt x="19719" y="22499"/>
                  </a:cubicBezTo>
                  <a:cubicBezTo>
                    <a:pt x="19725" y="22493"/>
                    <a:pt x="19730" y="22486"/>
                    <a:pt x="19733" y="22483"/>
                  </a:cubicBezTo>
                  <a:cubicBezTo>
                    <a:pt x="19736" y="22483"/>
                    <a:pt x="19736" y="22479"/>
                    <a:pt x="19736" y="22479"/>
                  </a:cubicBezTo>
                  <a:lnTo>
                    <a:pt x="19739" y="22479"/>
                  </a:lnTo>
                  <a:lnTo>
                    <a:pt x="19739" y="22476"/>
                  </a:lnTo>
                  <a:cubicBezTo>
                    <a:pt x="19750" y="22466"/>
                    <a:pt x="19763" y="22459"/>
                    <a:pt x="19777" y="22459"/>
                  </a:cubicBezTo>
                  <a:cubicBezTo>
                    <a:pt x="19787" y="22459"/>
                    <a:pt x="19794" y="22463"/>
                    <a:pt x="19801" y="22466"/>
                  </a:cubicBezTo>
                  <a:cubicBezTo>
                    <a:pt x="20032" y="22592"/>
                    <a:pt x="20241" y="22633"/>
                    <a:pt x="20417" y="22633"/>
                  </a:cubicBezTo>
                  <a:cubicBezTo>
                    <a:pt x="20584" y="22633"/>
                    <a:pt x="20721" y="22595"/>
                    <a:pt x="20817" y="22558"/>
                  </a:cubicBezTo>
                  <a:cubicBezTo>
                    <a:pt x="20864" y="22537"/>
                    <a:pt x="20905" y="22517"/>
                    <a:pt x="20932" y="22499"/>
                  </a:cubicBezTo>
                  <a:cubicBezTo>
                    <a:pt x="20946" y="22493"/>
                    <a:pt x="20956" y="22486"/>
                    <a:pt x="20963" y="22479"/>
                  </a:cubicBezTo>
                  <a:cubicBezTo>
                    <a:pt x="20973" y="22476"/>
                    <a:pt x="20977" y="22472"/>
                    <a:pt x="20980" y="22469"/>
                  </a:cubicBezTo>
                  <a:cubicBezTo>
                    <a:pt x="20987" y="22463"/>
                    <a:pt x="20997" y="22459"/>
                    <a:pt x="21007" y="22459"/>
                  </a:cubicBezTo>
                  <a:lnTo>
                    <a:pt x="21144" y="22459"/>
                  </a:lnTo>
                  <a:cubicBezTo>
                    <a:pt x="21419" y="22459"/>
                    <a:pt x="22102" y="22469"/>
                    <a:pt x="22956" y="22565"/>
                  </a:cubicBezTo>
                  <a:cubicBezTo>
                    <a:pt x="23815" y="22660"/>
                    <a:pt x="24848" y="22841"/>
                    <a:pt x="25823" y="23174"/>
                  </a:cubicBezTo>
                  <a:lnTo>
                    <a:pt x="25826" y="23174"/>
                  </a:lnTo>
                  <a:cubicBezTo>
                    <a:pt x="28318" y="23982"/>
                    <a:pt x="30430" y="24214"/>
                    <a:pt x="32046" y="24214"/>
                  </a:cubicBezTo>
                  <a:cubicBezTo>
                    <a:pt x="34050" y="24214"/>
                    <a:pt x="35286" y="23856"/>
                    <a:pt x="35536" y="23775"/>
                  </a:cubicBezTo>
                  <a:lnTo>
                    <a:pt x="35556" y="23767"/>
                  </a:lnTo>
                  <a:lnTo>
                    <a:pt x="35563" y="23747"/>
                  </a:lnTo>
                  <a:cubicBezTo>
                    <a:pt x="35945" y="22197"/>
                    <a:pt x="36101" y="20459"/>
                    <a:pt x="36101" y="18645"/>
                  </a:cubicBezTo>
                  <a:cubicBezTo>
                    <a:pt x="36101" y="14638"/>
                    <a:pt x="35334" y="10268"/>
                    <a:pt x="34526" y="6783"/>
                  </a:cubicBezTo>
                  <a:cubicBezTo>
                    <a:pt x="33722" y="3296"/>
                    <a:pt x="32877" y="692"/>
                    <a:pt x="32724" y="225"/>
                  </a:cubicBezTo>
                  <a:lnTo>
                    <a:pt x="32710" y="191"/>
                  </a:lnTo>
                  <a:lnTo>
                    <a:pt x="32676" y="198"/>
                  </a:lnTo>
                  <a:cubicBezTo>
                    <a:pt x="32321" y="263"/>
                    <a:pt x="30802" y="549"/>
                    <a:pt x="29050" y="1016"/>
                  </a:cubicBezTo>
                  <a:cubicBezTo>
                    <a:pt x="28174" y="1248"/>
                    <a:pt x="27237" y="1527"/>
                    <a:pt x="26361" y="1844"/>
                  </a:cubicBezTo>
                  <a:cubicBezTo>
                    <a:pt x="25485" y="2161"/>
                    <a:pt x="24664" y="2515"/>
                    <a:pt x="24016" y="2907"/>
                  </a:cubicBezTo>
                  <a:cubicBezTo>
                    <a:pt x="21764" y="4271"/>
                    <a:pt x="20404" y="4407"/>
                    <a:pt x="19944" y="4407"/>
                  </a:cubicBezTo>
                  <a:cubicBezTo>
                    <a:pt x="19838" y="4407"/>
                    <a:pt x="19780" y="4400"/>
                    <a:pt x="19770" y="4397"/>
                  </a:cubicBezTo>
                  <a:cubicBezTo>
                    <a:pt x="19757" y="4397"/>
                    <a:pt x="19746" y="4390"/>
                    <a:pt x="19739" y="4380"/>
                  </a:cubicBezTo>
                  <a:lnTo>
                    <a:pt x="19736" y="4376"/>
                  </a:lnTo>
                  <a:cubicBezTo>
                    <a:pt x="19725" y="4366"/>
                    <a:pt x="19651" y="4291"/>
                    <a:pt x="19494" y="4219"/>
                  </a:cubicBezTo>
                  <a:cubicBezTo>
                    <a:pt x="19337" y="4148"/>
                    <a:pt x="19092" y="4080"/>
                    <a:pt x="18741" y="4080"/>
                  </a:cubicBezTo>
                  <a:cubicBezTo>
                    <a:pt x="18373" y="4080"/>
                    <a:pt x="18110" y="4168"/>
                    <a:pt x="17940" y="4260"/>
                  </a:cubicBezTo>
                  <a:cubicBezTo>
                    <a:pt x="17770" y="4353"/>
                    <a:pt x="17688" y="4448"/>
                    <a:pt x="17677" y="4458"/>
                  </a:cubicBezTo>
                  <a:cubicBezTo>
                    <a:pt x="17671" y="4472"/>
                    <a:pt x="17654" y="4478"/>
                    <a:pt x="17640" y="4478"/>
                  </a:cubicBezTo>
                  <a:cubicBezTo>
                    <a:pt x="17630" y="4478"/>
                    <a:pt x="17623" y="4475"/>
                    <a:pt x="17616" y="4472"/>
                  </a:cubicBezTo>
                  <a:lnTo>
                    <a:pt x="17616" y="4469"/>
                  </a:lnTo>
                  <a:cubicBezTo>
                    <a:pt x="17422" y="4356"/>
                    <a:pt x="17265" y="4315"/>
                    <a:pt x="17139" y="4315"/>
                  </a:cubicBezTo>
                  <a:cubicBezTo>
                    <a:pt x="17013" y="4315"/>
                    <a:pt x="16921" y="4356"/>
                    <a:pt x="16860" y="4400"/>
                  </a:cubicBezTo>
                  <a:cubicBezTo>
                    <a:pt x="16829" y="4420"/>
                    <a:pt x="16806" y="4441"/>
                    <a:pt x="16792" y="4458"/>
                  </a:cubicBezTo>
                  <a:cubicBezTo>
                    <a:pt x="16785" y="4465"/>
                    <a:pt x="16778" y="4472"/>
                    <a:pt x="16774" y="4478"/>
                  </a:cubicBezTo>
                  <a:cubicBezTo>
                    <a:pt x="16771" y="4478"/>
                    <a:pt x="16771" y="4482"/>
                    <a:pt x="16768" y="4485"/>
                  </a:cubicBezTo>
                  <a:lnTo>
                    <a:pt x="16768" y="4489"/>
                  </a:lnTo>
                  <a:cubicBezTo>
                    <a:pt x="16757" y="4502"/>
                    <a:pt x="16744" y="4510"/>
                    <a:pt x="16727" y="4510"/>
                  </a:cubicBezTo>
                  <a:cubicBezTo>
                    <a:pt x="16683" y="4513"/>
                    <a:pt x="16638" y="4513"/>
                    <a:pt x="16590" y="4513"/>
                  </a:cubicBezTo>
                  <a:cubicBezTo>
                    <a:pt x="16134" y="4513"/>
                    <a:pt x="15636" y="4434"/>
                    <a:pt x="15108" y="4294"/>
                  </a:cubicBezTo>
                  <a:cubicBezTo>
                    <a:pt x="14314" y="4087"/>
                    <a:pt x="13459" y="3749"/>
                    <a:pt x="12593" y="3354"/>
                  </a:cubicBezTo>
                  <a:cubicBezTo>
                    <a:pt x="11724" y="2962"/>
                    <a:pt x="10848" y="2512"/>
                    <a:pt x="10013" y="2083"/>
                  </a:cubicBezTo>
                  <a:cubicBezTo>
                    <a:pt x="9093" y="1613"/>
                    <a:pt x="8200" y="1152"/>
                    <a:pt x="7396" y="804"/>
                  </a:cubicBezTo>
                  <a:cubicBezTo>
                    <a:pt x="6994" y="631"/>
                    <a:pt x="6615" y="485"/>
                    <a:pt x="6264" y="379"/>
                  </a:cubicBezTo>
                  <a:cubicBezTo>
                    <a:pt x="5917" y="273"/>
                    <a:pt x="5596" y="205"/>
                    <a:pt x="5317" y="191"/>
                  </a:cubicBezTo>
                  <a:cubicBezTo>
                    <a:pt x="5222" y="184"/>
                    <a:pt x="5130" y="184"/>
                    <a:pt x="5037" y="184"/>
                  </a:cubicBezTo>
                  <a:close/>
                  <a:moveTo>
                    <a:pt x="32744" y="82"/>
                  </a:moveTo>
                  <a:cubicBezTo>
                    <a:pt x="32755" y="82"/>
                    <a:pt x="32765" y="85"/>
                    <a:pt x="32775" y="93"/>
                  </a:cubicBezTo>
                  <a:cubicBezTo>
                    <a:pt x="32782" y="99"/>
                    <a:pt x="32788" y="106"/>
                    <a:pt x="32792" y="117"/>
                  </a:cubicBezTo>
                  <a:cubicBezTo>
                    <a:pt x="32812" y="178"/>
                    <a:pt x="33664" y="2710"/>
                    <a:pt x="34513" y="6278"/>
                  </a:cubicBezTo>
                  <a:cubicBezTo>
                    <a:pt x="35358" y="9842"/>
                    <a:pt x="36200" y="14447"/>
                    <a:pt x="36200" y="18652"/>
                  </a:cubicBezTo>
                  <a:cubicBezTo>
                    <a:pt x="36200" y="20492"/>
                    <a:pt x="36036" y="22254"/>
                    <a:pt x="35648" y="23819"/>
                  </a:cubicBezTo>
                  <a:cubicBezTo>
                    <a:pt x="35641" y="23836"/>
                    <a:pt x="35631" y="23849"/>
                    <a:pt x="35613" y="23853"/>
                  </a:cubicBezTo>
                  <a:cubicBezTo>
                    <a:pt x="35613" y="23856"/>
                    <a:pt x="35590" y="23863"/>
                    <a:pt x="35549" y="23877"/>
                  </a:cubicBezTo>
                  <a:cubicBezTo>
                    <a:pt x="35259" y="23965"/>
                    <a:pt x="34018" y="24313"/>
                    <a:pt x="32046" y="24313"/>
                  </a:cubicBezTo>
                  <a:cubicBezTo>
                    <a:pt x="30420" y="24313"/>
                    <a:pt x="28297" y="24078"/>
                    <a:pt x="25792" y="23270"/>
                  </a:cubicBezTo>
                  <a:cubicBezTo>
                    <a:pt x="24821" y="22936"/>
                    <a:pt x="23791" y="22759"/>
                    <a:pt x="22943" y="22663"/>
                  </a:cubicBezTo>
                  <a:cubicBezTo>
                    <a:pt x="22091" y="22571"/>
                    <a:pt x="21416" y="22558"/>
                    <a:pt x="21140" y="22558"/>
                  </a:cubicBezTo>
                  <a:cubicBezTo>
                    <a:pt x="21095" y="22558"/>
                    <a:pt x="21059" y="22558"/>
                    <a:pt x="21038" y="22561"/>
                  </a:cubicBezTo>
                  <a:lnTo>
                    <a:pt x="21024" y="22561"/>
                  </a:lnTo>
                  <a:lnTo>
                    <a:pt x="21018" y="22565"/>
                  </a:lnTo>
                  <a:cubicBezTo>
                    <a:pt x="20980" y="22589"/>
                    <a:pt x="20908" y="22630"/>
                    <a:pt x="20806" y="22667"/>
                  </a:cubicBezTo>
                  <a:cubicBezTo>
                    <a:pt x="20704" y="22704"/>
                    <a:pt x="20571" y="22735"/>
                    <a:pt x="20414" y="22735"/>
                  </a:cubicBezTo>
                  <a:cubicBezTo>
                    <a:pt x="20241" y="22735"/>
                    <a:pt x="20040" y="22697"/>
                    <a:pt x="19815" y="22585"/>
                  </a:cubicBezTo>
                  <a:lnTo>
                    <a:pt x="19787" y="22571"/>
                  </a:lnTo>
                  <a:lnTo>
                    <a:pt x="19766" y="22592"/>
                  </a:lnTo>
                  <a:cubicBezTo>
                    <a:pt x="19702" y="22657"/>
                    <a:pt x="19576" y="22765"/>
                    <a:pt x="19385" y="22875"/>
                  </a:cubicBezTo>
                  <a:cubicBezTo>
                    <a:pt x="19194" y="22984"/>
                    <a:pt x="18939" y="23089"/>
                    <a:pt x="18618" y="23144"/>
                  </a:cubicBezTo>
                  <a:cubicBezTo>
                    <a:pt x="18421" y="23174"/>
                    <a:pt x="18253" y="23188"/>
                    <a:pt x="18110" y="23188"/>
                  </a:cubicBezTo>
                  <a:cubicBezTo>
                    <a:pt x="17797" y="23188"/>
                    <a:pt x="17610" y="23127"/>
                    <a:pt x="17531" y="23092"/>
                  </a:cubicBezTo>
                  <a:lnTo>
                    <a:pt x="17511" y="23086"/>
                  </a:lnTo>
                  <a:lnTo>
                    <a:pt x="17493" y="23097"/>
                  </a:lnTo>
                  <a:cubicBezTo>
                    <a:pt x="17201" y="23273"/>
                    <a:pt x="15439" y="24313"/>
                    <a:pt x="12859" y="25055"/>
                  </a:cubicBezTo>
                  <a:cubicBezTo>
                    <a:pt x="11414" y="25475"/>
                    <a:pt x="9536" y="25843"/>
                    <a:pt x="7430" y="25843"/>
                  </a:cubicBezTo>
                  <a:cubicBezTo>
                    <a:pt x="5750" y="25843"/>
                    <a:pt x="3923" y="25608"/>
                    <a:pt x="2049" y="24978"/>
                  </a:cubicBezTo>
                  <a:cubicBezTo>
                    <a:pt x="2035" y="24974"/>
                    <a:pt x="2025" y="24964"/>
                    <a:pt x="2022" y="24950"/>
                  </a:cubicBezTo>
                  <a:cubicBezTo>
                    <a:pt x="2018" y="24943"/>
                    <a:pt x="2014" y="24937"/>
                    <a:pt x="2014" y="24929"/>
                  </a:cubicBezTo>
                  <a:cubicBezTo>
                    <a:pt x="2014" y="24923"/>
                    <a:pt x="2018" y="24916"/>
                    <a:pt x="2022" y="24909"/>
                  </a:cubicBezTo>
                  <a:cubicBezTo>
                    <a:pt x="2022" y="24906"/>
                    <a:pt x="2028" y="24892"/>
                    <a:pt x="2042" y="24865"/>
                  </a:cubicBezTo>
                  <a:cubicBezTo>
                    <a:pt x="2222" y="24462"/>
                    <a:pt x="3582" y="21327"/>
                    <a:pt x="4067" y="17132"/>
                  </a:cubicBezTo>
                  <a:cubicBezTo>
                    <a:pt x="4165" y="16250"/>
                    <a:pt x="4233" y="15278"/>
                    <a:pt x="4233" y="14249"/>
                  </a:cubicBezTo>
                  <a:cubicBezTo>
                    <a:pt x="4233" y="12354"/>
                    <a:pt x="4012" y="10259"/>
                    <a:pt x="3381" y="8115"/>
                  </a:cubicBezTo>
                  <a:cubicBezTo>
                    <a:pt x="2754" y="5971"/>
                    <a:pt x="1718" y="3780"/>
                    <a:pt x="92" y="1708"/>
                  </a:cubicBezTo>
                  <a:cubicBezTo>
                    <a:pt x="86" y="1698"/>
                    <a:pt x="83" y="1688"/>
                    <a:pt x="83" y="1677"/>
                  </a:cubicBezTo>
                  <a:lnTo>
                    <a:pt x="83" y="1667"/>
                  </a:lnTo>
                  <a:cubicBezTo>
                    <a:pt x="86" y="1653"/>
                    <a:pt x="92" y="1643"/>
                    <a:pt x="106" y="1633"/>
                  </a:cubicBezTo>
                  <a:cubicBezTo>
                    <a:pt x="116" y="1626"/>
                    <a:pt x="743" y="1238"/>
                    <a:pt x="1670" y="853"/>
                  </a:cubicBezTo>
                  <a:cubicBezTo>
                    <a:pt x="2598" y="467"/>
                    <a:pt x="3825" y="82"/>
                    <a:pt x="5037" y="82"/>
                  </a:cubicBezTo>
                  <a:cubicBezTo>
                    <a:pt x="5133" y="82"/>
                    <a:pt x="5228" y="85"/>
                    <a:pt x="5320" y="89"/>
                  </a:cubicBezTo>
                  <a:cubicBezTo>
                    <a:pt x="5603" y="106"/>
                    <a:pt x="5923" y="171"/>
                    <a:pt x="6275" y="277"/>
                  </a:cubicBezTo>
                  <a:cubicBezTo>
                    <a:pt x="6803" y="436"/>
                    <a:pt x="7403" y="689"/>
                    <a:pt x="8040" y="988"/>
                  </a:cubicBezTo>
                  <a:cubicBezTo>
                    <a:pt x="8680" y="1289"/>
                    <a:pt x="9363" y="1636"/>
                    <a:pt x="10058" y="1994"/>
                  </a:cubicBezTo>
                  <a:cubicBezTo>
                    <a:pt x="11162" y="2560"/>
                    <a:pt x="12344" y="3167"/>
                    <a:pt x="13473" y="3626"/>
                  </a:cubicBezTo>
                  <a:cubicBezTo>
                    <a:pt x="14038" y="3858"/>
                    <a:pt x="14590" y="4056"/>
                    <a:pt x="15115" y="4192"/>
                  </a:cubicBezTo>
                  <a:cubicBezTo>
                    <a:pt x="15640" y="4332"/>
                    <a:pt x="16134" y="4414"/>
                    <a:pt x="16590" y="4414"/>
                  </a:cubicBezTo>
                  <a:cubicBezTo>
                    <a:pt x="16622" y="4414"/>
                    <a:pt x="16652" y="4414"/>
                    <a:pt x="16683" y="4411"/>
                  </a:cubicBezTo>
                  <a:lnTo>
                    <a:pt x="16699" y="4411"/>
                  </a:lnTo>
                  <a:lnTo>
                    <a:pt x="16710" y="4397"/>
                  </a:lnTo>
                  <a:cubicBezTo>
                    <a:pt x="16740" y="4366"/>
                    <a:pt x="16788" y="4321"/>
                    <a:pt x="16860" y="4285"/>
                  </a:cubicBezTo>
                  <a:cubicBezTo>
                    <a:pt x="16932" y="4247"/>
                    <a:pt x="17023" y="4216"/>
                    <a:pt x="17143" y="4216"/>
                  </a:cubicBezTo>
                  <a:cubicBezTo>
                    <a:pt x="17265" y="4216"/>
                    <a:pt x="17419" y="4250"/>
                    <a:pt x="17606" y="4349"/>
                  </a:cubicBezTo>
                  <a:lnTo>
                    <a:pt x="17630" y="4362"/>
                  </a:lnTo>
                  <a:lnTo>
                    <a:pt x="17654" y="4342"/>
                  </a:lnTo>
                  <a:cubicBezTo>
                    <a:pt x="17712" y="4288"/>
                    <a:pt x="17828" y="4195"/>
                    <a:pt x="18005" y="4121"/>
                  </a:cubicBezTo>
                  <a:cubicBezTo>
                    <a:pt x="18182" y="4043"/>
                    <a:pt x="18424" y="3981"/>
                    <a:pt x="18741" y="3981"/>
                  </a:cubicBezTo>
                  <a:cubicBezTo>
                    <a:pt x="19075" y="3981"/>
                    <a:pt x="19317" y="4039"/>
                    <a:pt x="19484" y="4107"/>
                  </a:cubicBezTo>
                  <a:cubicBezTo>
                    <a:pt x="19654" y="4175"/>
                    <a:pt x="19750" y="4250"/>
                    <a:pt x="19791" y="4291"/>
                  </a:cubicBezTo>
                  <a:lnTo>
                    <a:pt x="19801" y="4301"/>
                  </a:lnTo>
                  <a:lnTo>
                    <a:pt x="19818" y="4301"/>
                  </a:lnTo>
                  <a:cubicBezTo>
                    <a:pt x="19838" y="4305"/>
                    <a:pt x="19876" y="4305"/>
                    <a:pt x="19927" y="4305"/>
                  </a:cubicBezTo>
                  <a:cubicBezTo>
                    <a:pt x="20350" y="4305"/>
                    <a:pt x="21720" y="4178"/>
                    <a:pt x="23966" y="2822"/>
                  </a:cubicBezTo>
                  <a:cubicBezTo>
                    <a:pt x="24653" y="2403"/>
                    <a:pt x="25543" y="2025"/>
                    <a:pt x="26490" y="1691"/>
                  </a:cubicBezTo>
                  <a:cubicBezTo>
                    <a:pt x="29333" y="689"/>
                    <a:pt x="32693" y="93"/>
                    <a:pt x="32738" y="85"/>
                  </a:cubicBezTo>
                  <a:cubicBezTo>
                    <a:pt x="32741" y="82"/>
                    <a:pt x="32741" y="82"/>
                    <a:pt x="32744" y="82"/>
                  </a:cubicBezTo>
                  <a:close/>
                  <a:moveTo>
                    <a:pt x="5037" y="0"/>
                  </a:moveTo>
                  <a:cubicBezTo>
                    <a:pt x="3807" y="0"/>
                    <a:pt x="2574" y="389"/>
                    <a:pt x="1640" y="777"/>
                  </a:cubicBezTo>
                  <a:cubicBezTo>
                    <a:pt x="706" y="1166"/>
                    <a:pt x="75" y="1554"/>
                    <a:pt x="62" y="1565"/>
                  </a:cubicBezTo>
                  <a:cubicBezTo>
                    <a:pt x="31" y="1586"/>
                    <a:pt x="7" y="1616"/>
                    <a:pt x="1" y="1653"/>
                  </a:cubicBezTo>
                  <a:lnTo>
                    <a:pt x="1" y="1677"/>
                  </a:lnTo>
                  <a:cubicBezTo>
                    <a:pt x="1" y="1704"/>
                    <a:pt x="11" y="1735"/>
                    <a:pt x="28" y="1759"/>
                  </a:cubicBezTo>
                  <a:cubicBezTo>
                    <a:pt x="1646" y="3821"/>
                    <a:pt x="2679" y="6002"/>
                    <a:pt x="3303" y="8135"/>
                  </a:cubicBezTo>
                  <a:cubicBezTo>
                    <a:pt x="3930" y="10272"/>
                    <a:pt x="4152" y="12361"/>
                    <a:pt x="4152" y="14249"/>
                  </a:cubicBezTo>
                  <a:cubicBezTo>
                    <a:pt x="4152" y="15275"/>
                    <a:pt x="4083" y="16242"/>
                    <a:pt x="3985" y="17126"/>
                  </a:cubicBezTo>
                  <a:cubicBezTo>
                    <a:pt x="3729" y="19355"/>
                    <a:pt x="3221" y="21283"/>
                    <a:pt x="2778" y="22660"/>
                  </a:cubicBezTo>
                  <a:cubicBezTo>
                    <a:pt x="2557" y="23348"/>
                    <a:pt x="2349" y="23897"/>
                    <a:pt x="2199" y="24278"/>
                  </a:cubicBezTo>
                  <a:cubicBezTo>
                    <a:pt x="2124" y="24470"/>
                    <a:pt x="2059" y="24616"/>
                    <a:pt x="2018" y="24715"/>
                  </a:cubicBezTo>
                  <a:cubicBezTo>
                    <a:pt x="1994" y="24766"/>
                    <a:pt x="1977" y="24804"/>
                    <a:pt x="1967" y="24831"/>
                  </a:cubicBezTo>
                  <a:cubicBezTo>
                    <a:pt x="1953" y="24858"/>
                    <a:pt x="1947" y="24871"/>
                    <a:pt x="1947" y="24875"/>
                  </a:cubicBezTo>
                  <a:cubicBezTo>
                    <a:pt x="1940" y="24892"/>
                    <a:pt x="1933" y="24912"/>
                    <a:pt x="1933" y="24929"/>
                  </a:cubicBezTo>
                  <a:cubicBezTo>
                    <a:pt x="1933" y="24947"/>
                    <a:pt x="1936" y="24967"/>
                    <a:pt x="1943" y="24981"/>
                  </a:cubicBezTo>
                  <a:cubicBezTo>
                    <a:pt x="1961" y="25019"/>
                    <a:pt x="1987" y="25042"/>
                    <a:pt x="2025" y="25055"/>
                  </a:cubicBezTo>
                  <a:cubicBezTo>
                    <a:pt x="3906" y="25689"/>
                    <a:pt x="5743" y="25925"/>
                    <a:pt x="7430" y="25925"/>
                  </a:cubicBezTo>
                  <a:cubicBezTo>
                    <a:pt x="9547" y="25925"/>
                    <a:pt x="11431" y="25554"/>
                    <a:pt x="12883" y="25134"/>
                  </a:cubicBezTo>
                  <a:cubicBezTo>
                    <a:pt x="15421" y="24405"/>
                    <a:pt x="17172" y="23387"/>
                    <a:pt x="17516" y="23179"/>
                  </a:cubicBezTo>
                  <a:lnTo>
                    <a:pt x="17516" y="23179"/>
                  </a:lnTo>
                  <a:cubicBezTo>
                    <a:pt x="17616" y="23216"/>
                    <a:pt x="17808" y="23270"/>
                    <a:pt x="18110" y="23270"/>
                  </a:cubicBezTo>
                  <a:cubicBezTo>
                    <a:pt x="18257" y="23270"/>
                    <a:pt x="18431" y="23256"/>
                    <a:pt x="18632" y="23223"/>
                  </a:cubicBezTo>
                  <a:cubicBezTo>
                    <a:pt x="18962" y="23168"/>
                    <a:pt x="19228" y="23059"/>
                    <a:pt x="19426" y="22946"/>
                  </a:cubicBezTo>
                  <a:cubicBezTo>
                    <a:pt x="19603" y="22845"/>
                    <a:pt x="19729" y="22741"/>
                    <a:pt x="19802" y="22672"/>
                  </a:cubicBezTo>
                  <a:lnTo>
                    <a:pt x="19802" y="22672"/>
                  </a:lnTo>
                  <a:cubicBezTo>
                    <a:pt x="20027" y="22779"/>
                    <a:pt x="20237" y="22817"/>
                    <a:pt x="20414" y="22817"/>
                  </a:cubicBezTo>
                  <a:cubicBezTo>
                    <a:pt x="20581" y="22817"/>
                    <a:pt x="20724" y="22782"/>
                    <a:pt x="20834" y="22745"/>
                  </a:cubicBezTo>
                  <a:cubicBezTo>
                    <a:pt x="20935" y="22707"/>
                    <a:pt x="21011" y="22666"/>
                    <a:pt x="21053" y="22641"/>
                  </a:cubicBezTo>
                  <a:lnTo>
                    <a:pt x="21053" y="22641"/>
                  </a:lnTo>
                  <a:cubicBezTo>
                    <a:pt x="21076" y="22639"/>
                    <a:pt x="21104" y="22639"/>
                    <a:pt x="21140" y="22639"/>
                  </a:cubicBezTo>
                  <a:cubicBezTo>
                    <a:pt x="21413" y="22639"/>
                    <a:pt x="22084" y="22653"/>
                    <a:pt x="22932" y="22745"/>
                  </a:cubicBezTo>
                  <a:cubicBezTo>
                    <a:pt x="23781" y="22841"/>
                    <a:pt x="24801" y="23018"/>
                    <a:pt x="25765" y="23348"/>
                  </a:cubicBezTo>
                  <a:lnTo>
                    <a:pt x="25768" y="23348"/>
                  </a:lnTo>
                  <a:cubicBezTo>
                    <a:pt x="28280" y="24160"/>
                    <a:pt x="30413" y="24395"/>
                    <a:pt x="32046" y="24395"/>
                  </a:cubicBezTo>
                  <a:cubicBezTo>
                    <a:pt x="33180" y="24395"/>
                    <a:pt x="34073" y="24283"/>
                    <a:pt x="34683" y="24166"/>
                  </a:cubicBezTo>
                  <a:cubicBezTo>
                    <a:pt x="34990" y="24108"/>
                    <a:pt x="35229" y="24050"/>
                    <a:pt x="35388" y="24006"/>
                  </a:cubicBezTo>
                  <a:cubicBezTo>
                    <a:pt x="35470" y="23986"/>
                    <a:pt x="35532" y="23965"/>
                    <a:pt x="35572" y="23955"/>
                  </a:cubicBezTo>
                  <a:cubicBezTo>
                    <a:pt x="35617" y="23941"/>
                    <a:pt x="35641" y="23931"/>
                    <a:pt x="35644" y="23931"/>
                  </a:cubicBezTo>
                  <a:cubicBezTo>
                    <a:pt x="35685" y="23914"/>
                    <a:pt x="35716" y="23880"/>
                    <a:pt x="35726" y="23839"/>
                  </a:cubicBezTo>
                  <a:cubicBezTo>
                    <a:pt x="36118" y="22265"/>
                    <a:pt x="36282" y="20496"/>
                    <a:pt x="36282" y="18652"/>
                  </a:cubicBezTo>
                  <a:cubicBezTo>
                    <a:pt x="36282" y="14437"/>
                    <a:pt x="35440" y="9829"/>
                    <a:pt x="34591" y="6257"/>
                  </a:cubicBezTo>
                  <a:cubicBezTo>
                    <a:pt x="33743" y="2686"/>
                    <a:pt x="32891" y="154"/>
                    <a:pt x="32870" y="93"/>
                  </a:cubicBezTo>
                  <a:cubicBezTo>
                    <a:pt x="32860" y="65"/>
                    <a:pt x="32843" y="41"/>
                    <a:pt x="32823" y="24"/>
                  </a:cubicBezTo>
                  <a:cubicBezTo>
                    <a:pt x="32799" y="11"/>
                    <a:pt x="32771" y="0"/>
                    <a:pt x="32744" y="0"/>
                  </a:cubicBezTo>
                  <a:cubicBezTo>
                    <a:pt x="32738" y="0"/>
                    <a:pt x="32730" y="4"/>
                    <a:pt x="32724" y="4"/>
                  </a:cubicBezTo>
                  <a:cubicBezTo>
                    <a:pt x="32693" y="11"/>
                    <a:pt x="31187" y="277"/>
                    <a:pt x="29343" y="750"/>
                  </a:cubicBezTo>
                  <a:cubicBezTo>
                    <a:pt x="28423" y="988"/>
                    <a:pt x="27414" y="1279"/>
                    <a:pt x="26463" y="1613"/>
                  </a:cubicBezTo>
                  <a:cubicBezTo>
                    <a:pt x="25512" y="1949"/>
                    <a:pt x="24620" y="2331"/>
                    <a:pt x="23925" y="2751"/>
                  </a:cubicBezTo>
                  <a:cubicBezTo>
                    <a:pt x="21688" y="4104"/>
                    <a:pt x="20336" y="4223"/>
                    <a:pt x="19927" y="4223"/>
                  </a:cubicBezTo>
                  <a:cubicBezTo>
                    <a:pt x="19888" y="4223"/>
                    <a:pt x="19858" y="4223"/>
                    <a:pt x="19835" y="4221"/>
                  </a:cubicBezTo>
                  <a:lnTo>
                    <a:pt x="19835" y="4221"/>
                  </a:lnTo>
                  <a:cubicBezTo>
                    <a:pt x="19781" y="4173"/>
                    <a:pt x="19681" y="4098"/>
                    <a:pt x="19514" y="4032"/>
                  </a:cubicBezTo>
                  <a:cubicBezTo>
                    <a:pt x="19337" y="3961"/>
                    <a:pt x="19085" y="3899"/>
                    <a:pt x="18741" y="3899"/>
                  </a:cubicBezTo>
                  <a:cubicBezTo>
                    <a:pt x="18414" y="3899"/>
                    <a:pt x="18162" y="3964"/>
                    <a:pt x="17974" y="4046"/>
                  </a:cubicBezTo>
                  <a:cubicBezTo>
                    <a:pt x="17803" y="4119"/>
                    <a:pt x="17687" y="4203"/>
                    <a:pt x="17618" y="4264"/>
                  </a:cubicBezTo>
                  <a:lnTo>
                    <a:pt x="17618" y="4264"/>
                  </a:lnTo>
                  <a:cubicBezTo>
                    <a:pt x="17435" y="4169"/>
                    <a:pt x="17276" y="4134"/>
                    <a:pt x="17143" y="4134"/>
                  </a:cubicBezTo>
                  <a:cubicBezTo>
                    <a:pt x="17010" y="4134"/>
                    <a:pt x="16904" y="4168"/>
                    <a:pt x="16822" y="4213"/>
                  </a:cubicBezTo>
                  <a:cubicBezTo>
                    <a:pt x="16749" y="4249"/>
                    <a:pt x="16696" y="4297"/>
                    <a:pt x="16663" y="4330"/>
                  </a:cubicBezTo>
                  <a:lnTo>
                    <a:pt x="16663" y="4330"/>
                  </a:lnTo>
                  <a:cubicBezTo>
                    <a:pt x="16639" y="4332"/>
                    <a:pt x="16616" y="4332"/>
                    <a:pt x="16590" y="4332"/>
                  </a:cubicBezTo>
                  <a:cubicBezTo>
                    <a:pt x="16144" y="4332"/>
                    <a:pt x="15653" y="4250"/>
                    <a:pt x="15135" y="4114"/>
                  </a:cubicBezTo>
                  <a:cubicBezTo>
                    <a:pt x="14355" y="3909"/>
                    <a:pt x="13509" y="3572"/>
                    <a:pt x="12651" y="3184"/>
                  </a:cubicBezTo>
                  <a:cubicBezTo>
                    <a:pt x="11796" y="2792"/>
                    <a:pt x="10923" y="2345"/>
                    <a:pt x="10095" y="1923"/>
                  </a:cubicBezTo>
                  <a:cubicBezTo>
                    <a:pt x="9168" y="1446"/>
                    <a:pt x="8265" y="982"/>
                    <a:pt x="7450" y="631"/>
                  </a:cubicBezTo>
                  <a:cubicBezTo>
                    <a:pt x="7041" y="457"/>
                    <a:pt x="6656" y="307"/>
                    <a:pt x="6299" y="202"/>
                  </a:cubicBezTo>
                  <a:cubicBezTo>
                    <a:pt x="5944" y="93"/>
                    <a:pt x="5617" y="24"/>
                    <a:pt x="5324" y="11"/>
                  </a:cubicBezTo>
                  <a:cubicBezTo>
                    <a:pt x="5228" y="4"/>
                    <a:pt x="5133" y="0"/>
                    <a:pt x="503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 flipH="1">
              <a:off x="2268082" y="3289348"/>
              <a:ext cx="364175" cy="709907"/>
            </a:xfrm>
            <a:custGeom>
              <a:avLst/>
              <a:gdLst/>
              <a:ahLst/>
              <a:cxnLst/>
              <a:rect l="l" t="t" r="r" b="b"/>
              <a:pathLst>
                <a:path w="5884" h="11470" extrusionOk="0">
                  <a:moveTo>
                    <a:pt x="3003" y="185"/>
                  </a:moveTo>
                  <a:cubicBezTo>
                    <a:pt x="3273" y="185"/>
                    <a:pt x="3568" y="286"/>
                    <a:pt x="3879" y="485"/>
                  </a:cubicBezTo>
                  <a:cubicBezTo>
                    <a:pt x="3981" y="587"/>
                    <a:pt x="5341" y="2015"/>
                    <a:pt x="5525" y="5140"/>
                  </a:cubicBezTo>
                  <a:cubicBezTo>
                    <a:pt x="5699" y="8102"/>
                    <a:pt x="5328" y="9881"/>
                    <a:pt x="4318" y="10906"/>
                  </a:cubicBezTo>
                  <a:cubicBezTo>
                    <a:pt x="4039" y="11191"/>
                    <a:pt x="3710" y="11287"/>
                    <a:pt x="3393" y="11287"/>
                  </a:cubicBezTo>
                  <a:cubicBezTo>
                    <a:pt x="2757" y="11287"/>
                    <a:pt x="2174" y="10900"/>
                    <a:pt x="2165" y="10893"/>
                  </a:cubicBezTo>
                  <a:cubicBezTo>
                    <a:pt x="2151" y="10883"/>
                    <a:pt x="2131" y="10879"/>
                    <a:pt x="2113" y="10879"/>
                  </a:cubicBezTo>
                  <a:cubicBezTo>
                    <a:pt x="2097" y="10879"/>
                    <a:pt x="2077" y="10883"/>
                    <a:pt x="2059" y="10897"/>
                  </a:cubicBezTo>
                  <a:cubicBezTo>
                    <a:pt x="2057" y="10900"/>
                    <a:pt x="1629" y="11204"/>
                    <a:pt x="1149" y="11204"/>
                  </a:cubicBezTo>
                  <a:cubicBezTo>
                    <a:pt x="1079" y="11204"/>
                    <a:pt x="1009" y="11198"/>
                    <a:pt x="938" y="11183"/>
                  </a:cubicBezTo>
                  <a:cubicBezTo>
                    <a:pt x="652" y="11122"/>
                    <a:pt x="410" y="10933"/>
                    <a:pt x="222" y="10620"/>
                  </a:cubicBezTo>
                  <a:cubicBezTo>
                    <a:pt x="410" y="10126"/>
                    <a:pt x="2086" y="5474"/>
                    <a:pt x="212" y="1708"/>
                  </a:cubicBezTo>
                  <a:cubicBezTo>
                    <a:pt x="212" y="1623"/>
                    <a:pt x="226" y="1245"/>
                    <a:pt x="512" y="1016"/>
                  </a:cubicBezTo>
                  <a:cubicBezTo>
                    <a:pt x="667" y="890"/>
                    <a:pt x="877" y="827"/>
                    <a:pt x="1139" y="827"/>
                  </a:cubicBezTo>
                  <a:cubicBezTo>
                    <a:pt x="1344" y="827"/>
                    <a:pt x="1580" y="866"/>
                    <a:pt x="1848" y="942"/>
                  </a:cubicBezTo>
                  <a:cubicBezTo>
                    <a:pt x="1856" y="945"/>
                    <a:pt x="1864" y="946"/>
                    <a:pt x="1873" y="946"/>
                  </a:cubicBezTo>
                  <a:cubicBezTo>
                    <a:pt x="1907" y="946"/>
                    <a:pt x="1940" y="926"/>
                    <a:pt x="1954" y="894"/>
                  </a:cubicBezTo>
                  <a:cubicBezTo>
                    <a:pt x="1957" y="887"/>
                    <a:pt x="2199" y="376"/>
                    <a:pt x="2714" y="226"/>
                  </a:cubicBezTo>
                  <a:cubicBezTo>
                    <a:pt x="2806" y="199"/>
                    <a:pt x="2903" y="185"/>
                    <a:pt x="3003" y="185"/>
                  </a:cubicBezTo>
                  <a:close/>
                  <a:moveTo>
                    <a:pt x="3002" y="1"/>
                  </a:moveTo>
                  <a:cubicBezTo>
                    <a:pt x="2886" y="1"/>
                    <a:pt x="2773" y="17"/>
                    <a:pt x="2662" y="49"/>
                  </a:cubicBezTo>
                  <a:cubicBezTo>
                    <a:pt x="2185" y="189"/>
                    <a:pt x="1916" y="587"/>
                    <a:pt x="1824" y="747"/>
                  </a:cubicBezTo>
                  <a:cubicBezTo>
                    <a:pt x="1570" y="680"/>
                    <a:pt x="1341" y="647"/>
                    <a:pt x="1137" y="647"/>
                  </a:cubicBezTo>
                  <a:cubicBezTo>
                    <a:pt x="832" y="647"/>
                    <a:pt x="584" y="722"/>
                    <a:pt x="396" y="873"/>
                  </a:cubicBezTo>
                  <a:cubicBezTo>
                    <a:pt x="1" y="1191"/>
                    <a:pt x="28" y="1716"/>
                    <a:pt x="28" y="1739"/>
                  </a:cubicBezTo>
                  <a:cubicBezTo>
                    <a:pt x="32" y="1749"/>
                    <a:pt x="35" y="1763"/>
                    <a:pt x="38" y="1773"/>
                  </a:cubicBezTo>
                  <a:cubicBezTo>
                    <a:pt x="1991" y="5662"/>
                    <a:pt x="55" y="10545"/>
                    <a:pt x="35" y="10593"/>
                  </a:cubicBezTo>
                  <a:cubicBezTo>
                    <a:pt x="24" y="10620"/>
                    <a:pt x="28" y="10651"/>
                    <a:pt x="42" y="10675"/>
                  </a:cubicBezTo>
                  <a:cubicBezTo>
                    <a:pt x="260" y="11056"/>
                    <a:pt x="550" y="11285"/>
                    <a:pt x="900" y="11360"/>
                  </a:cubicBezTo>
                  <a:cubicBezTo>
                    <a:pt x="986" y="11378"/>
                    <a:pt x="1070" y="11385"/>
                    <a:pt x="1153" y="11385"/>
                  </a:cubicBezTo>
                  <a:cubicBezTo>
                    <a:pt x="1593" y="11385"/>
                    <a:pt x="1980" y="11166"/>
                    <a:pt x="2117" y="11077"/>
                  </a:cubicBezTo>
                  <a:cubicBezTo>
                    <a:pt x="2281" y="11179"/>
                    <a:pt x="2816" y="11469"/>
                    <a:pt x="3398" y="11469"/>
                  </a:cubicBezTo>
                  <a:cubicBezTo>
                    <a:pt x="3753" y="11469"/>
                    <a:pt x="4128" y="11360"/>
                    <a:pt x="4448" y="11032"/>
                  </a:cubicBezTo>
                  <a:cubicBezTo>
                    <a:pt x="5495" y="9966"/>
                    <a:pt x="5883" y="8146"/>
                    <a:pt x="5706" y="5130"/>
                  </a:cubicBezTo>
                  <a:cubicBezTo>
                    <a:pt x="5512" y="1824"/>
                    <a:pt x="4063" y="407"/>
                    <a:pt x="4002" y="349"/>
                  </a:cubicBezTo>
                  <a:lnTo>
                    <a:pt x="3988" y="335"/>
                  </a:lnTo>
                  <a:cubicBezTo>
                    <a:pt x="3640" y="112"/>
                    <a:pt x="3311" y="1"/>
                    <a:pt x="30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 flipH="1">
              <a:off x="2274024" y="3286872"/>
              <a:ext cx="359100" cy="714920"/>
            </a:xfrm>
            <a:custGeom>
              <a:avLst/>
              <a:gdLst/>
              <a:ahLst/>
              <a:cxnLst/>
              <a:rect l="l" t="t" r="r" b="b"/>
              <a:pathLst>
                <a:path w="5802" h="11551" extrusionOk="0">
                  <a:moveTo>
                    <a:pt x="3017" y="266"/>
                  </a:moveTo>
                  <a:cubicBezTo>
                    <a:pt x="3146" y="266"/>
                    <a:pt x="3283" y="290"/>
                    <a:pt x="3426" y="337"/>
                  </a:cubicBezTo>
                  <a:cubicBezTo>
                    <a:pt x="3569" y="389"/>
                    <a:pt x="3718" y="459"/>
                    <a:pt x="3870" y="558"/>
                  </a:cubicBezTo>
                  <a:lnTo>
                    <a:pt x="3870" y="558"/>
                  </a:lnTo>
                  <a:cubicBezTo>
                    <a:pt x="3935" y="623"/>
                    <a:pt x="4285" y="1004"/>
                    <a:pt x="4650" y="1735"/>
                  </a:cubicBezTo>
                  <a:cubicBezTo>
                    <a:pt x="5021" y="2492"/>
                    <a:pt x="5406" y="3626"/>
                    <a:pt x="5498" y="5180"/>
                  </a:cubicBezTo>
                  <a:cubicBezTo>
                    <a:pt x="5526" y="5647"/>
                    <a:pt x="5539" y="6083"/>
                    <a:pt x="5539" y="6492"/>
                  </a:cubicBezTo>
                  <a:cubicBezTo>
                    <a:pt x="5539" y="7583"/>
                    <a:pt x="5440" y="8479"/>
                    <a:pt x="5235" y="9205"/>
                  </a:cubicBezTo>
                  <a:cubicBezTo>
                    <a:pt x="5031" y="9931"/>
                    <a:pt x="4721" y="10490"/>
                    <a:pt x="4302" y="10916"/>
                  </a:cubicBezTo>
                  <a:cubicBezTo>
                    <a:pt x="4169" y="11055"/>
                    <a:pt x="4019" y="11148"/>
                    <a:pt x="3869" y="11206"/>
                  </a:cubicBezTo>
                  <a:cubicBezTo>
                    <a:pt x="3716" y="11260"/>
                    <a:pt x="3559" y="11284"/>
                    <a:pt x="3406" y="11284"/>
                  </a:cubicBezTo>
                  <a:cubicBezTo>
                    <a:pt x="3096" y="11284"/>
                    <a:pt x="2796" y="11192"/>
                    <a:pt x="2574" y="11093"/>
                  </a:cubicBezTo>
                  <a:cubicBezTo>
                    <a:pt x="2462" y="11045"/>
                    <a:pt x="2369" y="10998"/>
                    <a:pt x="2305" y="10960"/>
                  </a:cubicBezTo>
                  <a:cubicBezTo>
                    <a:pt x="2275" y="10943"/>
                    <a:pt x="2247" y="10929"/>
                    <a:pt x="2230" y="10916"/>
                  </a:cubicBezTo>
                  <a:cubicBezTo>
                    <a:pt x="2220" y="10912"/>
                    <a:pt x="2213" y="10909"/>
                    <a:pt x="2209" y="10906"/>
                  </a:cubicBezTo>
                  <a:cubicBezTo>
                    <a:pt x="2206" y="10902"/>
                    <a:pt x="2206" y="10902"/>
                    <a:pt x="2203" y="10902"/>
                  </a:cubicBezTo>
                  <a:lnTo>
                    <a:pt x="2203" y="10899"/>
                  </a:lnTo>
                  <a:cubicBezTo>
                    <a:pt x="2179" y="10885"/>
                    <a:pt x="2155" y="10879"/>
                    <a:pt x="2127" y="10879"/>
                  </a:cubicBezTo>
                  <a:cubicBezTo>
                    <a:pt x="2100" y="10879"/>
                    <a:pt x="2073" y="10885"/>
                    <a:pt x="2050" y="10902"/>
                  </a:cubicBezTo>
                  <a:cubicBezTo>
                    <a:pt x="2050" y="10902"/>
                    <a:pt x="2042" y="10909"/>
                    <a:pt x="2029" y="10916"/>
                  </a:cubicBezTo>
                  <a:cubicBezTo>
                    <a:pt x="1984" y="10946"/>
                    <a:pt x="1869" y="11018"/>
                    <a:pt x="1715" y="11083"/>
                  </a:cubicBezTo>
                  <a:cubicBezTo>
                    <a:pt x="1562" y="11148"/>
                    <a:pt x="1368" y="11202"/>
                    <a:pt x="1166" y="11202"/>
                  </a:cubicBezTo>
                  <a:cubicBezTo>
                    <a:pt x="1098" y="11202"/>
                    <a:pt x="1031" y="11195"/>
                    <a:pt x="962" y="11182"/>
                  </a:cubicBezTo>
                  <a:cubicBezTo>
                    <a:pt x="823" y="11151"/>
                    <a:pt x="696" y="11093"/>
                    <a:pt x="584" y="11005"/>
                  </a:cubicBezTo>
                  <a:cubicBezTo>
                    <a:pt x="472" y="10915"/>
                    <a:pt x="370" y="10802"/>
                    <a:pt x="281" y="10656"/>
                  </a:cubicBezTo>
                  <a:lnTo>
                    <a:pt x="281" y="10656"/>
                  </a:lnTo>
                  <a:cubicBezTo>
                    <a:pt x="422" y="10283"/>
                    <a:pt x="1146" y="8240"/>
                    <a:pt x="1146" y="5831"/>
                  </a:cubicBezTo>
                  <a:cubicBezTo>
                    <a:pt x="1146" y="4507"/>
                    <a:pt x="926" y="3074"/>
                    <a:pt x="267" y="1744"/>
                  </a:cubicBezTo>
                  <a:lnTo>
                    <a:pt x="267" y="1744"/>
                  </a:lnTo>
                  <a:cubicBezTo>
                    <a:pt x="267" y="1698"/>
                    <a:pt x="272" y="1588"/>
                    <a:pt x="307" y="1462"/>
                  </a:cubicBezTo>
                  <a:cubicBezTo>
                    <a:pt x="328" y="1401"/>
                    <a:pt x="356" y="1333"/>
                    <a:pt x="393" y="1268"/>
                  </a:cubicBezTo>
                  <a:cubicBezTo>
                    <a:pt x="434" y="1204"/>
                    <a:pt x="485" y="1138"/>
                    <a:pt x="550" y="1087"/>
                  </a:cubicBezTo>
                  <a:cubicBezTo>
                    <a:pt x="625" y="1029"/>
                    <a:pt x="710" y="985"/>
                    <a:pt x="809" y="954"/>
                  </a:cubicBezTo>
                  <a:cubicBezTo>
                    <a:pt x="911" y="924"/>
                    <a:pt x="1023" y="910"/>
                    <a:pt x="1153" y="910"/>
                  </a:cubicBezTo>
                  <a:cubicBezTo>
                    <a:pt x="1350" y="910"/>
                    <a:pt x="1586" y="948"/>
                    <a:pt x="1848" y="1023"/>
                  </a:cubicBezTo>
                  <a:cubicBezTo>
                    <a:pt x="1862" y="1026"/>
                    <a:pt x="1872" y="1026"/>
                    <a:pt x="1886" y="1026"/>
                  </a:cubicBezTo>
                  <a:cubicBezTo>
                    <a:pt x="1937" y="1026"/>
                    <a:pt x="1981" y="999"/>
                    <a:pt x="2005" y="951"/>
                  </a:cubicBezTo>
                  <a:cubicBezTo>
                    <a:pt x="2009" y="944"/>
                    <a:pt x="2066" y="818"/>
                    <a:pt x="2189" y="675"/>
                  </a:cubicBezTo>
                  <a:cubicBezTo>
                    <a:pt x="2250" y="603"/>
                    <a:pt x="2325" y="529"/>
                    <a:pt x="2418" y="463"/>
                  </a:cubicBezTo>
                  <a:cubicBezTo>
                    <a:pt x="2509" y="395"/>
                    <a:pt x="2615" y="341"/>
                    <a:pt x="2738" y="304"/>
                  </a:cubicBezTo>
                  <a:cubicBezTo>
                    <a:pt x="2827" y="279"/>
                    <a:pt x="2918" y="266"/>
                    <a:pt x="3017" y="266"/>
                  </a:cubicBezTo>
                  <a:close/>
                  <a:moveTo>
                    <a:pt x="3017" y="184"/>
                  </a:moveTo>
                  <a:cubicBezTo>
                    <a:pt x="2912" y="184"/>
                    <a:pt x="2813" y="198"/>
                    <a:pt x="2714" y="225"/>
                  </a:cubicBezTo>
                  <a:cubicBezTo>
                    <a:pt x="2581" y="266"/>
                    <a:pt x="2465" y="328"/>
                    <a:pt x="2366" y="399"/>
                  </a:cubicBezTo>
                  <a:cubicBezTo>
                    <a:pt x="2220" y="504"/>
                    <a:pt x="2111" y="634"/>
                    <a:pt x="2039" y="737"/>
                  </a:cubicBezTo>
                  <a:cubicBezTo>
                    <a:pt x="2005" y="784"/>
                    <a:pt x="1978" y="828"/>
                    <a:pt x="1960" y="862"/>
                  </a:cubicBezTo>
                  <a:cubicBezTo>
                    <a:pt x="1951" y="880"/>
                    <a:pt x="1943" y="889"/>
                    <a:pt x="1937" y="900"/>
                  </a:cubicBezTo>
                  <a:cubicBezTo>
                    <a:pt x="1933" y="910"/>
                    <a:pt x="1930" y="913"/>
                    <a:pt x="1930" y="917"/>
                  </a:cubicBezTo>
                  <a:cubicBezTo>
                    <a:pt x="1923" y="934"/>
                    <a:pt x="1902" y="944"/>
                    <a:pt x="1886" y="944"/>
                  </a:cubicBezTo>
                  <a:lnTo>
                    <a:pt x="1872" y="944"/>
                  </a:lnTo>
                  <a:cubicBezTo>
                    <a:pt x="1603" y="866"/>
                    <a:pt x="1361" y="828"/>
                    <a:pt x="1153" y="828"/>
                  </a:cubicBezTo>
                  <a:cubicBezTo>
                    <a:pt x="1017" y="828"/>
                    <a:pt x="897" y="842"/>
                    <a:pt x="788" y="876"/>
                  </a:cubicBezTo>
                  <a:cubicBezTo>
                    <a:pt x="680" y="907"/>
                    <a:pt x="581" y="958"/>
                    <a:pt x="499" y="1023"/>
                  </a:cubicBezTo>
                  <a:cubicBezTo>
                    <a:pt x="424" y="1084"/>
                    <a:pt x="366" y="1152"/>
                    <a:pt x="325" y="1224"/>
                  </a:cubicBezTo>
                  <a:cubicBezTo>
                    <a:pt x="260" y="1333"/>
                    <a:pt x="222" y="1445"/>
                    <a:pt x="205" y="1541"/>
                  </a:cubicBezTo>
                  <a:cubicBezTo>
                    <a:pt x="185" y="1636"/>
                    <a:pt x="185" y="1711"/>
                    <a:pt x="185" y="1748"/>
                  </a:cubicBezTo>
                  <a:lnTo>
                    <a:pt x="185" y="1759"/>
                  </a:lnTo>
                  <a:lnTo>
                    <a:pt x="189" y="1769"/>
                  </a:lnTo>
                  <a:cubicBezTo>
                    <a:pt x="843" y="3085"/>
                    <a:pt x="1064" y="4512"/>
                    <a:pt x="1064" y="5831"/>
                  </a:cubicBezTo>
                  <a:cubicBezTo>
                    <a:pt x="1064" y="8265"/>
                    <a:pt x="318" y="10330"/>
                    <a:pt x="199" y="10646"/>
                  </a:cubicBezTo>
                  <a:lnTo>
                    <a:pt x="189" y="10663"/>
                  </a:lnTo>
                  <a:lnTo>
                    <a:pt x="199" y="10681"/>
                  </a:lnTo>
                  <a:cubicBezTo>
                    <a:pt x="298" y="10841"/>
                    <a:pt x="406" y="10970"/>
                    <a:pt x="532" y="11066"/>
                  </a:cubicBezTo>
                  <a:cubicBezTo>
                    <a:pt x="655" y="11165"/>
                    <a:pt x="795" y="11229"/>
                    <a:pt x="945" y="11264"/>
                  </a:cubicBezTo>
                  <a:cubicBezTo>
                    <a:pt x="1020" y="11277"/>
                    <a:pt x="1092" y="11284"/>
                    <a:pt x="1166" y="11284"/>
                  </a:cubicBezTo>
                  <a:cubicBezTo>
                    <a:pt x="1416" y="11284"/>
                    <a:pt x="1644" y="11206"/>
                    <a:pt x="1814" y="11127"/>
                  </a:cubicBezTo>
                  <a:cubicBezTo>
                    <a:pt x="1899" y="11090"/>
                    <a:pt x="1971" y="11049"/>
                    <a:pt x="2019" y="11022"/>
                  </a:cubicBezTo>
                  <a:cubicBezTo>
                    <a:pt x="2042" y="11005"/>
                    <a:pt x="2063" y="10994"/>
                    <a:pt x="2077" y="10984"/>
                  </a:cubicBezTo>
                  <a:cubicBezTo>
                    <a:pt x="2083" y="10981"/>
                    <a:pt x="2086" y="10978"/>
                    <a:pt x="2094" y="10973"/>
                  </a:cubicBezTo>
                  <a:cubicBezTo>
                    <a:pt x="2094" y="10970"/>
                    <a:pt x="2097" y="10970"/>
                    <a:pt x="2097" y="10970"/>
                  </a:cubicBezTo>
                  <a:lnTo>
                    <a:pt x="2097" y="10967"/>
                  </a:lnTo>
                  <a:cubicBezTo>
                    <a:pt x="2107" y="10964"/>
                    <a:pt x="2118" y="10960"/>
                    <a:pt x="2127" y="10960"/>
                  </a:cubicBezTo>
                  <a:cubicBezTo>
                    <a:pt x="2138" y="10960"/>
                    <a:pt x="2148" y="10964"/>
                    <a:pt x="2155" y="10967"/>
                  </a:cubicBezTo>
                  <a:cubicBezTo>
                    <a:pt x="2158" y="10967"/>
                    <a:pt x="2158" y="10967"/>
                    <a:pt x="2158" y="10970"/>
                  </a:cubicBezTo>
                  <a:cubicBezTo>
                    <a:pt x="2182" y="10984"/>
                    <a:pt x="2336" y="11083"/>
                    <a:pt x="2564" y="11178"/>
                  </a:cubicBezTo>
                  <a:cubicBezTo>
                    <a:pt x="2789" y="11274"/>
                    <a:pt x="3088" y="11366"/>
                    <a:pt x="3406" y="11366"/>
                  </a:cubicBezTo>
                  <a:cubicBezTo>
                    <a:pt x="3569" y="11366"/>
                    <a:pt x="3736" y="11342"/>
                    <a:pt x="3896" y="11280"/>
                  </a:cubicBezTo>
                  <a:cubicBezTo>
                    <a:pt x="4060" y="11219"/>
                    <a:pt x="4217" y="11121"/>
                    <a:pt x="4364" y="10973"/>
                  </a:cubicBezTo>
                  <a:cubicBezTo>
                    <a:pt x="4793" y="10538"/>
                    <a:pt x="5106" y="9962"/>
                    <a:pt x="5314" y="9226"/>
                  </a:cubicBezTo>
                  <a:cubicBezTo>
                    <a:pt x="5522" y="8489"/>
                    <a:pt x="5621" y="7590"/>
                    <a:pt x="5621" y="6492"/>
                  </a:cubicBezTo>
                  <a:cubicBezTo>
                    <a:pt x="5621" y="6080"/>
                    <a:pt x="5608" y="5644"/>
                    <a:pt x="5580" y="5177"/>
                  </a:cubicBezTo>
                  <a:cubicBezTo>
                    <a:pt x="5488" y="3609"/>
                    <a:pt x="5100" y="2464"/>
                    <a:pt x="4721" y="1701"/>
                  </a:cubicBezTo>
                  <a:cubicBezTo>
                    <a:pt x="4343" y="934"/>
                    <a:pt x="3975" y="549"/>
                    <a:pt x="3923" y="494"/>
                  </a:cubicBezTo>
                  <a:lnTo>
                    <a:pt x="3920" y="491"/>
                  </a:lnTo>
                  <a:lnTo>
                    <a:pt x="3917" y="491"/>
                  </a:lnTo>
                  <a:cubicBezTo>
                    <a:pt x="3757" y="389"/>
                    <a:pt x="3604" y="314"/>
                    <a:pt x="3453" y="263"/>
                  </a:cubicBezTo>
                  <a:cubicBezTo>
                    <a:pt x="3303" y="211"/>
                    <a:pt x="3157" y="184"/>
                    <a:pt x="3017" y="184"/>
                  </a:cubicBezTo>
                  <a:close/>
                  <a:moveTo>
                    <a:pt x="3017" y="82"/>
                  </a:moveTo>
                  <a:cubicBezTo>
                    <a:pt x="3313" y="82"/>
                    <a:pt x="3637" y="191"/>
                    <a:pt x="3978" y="409"/>
                  </a:cubicBezTo>
                  <a:cubicBezTo>
                    <a:pt x="3982" y="413"/>
                    <a:pt x="3985" y="416"/>
                    <a:pt x="3985" y="416"/>
                  </a:cubicBezTo>
                  <a:cubicBezTo>
                    <a:pt x="4016" y="443"/>
                    <a:pt x="4390" y="808"/>
                    <a:pt x="4782" y="1578"/>
                  </a:cubicBezTo>
                  <a:cubicBezTo>
                    <a:pt x="5174" y="2349"/>
                    <a:pt x="5583" y="3524"/>
                    <a:pt x="5679" y="5170"/>
                  </a:cubicBezTo>
                  <a:cubicBezTo>
                    <a:pt x="5706" y="5637"/>
                    <a:pt x="5720" y="6077"/>
                    <a:pt x="5720" y="6486"/>
                  </a:cubicBezTo>
                  <a:cubicBezTo>
                    <a:pt x="5720" y="7607"/>
                    <a:pt x="5617" y="8524"/>
                    <a:pt x="5406" y="9273"/>
                  </a:cubicBezTo>
                  <a:cubicBezTo>
                    <a:pt x="5191" y="10020"/>
                    <a:pt x="4871" y="10599"/>
                    <a:pt x="4435" y="11045"/>
                  </a:cubicBezTo>
                  <a:cubicBezTo>
                    <a:pt x="4278" y="11202"/>
                    <a:pt x="4107" y="11308"/>
                    <a:pt x="3934" y="11376"/>
                  </a:cubicBezTo>
                  <a:cubicBezTo>
                    <a:pt x="3763" y="11441"/>
                    <a:pt x="3586" y="11468"/>
                    <a:pt x="3412" y="11468"/>
                  </a:cubicBezTo>
                  <a:cubicBezTo>
                    <a:pt x="3126" y="11468"/>
                    <a:pt x="2854" y="11396"/>
                    <a:pt x="2629" y="11311"/>
                  </a:cubicBezTo>
                  <a:cubicBezTo>
                    <a:pt x="2404" y="11229"/>
                    <a:pt x="2234" y="11131"/>
                    <a:pt x="2152" y="11083"/>
                  </a:cubicBezTo>
                  <a:lnTo>
                    <a:pt x="2131" y="11069"/>
                  </a:lnTo>
                  <a:lnTo>
                    <a:pt x="2107" y="11083"/>
                  </a:lnTo>
                  <a:cubicBezTo>
                    <a:pt x="2042" y="11127"/>
                    <a:pt x="1913" y="11202"/>
                    <a:pt x="1749" y="11267"/>
                  </a:cubicBezTo>
                  <a:cubicBezTo>
                    <a:pt x="1583" y="11332"/>
                    <a:pt x="1381" y="11387"/>
                    <a:pt x="1166" y="11387"/>
                  </a:cubicBezTo>
                  <a:cubicBezTo>
                    <a:pt x="1089" y="11387"/>
                    <a:pt x="1007" y="11376"/>
                    <a:pt x="925" y="11359"/>
                  </a:cubicBezTo>
                  <a:cubicBezTo>
                    <a:pt x="754" y="11325"/>
                    <a:pt x="601" y="11250"/>
                    <a:pt x="461" y="11141"/>
                  </a:cubicBezTo>
                  <a:cubicBezTo>
                    <a:pt x="321" y="11028"/>
                    <a:pt x="199" y="10882"/>
                    <a:pt x="90" y="10695"/>
                  </a:cubicBezTo>
                  <a:cubicBezTo>
                    <a:pt x="87" y="10687"/>
                    <a:pt x="83" y="10677"/>
                    <a:pt x="83" y="10667"/>
                  </a:cubicBezTo>
                  <a:cubicBezTo>
                    <a:pt x="83" y="10663"/>
                    <a:pt x="87" y="10657"/>
                    <a:pt x="87" y="10650"/>
                  </a:cubicBezTo>
                  <a:cubicBezTo>
                    <a:pt x="90" y="10646"/>
                    <a:pt x="93" y="10636"/>
                    <a:pt x="100" y="10619"/>
                  </a:cubicBezTo>
                  <a:cubicBezTo>
                    <a:pt x="205" y="10340"/>
                    <a:pt x="966" y="8274"/>
                    <a:pt x="966" y="5835"/>
                  </a:cubicBezTo>
                  <a:cubicBezTo>
                    <a:pt x="966" y="4523"/>
                    <a:pt x="748" y="3105"/>
                    <a:pt x="90" y="1797"/>
                  </a:cubicBezTo>
                  <a:cubicBezTo>
                    <a:pt x="87" y="1789"/>
                    <a:pt x="87" y="1783"/>
                    <a:pt x="83" y="1776"/>
                  </a:cubicBezTo>
                  <a:lnTo>
                    <a:pt x="83" y="1742"/>
                  </a:lnTo>
                  <a:cubicBezTo>
                    <a:pt x="83" y="1680"/>
                    <a:pt x="90" y="1547"/>
                    <a:pt x="137" y="1394"/>
                  </a:cubicBezTo>
                  <a:cubicBezTo>
                    <a:pt x="161" y="1319"/>
                    <a:pt x="195" y="1240"/>
                    <a:pt x="243" y="1163"/>
                  </a:cubicBezTo>
                  <a:cubicBezTo>
                    <a:pt x="291" y="1084"/>
                    <a:pt x="356" y="1012"/>
                    <a:pt x="434" y="948"/>
                  </a:cubicBezTo>
                  <a:cubicBezTo>
                    <a:pt x="526" y="872"/>
                    <a:pt x="628" y="818"/>
                    <a:pt x="751" y="784"/>
                  </a:cubicBezTo>
                  <a:cubicBezTo>
                    <a:pt x="870" y="746"/>
                    <a:pt x="1003" y="726"/>
                    <a:pt x="1153" y="726"/>
                  </a:cubicBezTo>
                  <a:cubicBezTo>
                    <a:pt x="1350" y="726"/>
                    <a:pt x="1579" y="760"/>
                    <a:pt x="1828" y="828"/>
                  </a:cubicBezTo>
                  <a:lnTo>
                    <a:pt x="1858" y="835"/>
                  </a:lnTo>
                  <a:lnTo>
                    <a:pt x="1875" y="808"/>
                  </a:lnTo>
                  <a:cubicBezTo>
                    <a:pt x="1920" y="729"/>
                    <a:pt x="2009" y="593"/>
                    <a:pt x="2141" y="460"/>
                  </a:cubicBezTo>
                  <a:cubicBezTo>
                    <a:pt x="2278" y="328"/>
                    <a:pt x="2459" y="198"/>
                    <a:pt x="2687" y="130"/>
                  </a:cubicBezTo>
                  <a:cubicBezTo>
                    <a:pt x="2792" y="99"/>
                    <a:pt x="2904" y="82"/>
                    <a:pt x="3017" y="82"/>
                  </a:cubicBezTo>
                  <a:close/>
                  <a:moveTo>
                    <a:pt x="3017" y="0"/>
                  </a:moveTo>
                  <a:cubicBezTo>
                    <a:pt x="2895" y="0"/>
                    <a:pt x="2778" y="18"/>
                    <a:pt x="2663" y="51"/>
                  </a:cubicBezTo>
                  <a:cubicBezTo>
                    <a:pt x="2418" y="123"/>
                    <a:pt x="2226" y="263"/>
                    <a:pt x="2083" y="402"/>
                  </a:cubicBezTo>
                  <a:cubicBezTo>
                    <a:pt x="1958" y="527"/>
                    <a:pt x="1871" y="655"/>
                    <a:pt x="1821" y="739"/>
                  </a:cubicBezTo>
                  <a:lnTo>
                    <a:pt x="1821" y="739"/>
                  </a:lnTo>
                  <a:cubicBezTo>
                    <a:pt x="1576" y="676"/>
                    <a:pt x="1353" y="644"/>
                    <a:pt x="1153" y="644"/>
                  </a:cubicBezTo>
                  <a:cubicBezTo>
                    <a:pt x="996" y="644"/>
                    <a:pt x="853" y="665"/>
                    <a:pt x="724" y="705"/>
                  </a:cubicBezTo>
                  <a:cubicBezTo>
                    <a:pt x="598" y="743"/>
                    <a:pt x="482" y="804"/>
                    <a:pt x="383" y="883"/>
                  </a:cubicBezTo>
                  <a:cubicBezTo>
                    <a:pt x="294" y="954"/>
                    <a:pt x="226" y="1036"/>
                    <a:pt x="175" y="1118"/>
                  </a:cubicBezTo>
                  <a:cubicBezTo>
                    <a:pt x="96" y="1244"/>
                    <a:pt x="52" y="1377"/>
                    <a:pt x="29" y="1490"/>
                  </a:cubicBezTo>
                  <a:cubicBezTo>
                    <a:pt x="5" y="1599"/>
                    <a:pt x="1" y="1690"/>
                    <a:pt x="1" y="1742"/>
                  </a:cubicBezTo>
                  <a:lnTo>
                    <a:pt x="1" y="1779"/>
                  </a:lnTo>
                  <a:cubicBezTo>
                    <a:pt x="5" y="1800"/>
                    <a:pt x="8" y="1817"/>
                    <a:pt x="15" y="1830"/>
                  </a:cubicBezTo>
                  <a:lnTo>
                    <a:pt x="18" y="1830"/>
                  </a:lnTo>
                  <a:cubicBezTo>
                    <a:pt x="666" y="3126"/>
                    <a:pt x="884" y="4532"/>
                    <a:pt x="884" y="5835"/>
                  </a:cubicBezTo>
                  <a:cubicBezTo>
                    <a:pt x="884" y="7126"/>
                    <a:pt x="669" y="8315"/>
                    <a:pt x="451" y="9185"/>
                  </a:cubicBezTo>
                  <a:cubicBezTo>
                    <a:pt x="345" y="9621"/>
                    <a:pt x="236" y="9976"/>
                    <a:pt x="155" y="10224"/>
                  </a:cubicBezTo>
                  <a:cubicBezTo>
                    <a:pt x="114" y="10347"/>
                    <a:pt x="76" y="10446"/>
                    <a:pt x="52" y="10511"/>
                  </a:cubicBezTo>
                  <a:cubicBezTo>
                    <a:pt x="42" y="10544"/>
                    <a:pt x="32" y="10572"/>
                    <a:pt x="25" y="10589"/>
                  </a:cubicBezTo>
                  <a:cubicBezTo>
                    <a:pt x="18" y="10605"/>
                    <a:pt x="11" y="10619"/>
                    <a:pt x="11" y="10619"/>
                  </a:cubicBezTo>
                  <a:cubicBezTo>
                    <a:pt x="5" y="10636"/>
                    <a:pt x="1" y="10654"/>
                    <a:pt x="1" y="10667"/>
                  </a:cubicBezTo>
                  <a:cubicBezTo>
                    <a:pt x="1" y="10691"/>
                    <a:pt x="8" y="10715"/>
                    <a:pt x="21" y="10735"/>
                  </a:cubicBezTo>
                  <a:cubicBezTo>
                    <a:pt x="131" y="10929"/>
                    <a:pt x="263" y="11086"/>
                    <a:pt x="410" y="11206"/>
                  </a:cubicBezTo>
                  <a:cubicBezTo>
                    <a:pt x="560" y="11321"/>
                    <a:pt x="727" y="11403"/>
                    <a:pt x="908" y="11441"/>
                  </a:cubicBezTo>
                  <a:cubicBezTo>
                    <a:pt x="996" y="11458"/>
                    <a:pt x="1081" y="11468"/>
                    <a:pt x="1166" y="11468"/>
                  </a:cubicBezTo>
                  <a:cubicBezTo>
                    <a:pt x="1395" y="11468"/>
                    <a:pt x="1606" y="11410"/>
                    <a:pt x="1776" y="11342"/>
                  </a:cubicBezTo>
                  <a:cubicBezTo>
                    <a:pt x="1934" y="11283"/>
                    <a:pt x="2057" y="11213"/>
                    <a:pt x="2130" y="11165"/>
                  </a:cubicBezTo>
                  <a:lnTo>
                    <a:pt x="2130" y="11165"/>
                  </a:lnTo>
                  <a:cubicBezTo>
                    <a:pt x="2219" y="11217"/>
                    <a:pt x="2386" y="11307"/>
                    <a:pt x="2602" y="11390"/>
                  </a:cubicBezTo>
                  <a:cubicBezTo>
                    <a:pt x="2830" y="11475"/>
                    <a:pt x="3113" y="11550"/>
                    <a:pt x="3412" y="11550"/>
                  </a:cubicBezTo>
                  <a:cubicBezTo>
                    <a:pt x="3593" y="11550"/>
                    <a:pt x="3780" y="11522"/>
                    <a:pt x="3964" y="11451"/>
                  </a:cubicBezTo>
                  <a:cubicBezTo>
                    <a:pt x="4148" y="11382"/>
                    <a:pt x="4326" y="11270"/>
                    <a:pt x="4493" y="11100"/>
                  </a:cubicBezTo>
                  <a:cubicBezTo>
                    <a:pt x="4939" y="10646"/>
                    <a:pt x="5266" y="10053"/>
                    <a:pt x="5485" y="9293"/>
                  </a:cubicBezTo>
                  <a:cubicBezTo>
                    <a:pt x="5699" y="8537"/>
                    <a:pt x="5801" y="7610"/>
                    <a:pt x="5801" y="6486"/>
                  </a:cubicBezTo>
                  <a:cubicBezTo>
                    <a:pt x="5801" y="6073"/>
                    <a:pt x="5787" y="5633"/>
                    <a:pt x="5760" y="5166"/>
                  </a:cubicBezTo>
                  <a:cubicBezTo>
                    <a:pt x="5665" y="3507"/>
                    <a:pt x="5253" y="2321"/>
                    <a:pt x="4854" y="1541"/>
                  </a:cubicBezTo>
                  <a:cubicBezTo>
                    <a:pt x="4458" y="764"/>
                    <a:pt x="4077" y="389"/>
                    <a:pt x="4043" y="358"/>
                  </a:cubicBezTo>
                  <a:cubicBezTo>
                    <a:pt x="4036" y="351"/>
                    <a:pt x="4029" y="348"/>
                    <a:pt x="4022" y="341"/>
                  </a:cubicBezTo>
                  <a:cubicBezTo>
                    <a:pt x="3672" y="116"/>
                    <a:pt x="3334" y="0"/>
                    <a:pt x="30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 flipH="1">
              <a:off x="3678490" y="3456284"/>
              <a:ext cx="60160" cy="60160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488" y="0"/>
                  </a:moveTo>
                  <a:cubicBezTo>
                    <a:pt x="219" y="0"/>
                    <a:pt x="0" y="218"/>
                    <a:pt x="0" y="488"/>
                  </a:cubicBezTo>
                  <a:cubicBezTo>
                    <a:pt x="0" y="754"/>
                    <a:pt x="219" y="971"/>
                    <a:pt x="488" y="971"/>
                  </a:cubicBezTo>
                  <a:cubicBezTo>
                    <a:pt x="754" y="971"/>
                    <a:pt x="972" y="754"/>
                    <a:pt x="972" y="488"/>
                  </a:cubicBezTo>
                  <a:cubicBezTo>
                    <a:pt x="972" y="218"/>
                    <a:pt x="754" y="0"/>
                    <a:pt x="48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 flipH="1">
              <a:off x="3675952" y="3453747"/>
              <a:ext cx="65235" cy="65235"/>
            </a:xfrm>
            <a:custGeom>
              <a:avLst/>
              <a:gdLst/>
              <a:ahLst/>
              <a:cxnLst/>
              <a:rect l="l" t="t" r="r" b="b"/>
              <a:pathLst>
                <a:path w="1054" h="1054" extrusionOk="0">
                  <a:moveTo>
                    <a:pt x="529" y="82"/>
                  </a:moveTo>
                  <a:cubicBezTo>
                    <a:pt x="651" y="82"/>
                    <a:pt x="760" y="133"/>
                    <a:pt x="842" y="212"/>
                  </a:cubicBezTo>
                  <a:cubicBezTo>
                    <a:pt x="924" y="293"/>
                    <a:pt x="972" y="402"/>
                    <a:pt x="972" y="529"/>
                  </a:cubicBezTo>
                  <a:cubicBezTo>
                    <a:pt x="972" y="652"/>
                    <a:pt x="924" y="760"/>
                    <a:pt x="842" y="842"/>
                  </a:cubicBezTo>
                  <a:cubicBezTo>
                    <a:pt x="760" y="924"/>
                    <a:pt x="651" y="971"/>
                    <a:pt x="529" y="971"/>
                  </a:cubicBezTo>
                  <a:cubicBezTo>
                    <a:pt x="406" y="971"/>
                    <a:pt x="294" y="924"/>
                    <a:pt x="212" y="842"/>
                  </a:cubicBezTo>
                  <a:cubicBezTo>
                    <a:pt x="134" y="760"/>
                    <a:pt x="82" y="652"/>
                    <a:pt x="82" y="529"/>
                  </a:cubicBezTo>
                  <a:cubicBezTo>
                    <a:pt x="82" y="402"/>
                    <a:pt x="134" y="293"/>
                    <a:pt x="212" y="212"/>
                  </a:cubicBezTo>
                  <a:cubicBezTo>
                    <a:pt x="294" y="133"/>
                    <a:pt x="406" y="82"/>
                    <a:pt x="529" y="82"/>
                  </a:cubicBezTo>
                  <a:close/>
                  <a:moveTo>
                    <a:pt x="529" y="1"/>
                  </a:moveTo>
                  <a:cubicBezTo>
                    <a:pt x="382" y="1"/>
                    <a:pt x="249" y="59"/>
                    <a:pt x="154" y="153"/>
                  </a:cubicBezTo>
                  <a:cubicBezTo>
                    <a:pt x="58" y="249"/>
                    <a:pt x="0" y="382"/>
                    <a:pt x="0" y="529"/>
                  </a:cubicBezTo>
                  <a:cubicBezTo>
                    <a:pt x="0" y="672"/>
                    <a:pt x="58" y="805"/>
                    <a:pt x="154" y="900"/>
                  </a:cubicBezTo>
                  <a:cubicBezTo>
                    <a:pt x="249" y="995"/>
                    <a:pt x="382" y="1053"/>
                    <a:pt x="529" y="1053"/>
                  </a:cubicBezTo>
                  <a:cubicBezTo>
                    <a:pt x="672" y="1053"/>
                    <a:pt x="805" y="995"/>
                    <a:pt x="900" y="900"/>
                  </a:cubicBezTo>
                  <a:cubicBezTo>
                    <a:pt x="996" y="805"/>
                    <a:pt x="1054" y="672"/>
                    <a:pt x="1054" y="529"/>
                  </a:cubicBezTo>
                  <a:cubicBezTo>
                    <a:pt x="1054" y="382"/>
                    <a:pt x="996" y="249"/>
                    <a:pt x="900" y="153"/>
                  </a:cubicBezTo>
                  <a:cubicBezTo>
                    <a:pt x="805" y="59"/>
                    <a:pt x="672" y="1"/>
                    <a:pt x="529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 flipH="1">
              <a:off x="717673" y="1821970"/>
              <a:ext cx="628922" cy="674643"/>
            </a:xfrm>
            <a:custGeom>
              <a:avLst/>
              <a:gdLst/>
              <a:ahLst/>
              <a:cxnLst/>
              <a:rect l="l" t="t" r="r" b="b"/>
              <a:pathLst>
                <a:path w="8831" h="9473" extrusionOk="0">
                  <a:moveTo>
                    <a:pt x="1932" y="0"/>
                  </a:moveTo>
                  <a:cubicBezTo>
                    <a:pt x="1247" y="0"/>
                    <a:pt x="702" y="401"/>
                    <a:pt x="502" y="1387"/>
                  </a:cubicBezTo>
                  <a:cubicBezTo>
                    <a:pt x="0" y="4618"/>
                    <a:pt x="825" y="7276"/>
                    <a:pt x="1435" y="8207"/>
                  </a:cubicBezTo>
                  <a:cubicBezTo>
                    <a:pt x="1737" y="8669"/>
                    <a:pt x="2084" y="8894"/>
                    <a:pt x="2422" y="8894"/>
                  </a:cubicBezTo>
                  <a:cubicBezTo>
                    <a:pt x="2767" y="8894"/>
                    <a:pt x="3102" y="8661"/>
                    <a:pt x="3374" y="8207"/>
                  </a:cubicBezTo>
                  <a:cubicBezTo>
                    <a:pt x="3602" y="7827"/>
                    <a:pt x="3740" y="7718"/>
                    <a:pt x="3824" y="7718"/>
                  </a:cubicBezTo>
                  <a:cubicBezTo>
                    <a:pt x="3937" y="7718"/>
                    <a:pt x="3950" y="7921"/>
                    <a:pt x="3950" y="7921"/>
                  </a:cubicBezTo>
                  <a:cubicBezTo>
                    <a:pt x="4666" y="9107"/>
                    <a:pt x="5098" y="9178"/>
                    <a:pt x="6032" y="9431"/>
                  </a:cubicBezTo>
                  <a:cubicBezTo>
                    <a:pt x="6139" y="9459"/>
                    <a:pt x="6240" y="9473"/>
                    <a:pt x="6335" y="9473"/>
                  </a:cubicBezTo>
                  <a:cubicBezTo>
                    <a:pt x="7064" y="9473"/>
                    <a:pt x="7429" y="8675"/>
                    <a:pt x="7429" y="7849"/>
                  </a:cubicBezTo>
                  <a:cubicBezTo>
                    <a:pt x="7429" y="6916"/>
                    <a:pt x="8115" y="4904"/>
                    <a:pt x="8472" y="3255"/>
                  </a:cubicBezTo>
                  <a:cubicBezTo>
                    <a:pt x="8830" y="1602"/>
                    <a:pt x="7720" y="344"/>
                    <a:pt x="6318" y="273"/>
                  </a:cubicBezTo>
                  <a:cubicBezTo>
                    <a:pt x="6255" y="270"/>
                    <a:pt x="6193" y="268"/>
                    <a:pt x="6132" y="268"/>
                  </a:cubicBezTo>
                  <a:cubicBezTo>
                    <a:pt x="4848" y="268"/>
                    <a:pt x="4127" y="958"/>
                    <a:pt x="4127" y="958"/>
                  </a:cubicBezTo>
                  <a:cubicBezTo>
                    <a:pt x="3387" y="375"/>
                    <a:pt x="2594" y="0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 flipH="1">
              <a:off x="1007952" y="2051650"/>
              <a:ext cx="80903" cy="41235"/>
            </a:xfrm>
            <a:custGeom>
              <a:avLst/>
              <a:gdLst/>
              <a:ahLst/>
              <a:cxnLst/>
              <a:rect l="l" t="t" r="r" b="b"/>
              <a:pathLst>
                <a:path w="1136" h="579" extrusionOk="0">
                  <a:moveTo>
                    <a:pt x="1056" y="0"/>
                  </a:moveTo>
                  <a:cubicBezTo>
                    <a:pt x="1023" y="0"/>
                    <a:pt x="994" y="22"/>
                    <a:pt x="985" y="54"/>
                  </a:cubicBezTo>
                  <a:cubicBezTo>
                    <a:pt x="982" y="71"/>
                    <a:pt x="888" y="434"/>
                    <a:pt x="502" y="434"/>
                  </a:cubicBezTo>
                  <a:cubicBezTo>
                    <a:pt x="485" y="434"/>
                    <a:pt x="468" y="433"/>
                    <a:pt x="450" y="432"/>
                  </a:cubicBezTo>
                  <a:cubicBezTo>
                    <a:pt x="222" y="415"/>
                    <a:pt x="150" y="105"/>
                    <a:pt x="150" y="102"/>
                  </a:cubicBezTo>
                  <a:cubicBezTo>
                    <a:pt x="142" y="67"/>
                    <a:pt x="113" y="45"/>
                    <a:pt x="82" y="45"/>
                  </a:cubicBezTo>
                  <a:cubicBezTo>
                    <a:pt x="76" y="45"/>
                    <a:pt x="71" y="45"/>
                    <a:pt x="65" y="47"/>
                  </a:cubicBezTo>
                  <a:cubicBezTo>
                    <a:pt x="24" y="54"/>
                    <a:pt x="0" y="92"/>
                    <a:pt x="11" y="133"/>
                  </a:cubicBezTo>
                  <a:cubicBezTo>
                    <a:pt x="14" y="149"/>
                    <a:pt x="103" y="551"/>
                    <a:pt x="440" y="575"/>
                  </a:cubicBezTo>
                  <a:cubicBezTo>
                    <a:pt x="461" y="578"/>
                    <a:pt x="481" y="578"/>
                    <a:pt x="502" y="578"/>
                  </a:cubicBezTo>
                  <a:cubicBezTo>
                    <a:pt x="897" y="578"/>
                    <a:pt x="1081" y="265"/>
                    <a:pt x="1125" y="92"/>
                  </a:cubicBezTo>
                  <a:cubicBezTo>
                    <a:pt x="1136" y="51"/>
                    <a:pt x="1111" y="13"/>
                    <a:pt x="1074" y="3"/>
                  </a:cubicBezTo>
                  <a:cubicBezTo>
                    <a:pt x="1068" y="1"/>
                    <a:pt x="1062" y="0"/>
                    <a:pt x="105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 flipH="1">
              <a:off x="1005530" y="2048659"/>
              <a:ext cx="85746" cy="47146"/>
            </a:xfrm>
            <a:custGeom>
              <a:avLst/>
              <a:gdLst/>
              <a:ahLst/>
              <a:cxnLst/>
              <a:rect l="l" t="t" r="r" b="b"/>
              <a:pathLst>
                <a:path w="1204" h="662" extrusionOk="0">
                  <a:moveTo>
                    <a:pt x="1091" y="82"/>
                  </a:moveTo>
                  <a:cubicBezTo>
                    <a:pt x="1091" y="82"/>
                    <a:pt x="1094" y="85"/>
                    <a:pt x="1098" y="85"/>
                  </a:cubicBezTo>
                  <a:cubicBezTo>
                    <a:pt x="1104" y="85"/>
                    <a:pt x="1112" y="89"/>
                    <a:pt x="1115" y="96"/>
                  </a:cubicBezTo>
                  <a:cubicBezTo>
                    <a:pt x="1118" y="103"/>
                    <a:pt x="1121" y="109"/>
                    <a:pt x="1121" y="117"/>
                  </a:cubicBezTo>
                  <a:cubicBezTo>
                    <a:pt x="1121" y="117"/>
                    <a:pt x="1121" y="120"/>
                    <a:pt x="1118" y="123"/>
                  </a:cubicBezTo>
                  <a:cubicBezTo>
                    <a:pt x="1112" y="161"/>
                    <a:pt x="1091" y="211"/>
                    <a:pt x="1063" y="263"/>
                  </a:cubicBezTo>
                  <a:cubicBezTo>
                    <a:pt x="1022" y="338"/>
                    <a:pt x="958" y="420"/>
                    <a:pt x="873" y="477"/>
                  </a:cubicBezTo>
                  <a:cubicBezTo>
                    <a:pt x="784" y="539"/>
                    <a:pt x="675" y="579"/>
                    <a:pt x="536" y="579"/>
                  </a:cubicBezTo>
                  <a:cubicBezTo>
                    <a:pt x="515" y="579"/>
                    <a:pt x="498" y="579"/>
                    <a:pt x="478" y="576"/>
                  </a:cubicBezTo>
                  <a:cubicBezTo>
                    <a:pt x="402" y="573"/>
                    <a:pt x="341" y="546"/>
                    <a:pt x="290" y="508"/>
                  </a:cubicBezTo>
                  <a:cubicBezTo>
                    <a:pt x="215" y="450"/>
                    <a:pt x="164" y="368"/>
                    <a:pt x="130" y="297"/>
                  </a:cubicBezTo>
                  <a:cubicBezTo>
                    <a:pt x="99" y="229"/>
                    <a:pt x="86" y="167"/>
                    <a:pt x="82" y="164"/>
                  </a:cubicBezTo>
                  <a:lnTo>
                    <a:pt x="82" y="157"/>
                  </a:lnTo>
                  <a:cubicBezTo>
                    <a:pt x="82" y="150"/>
                    <a:pt x="86" y="144"/>
                    <a:pt x="89" y="140"/>
                  </a:cubicBezTo>
                  <a:cubicBezTo>
                    <a:pt x="92" y="134"/>
                    <a:pt x="99" y="130"/>
                    <a:pt x="106" y="126"/>
                  </a:cubicBezTo>
                  <a:lnTo>
                    <a:pt x="113" y="126"/>
                  </a:lnTo>
                  <a:cubicBezTo>
                    <a:pt x="119" y="126"/>
                    <a:pt x="127" y="130"/>
                    <a:pt x="133" y="134"/>
                  </a:cubicBezTo>
                  <a:cubicBezTo>
                    <a:pt x="140" y="137"/>
                    <a:pt x="143" y="144"/>
                    <a:pt x="143" y="150"/>
                  </a:cubicBezTo>
                  <a:cubicBezTo>
                    <a:pt x="143" y="154"/>
                    <a:pt x="143" y="154"/>
                    <a:pt x="147" y="157"/>
                  </a:cubicBezTo>
                  <a:cubicBezTo>
                    <a:pt x="151" y="178"/>
                    <a:pt x="174" y="260"/>
                    <a:pt x="222" y="341"/>
                  </a:cubicBezTo>
                  <a:cubicBezTo>
                    <a:pt x="250" y="382"/>
                    <a:pt x="280" y="423"/>
                    <a:pt x="324" y="454"/>
                  </a:cubicBezTo>
                  <a:cubicBezTo>
                    <a:pt x="365" y="488"/>
                    <a:pt x="420" y="512"/>
                    <a:pt x="481" y="515"/>
                  </a:cubicBezTo>
                  <a:cubicBezTo>
                    <a:pt x="501" y="518"/>
                    <a:pt x="519" y="518"/>
                    <a:pt x="536" y="518"/>
                  </a:cubicBezTo>
                  <a:cubicBezTo>
                    <a:pt x="638" y="518"/>
                    <a:pt x="723" y="494"/>
                    <a:pt x="794" y="457"/>
                  </a:cubicBezTo>
                  <a:cubicBezTo>
                    <a:pt x="846" y="430"/>
                    <a:pt x="887" y="392"/>
                    <a:pt x="920" y="355"/>
                  </a:cubicBezTo>
                  <a:cubicBezTo>
                    <a:pt x="972" y="301"/>
                    <a:pt x="1006" y="242"/>
                    <a:pt x="1027" y="195"/>
                  </a:cubicBezTo>
                  <a:cubicBezTo>
                    <a:pt x="1050" y="147"/>
                    <a:pt x="1057" y="113"/>
                    <a:pt x="1060" y="106"/>
                  </a:cubicBezTo>
                  <a:cubicBezTo>
                    <a:pt x="1060" y="99"/>
                    <a:pt x="1067" y="96"/>
                    <a:pt x="1071" y="89"/>
                  </a:cubicBezTo>
                  <a:cubicBezTo>
                    <a:pt x="1077" y="85"/>
                    <a:pt x="1084" y="82"/>
                    <a:pt x="1091" y="82"/>
                  </a:cubicBezTo>
                  <a:close/>
                  <a:moveTo>
                    <a:pt x="1091" y="0"/>
                  </a:moveTo>
                  <a:cubicBezTo>
                    <a:pt x="1063" y="0"/>
                    <a:pt x="1040" y="11"/>
                    <a:pt x="1019" y="24"/>
                  </a:cubicBezTo>
                  <a:cubicBezTo>
                    <a:pt x="1002" y="41"/>
                    <a:pt x="986" y="62"/>
                    <a:pt x="982" y="89"/>
                  </a:cubicBezTo>
                  <a:cubicBezTo>
                    <a:pt x="978" y="93"/>
                    <a:pt x="955" y="181"/>
                    <a:pt x="890" y="269"/>
                  </a:cubicBezTo>
                  <a:cubicBezTo>
                    <a:pt x="856" y="310"/>
                    <a:pt x="811" y="355"/>
                    <a:pt x="753" y="386"/>
                  </a:cubicBezTo>
                  <a:cubicBezTo>
                    <a:pt x="695" y="416"/>
                    <a:pt x="627" y="436"/>
                    <a:pt x="536" y="436"/>
                  </a:cubicBezTo>
                  <a:cubicBezTo>
                    <a:pt x="522" y="436"/>
                    <a:pt x="505" y="436"/>
                    <a:pt x="488" y="433"/>
                  </a:cubicBezTo>
                  <a:cubicBezTo>
                    <a:pt x="440" y="430"/>
                    <a:pt x="402" y="413"/>
                    <a:pt x="368" y="386"/>
                  </a:cubicBezTo>
                  <a:cubicBezTo>
                    <a:pt x="341" y="365"/>
                    <a:pt x="321" y="338"/>
                    <a:pt x="300" y="310"/>
                  </a:cubicBezTo>
                  <a:cubicBezTo>
                    <a:pt x="273" y="269"/>
                    <a:pt x="253" y="225"/>
                    <a:pt x="242" y="191"/>
                  </a:cubicBezTo>
                  <a:cubicBezTo>
                    <a:pt x="236" y="175"/>
                    <a:pt x="232" y="161"/>
                    <a:pt x="229" y="150"/>
                  </a:cubicBezTo>
                  <a:cubicBezTo>
                    <a:pt x="225" y="144"/>
                    <a:pt x="225" y="140"/>
                    <a:pt x="225" y="137"/>
                  </a:cubicBezTo>
                  <a:lnTo>
                    <a:pt x="225" y="134"/>
                  </a:lnTo>
                  <a:cubicBezTo>
                    <a:pt x="218" y="109"/>
                    <a:pt x="205" y="85"/>
                    <a:pt x="184" y="68"/>
                  </a:cubicBezTo>
                  <a:cubicBezTo>
                    <a:pt x="164" y="55"/>
                    <a:pt x="140" y="45"/>
                    <a:pt x="113" y="45"/>
                  </a:cubicBezTo>
                  <a:cubicBezTo>
                    <a:pt x="106" y="45"/>
                    <a:pt x="99" y="48"/>
                    <a:pt x="89" y="48"/>
                  </a:cubicBezTo>
                  <a:cubicBezTo>
                    <a:pt x="65" y="55"/>
                    <a:pt x="41" y="68"/>
                    <a:pt x="25" y="89"/>
                  </a:cubicBezTo>
                  <a:cubicBezTo>
                    <a:pt x="11" y="106"/>
                    <a:pt x="0" y="134"/>
                    <a:pt x="0" y="157"/>
                  </a:cubicBezTo>
                  <a:cubicBezTo>
                    <a:pt x="0" y="167"/>
                    <a:pt x="0" y="175"/>
                    <a:pt x="4" y="181"/>
                  </a:cubicBezTo>
                  <a:cubicBezTo>
                    <a:pt x="7" y="195"/>
                    <a:pt x="31" y="301"/>
                    <a:pt x="99" y="413"/>
                  </a:cubicBezTo>
                  <a:cubicBezTo>
                    <a:pt x="133" y="471"/>
                    <a:pt x="181" y="529"/>
                    <a:pt x="242" y="573"/>
                  </a:cubicBezTo>
                  <a:cubicBezTo>
                    <a:pt x="303" y="617"/>
                    <a:pt x="379" y="651"/>
                    <a:pt x="470" y="658"/>
                  </a:cubicBezTo>
                  <a:cubicBezTo>
                    <a:pt x="491" y="661"/>
                    <a:pt x="515" y="661"/>
                    <a:pt x="536" y="661"/>
                  </a:cubicBezTo>
                  <a:cubicBezTo>
                    <a:pt x="641" y="661"/>
                    <a:pt x="730" y="641"/>
                    <a:pt x="811" y="607"/>
                  </a:cubicBezTo>
                  <a:cubicBezTo>
                    <a:pt x="928" y="556"/>
                    <a:pt x="1016" y="474"/>
                    <a:pt x="1081" y="389"/>
                  </a:cubicBezTo>
                  <a:cubicBezTo>
                    <a:pt x="1142" y="304"/>
                    <a:pt x="1183" y="211"/>
                    <a:pt x="1200" y="140"/>
                  </a:cubicBezTo>
                  <a:cubicBezTo>
                    <a:pt x="1200" y="134"/>
                    <a:pt x="1203" y="123"/>
                    <a:pt x="1203" y="117"/>
                  </a:cubicBezTo>
                  <a:cubicBezTo>
                    <a:pt x="1203" y="89"/>
                    <a:pt x="1193" y="65"/>
                    <a:pt x="1179" y="45"/>
                  </a:cubicBezTo>
                  <a:cubicBezTo>
                    <a:pt x="1162" y="27"/>
                    <a:pt x="1142" y="11"/>
                    <a:pt x="1118" y="4"/>
                  </a:cubicBezTo>
                  <a:cubicBezTo>
                    <a:pt x="1108" y="4"/>
                    <a:pt x="1098" y="0"/>
                    <a:pt x="10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 flipH="1">
              <a:off x="965719" y="2690197"/>
              <a:ext cx="84108" cy="120571"/>
            </a:xfrm>
            <a:custGeom>
              <a:avLst/>
              <a:gdLst/>
              <a:ahLst/>
              <a:cxnLst/>
              <a:rect l="l" t="t" r="r" b="b"/>
              <a:pathLst>
                <a:path w="1181" h="1693" extrusionOk="0">
                  <a:moveTo>
                    <a:pt x="702" y="1"/>
                  </a:moveTo>
                  <a:cubicBezTo>
                    <a:pt x="497" y="1"/>
                    <a:pt x="277" y="61"/>
                    <a:pt x="277" y="61"/>
                  </a:cubicBezTo>
                  <a:cubicBezTo>
                    <a:pt x="277" y="61"/>
                    <a:pt x="171" y="330"/>
                    <a:pt x="199" y="443"/>
                  </a:cubicBezTo>
                  <a:cubicBezTo>
                    <a:pt x="228" y="554"/>
                    <a:pt x="0" y="1693"/>
                    <a:pt x="465" y="1693"/>
                  </a:cubicBezTo>
                  <a:cubicBezTo>
                    <a:pt x="484" y="1693"/>
                    <a:pt x="505" y="1691"/>
                    <a:pt x="526" y="1687"/>
                  </a:cubicBezTo>
                  <a:cubicBezTo>
                    <a:pt x="526" y="1687"/>
                    <a:pt x="1181" y="957"/>
                    <a:pt x="1038" y="167"/>
                  </a:cubicBezTo>
                  <a:cubicBezTo>
                    <a:pt x="1009" y="37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 flipH="1">
              <a:off x="939795" y="2711207"/>
              <a:ext cx="78410" cy="113449"/>
            </a:xfrm>
            <a:custGeom>
              <a:avLst/>
              <a:gdLst/>
              <a:ahLst/>
              <a:cxnLst/>
              <a:rect l="l" t="t" r="r" b="b"/>
              <a:pathLst>
                <a:path w="1101" h="1593" extrusionOk="0">
                  <a:moveTo>
                    <a:pt x="988" y="1"/>
                  </a:moveTo>
                  <a:cubicBezTo>
                    <a:pt x="986" y="1"/>
                    <a:pt x="984" y="1"/>
                    <a:pt x="982" y="1"/>
                  </a:cubicBezTo>
                  <a:cubicBezTo>
                    <a:pt x="944" y="4"/>
                    <a:pt x="913" y="39"/>
                    <a:pt x="913" y="76"/>
                  </a:cubicBezTo>
                  <a:cubicBezTo>
                    <a:pt x="954" y="696"/>
                    <a:pt x="607" y="1279"/>
                    <a:pt x="454" y="1415"/>
                  </a:cubicBezTo>
                  <a:cubicBezTo>
                    <a:pt x="426" y="1440"/>
                    <a:pt x="394" y="1450"/>
                    <a:pt x="361" y="1450"/>
                  </a:cubicBezTo>
                  <a:cubicBezTo>
                    <a:pt x="251" y="1450"/>
                    <a:pt x="132" y="1340"/>
                    <a:pt x="130" y="1337"/>
                  </a:cubicBezTo>
                  <a:cubicBezTo>
                    <a:pt x="117" y="1324"/>
                    <a:pt x="100" y="1318"/>
                    <a:pt x="82" y="1318"/>
                  </a:cubicBezTo>
                  <a:cubicBezTo>
                    <a:pt x="62" y="1318"/>
                    <a:pt x="42" y="1326"/>
                    <a:pt x="28" y="1341"/>
                  </a:cubicBezTo>
                  <a:cubicBezTo>
                    <a:pt x="1" y="1371"/>
                    <a:pt x="4" y="1415"/>
                    <a:pt x="31" y="1443"/>
                  </a:cubicBezTo>
                  <a:cubicBezTo>
                    <a:pt x="99" y="1508"/>
                    <a:pt x="232" y="1593"/>
                    <a:pt x="364" y="1593"/>
                  </a:cubicBezTo>
                  <a:cubicBezTo>
                    <a:pt x="430" y="1593"/>
                    <a:pt x="491" y="1576"/>
                    <a:pt x="549" y="1521"/>
                  </a:cubicBezTo>
                  <a:cubicBezTo>
                    <a:pt x="743" y="1347"/>
                    <a:pt x="1101" y="723"/>
                    <a:pt x="1060" y="69"/>
                  </a:cubicBezTo>
                  <a:cubicBezTo>
                    <a:pt x="1057" y="30"/>
                    <a:pt x="1026" y="1"/>
                    <a:pt x="988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 flipH="1">
              <a:off x="939511" y="2708358"/>
              <a:ext cx="80903" cy="119218"/>
            </a:xfrm>
            <a:custGeom>
              <a:avLst/>
              <a:gdLst/>
              <a:ahLst/>
              <a:cxnLst/>
              <a:rect l="l" t="t" r="r" b="b"/>
              <a:pathLst>
                <a:path w="1136" h="1674" extrusionOk="0">
                  <a:moveTo>
                    <a:pt x="1016" y="82"/>
                  </a:moveTo>
                  <a:cubicBezTo>
                    <a:pt x="1026" y="82"/>
                    <a:pt x="1033" y="85"/>
                    <a:pt x="1040" y="89"/>
                  </a:cubicBezTo>
                  <a:cubicBezTo>
                    <a:pt x="1043" y="96"/>
                    <a:pt x="1047" y="102"/>
                    <a:pt x="1050" y="109"/>
                  </a:cubicBezTo>
                  <a:cubicBezTo>
                    <a:pt x="1050" y="147"/>
                    <a:pt x="1054" y="181"/>
                    <a:pt x="1054" y="219"/>
                  </a:cubicBezTo>
                  <a:cubicBezTo>
                    <a:pt x="1054" y="518"/>
                    <a:pt x="972" y="808"/>
                    <a:pt x="866" y="1043"/>
                  </a:cubicBezTo>
                  <a:cubicBezTo>
                    <a:pt x="815" y="1159"/>
                    <a:pt x="757" y="1265"/>
                    <a:pt x="702" y="1346"/>
                  </a:cubicBezTo>
                  <a:cubicBezTo>
                    <a:pt x="648" y="1432"/>
                    <a:pt x="593" y="1496"/>
                    <a:pt x="553" y="1534"/>
                  </a:cubicBezTo>
                  <a:cubicBezTo>
                    <a:pt x="529" y="1554"/>
                    <a:pt x="502" y="1571"/>
                    <a:pt x="477" y="1578"/>
                  </a:cubicBezTo>
                  <a:cubicBezTo>
                    <a:pt x="450" y="1589"/>
                    <a:pt x="423" y="1592"/>
                    <a:pt x="395" y="1592"/>
                  </a:cubicBezTo>
                  <a:cubicBezTo>
                    <a:pt x="338" y="1592"/>
                    <a:pt x="277" y="1575"/>
                    <a:pt x="222" y="1548"/>
                  </a:cubicBezTo>
                  <a:cubicBezTo>
                    <a:pt x="171" y="1520"/>
                    <a:pt x="123" y="1483"/>
                    <a:pt x="89" y="1452"/>
                  </a:cubicBezTo>
                  <a:cubicBezTo>
                    <a:pt x="86" y="1445"/>
                    <a:pt x="82" y="1438"/>
                    <a:pt x="82" y="1432"/>
                  </a:cubicBezTo>
                  <a:cubicBezTo>
                    <a:pt x="82" y="1422"/>
                    <a:pt x="82" y="1414"/>
                    <a:pt x="89" y="1408"/>
                  </a:cubicBezTo>
                  <a:cubicBezTo>
                    <a:pt x="96" y="1405"/>
                    <a:pt x="103" y="1401"/>
                    <a:pt x="113" y="1401"/>
                  </a:cubicBezTo>
                  <a:cubicBezTo>
                    <a:pt x="120" y="1401"/>
                    <a:pt x="126" y="1401"/>
                    <a:pt x="134" y="1408"/>
                  </a:cubicBezTo>
                  <a:cubicBezTo>
                    <a:pt x="134" y="1408"/>
                    <a:pt x="137" y="1411"/>
                    <a:pt x="140" y="1414"/>
                  </a:cubicBezTo>
                  <a:cubicBezTo>
                    <a:pt x="157" y="1428"/>
                    <a:pt x="191" y="1455"/>
                    <a:pt x="236" y="1483"/>
                  </a:cubicBezTo>
                  <a:cubicBezTo>
                    <a:pt x="256" y="1496"/>
                    <a:pt x="280" y="1507"/>
                    <a:pt x="307" y="1517"/>
                  </a:cubicBezTo>
                  <a:cubicBezTo>
                    <a:pt x="334" y="1524"/>
                    <a:pt x="362" y="1531"/>
                    <a:pt x="392" y="1531"/>
                  </a:cubicBezTo>
                  <a:cubicBezTo>
                    <a:pt x="413" y="1531"/>
                    <a:pt x="433" y="1527"/>
                    <a:pt x="454" y="1520"/>
                  </a:cubicBezTo>
                  <a:cubicBezTo>
                    <a:pt x="474" y="1513"/>
                    <a:pt x="494" y="1504"/>
                    <a:pt x="512" y="1486"/>
                  </a:cubicBezTo>
                  <a:cubicBezTo>
                    <a:pt x="532" y="1469"/>
                    <a:pt x="553" y="1445"/>
                    <a:pt x="576" y="1414"/>
                  </a:cubicBezTo>
                  <a:cubicBezTo>
                    <a:pt x="617" y="1364"/>
                    <a:pt x="665" y="1295"/>
                    <a:pt x="710" y="1213"/>
                  </a:cubicBezTo>
                  <a:cubicBezTo>
                    <a:pt x="781" y="1095"/>
                    <a:pt x="849" y="941"/>
                    <a:pt x="903" y="774"/>
                  </a:cubicBezTo>
                  <a:cubicBezTo>
                    <a:pt x="955" y="604"/>
                    <a:pt x="988" y="412"/>
                    <a:pt x="988" y="219"/>
                  </a:cubicBezTo>
                  <a:cubicBezTo>
                    <a:pt x="988" y="184"/>
                    <a:pt x="988" y="150"/>
                    <a:pt x="985" y="116"/>
                  </a:cubicBezTo>
                  <a:lnTo>
                    <a:pt x="985" y="113"/>
                  </a:lnTo>
                  <a:cubicBezTo>
                    <a:pt x="985" y="106"/>
                    <a:pt x="988" y="99"/>
                    <a:pt x="996" y="93"/>
                  </a:cubicBezTo>
                  <a:cubicBezTo>
                    <a:pt x="999" y="85"/>
                    <a:pt x="1006" y="82"/>
                    <a:pt x="1016" y="82"/>
                  </a:cubicBezTo>
                  <a:close/>
                  <a:moveTo>
                    <a:pt x="1009" y="0"/>
                  </a:moveTo>
                  <a:cubicBezTo>
                    <a:pt x="982" y="3"/>
                    <a:pt x="955" y="17"/>
                    <a:pt x="934" y="38"/>
                  </a:cubicBezTo>
                  <a:cubicBezTo>
                    <a:pt x="917" y="55"/>
                    <a:pt x="903" y="82"/>
                    <a:pt x="903" y="113"/>
                  </a:cubicBezTo>
                  <a:cubicBezTo>
                    <a:pt x="903" y="116"/>
                    <a:pt x="903" y="120"/>
                    <a:pt x="907" y="120"/>
                  </a:cubicBezTo>
                  <a:lnTo>
                    <a:pt x="907" y="219"/>
                  </a:lnTo>
                  <a:cubicBezTo>
                    <a:pt x="907" y="502"/>
                    <a:pt x="829" y="774"/>
                    <a:pt x="733" y="988"/>
                  </a:cubicBezTo>
                  <a:cubicBezTo>
                    <a:pt x="686" y="1098"/>
                    <a:pt x="634" y="1193"/>
                    <a:pt x="584" y="1268"/>
                  </a:cubicBezTo>
                  <a:cubicBezTo>
                    <a:pt x="559" y="1306"/>
                    <a:pt x="535" y="1336"/>
                    <a:pt x="515" y="1364"/>
                  </a:cubicBezTo>
                  <a:cubicBezTo>
                    <a:pt x="491" y="1391"/>
                    <a:pt x="474" y="1411"/>
                    <a:pt x="457" y="1425"/>
                  </a:cubicBezTo>
                  <a:cubicBezTo>
                    <a:pt x="447" y="1435"/>
                    <a:pt x="436" y="1442"/>
                    <a:pt x="427" y="1445"/>
                  </a:cubicBezTo>
                  <a:cubicBezTo>
                    <a:pt x="416" y="1449"/>
                    <a:pt x="403" y="1449"/>
                    <a:pt x="392" y="1449"/>
                  </a:cubicBezTo>
                  <a:cubicBezTo>
                    <a:pt x="372" y="1449"/>
                    <a:pt x="348" y="1445"/>
                    <a:pt x="324" y="1435"/>
                  </a:cubicBezTo>
                  <a:cubicBezTo>
                    <a:pt x="290" y="1422"/>
                    <a:pt x="256" y="1401"/>
                    <a:pt x="229" y="1381"/>
                  </a:cubicBezTo>
                  <a:cubicBezTo>
                    <a:pt x="219" y="1373"/>
                    <a:pt x="208" y="1364"/>
                    <a:pt x="202" y="1356"/>
                  </a:cubicBezTo>
                  <a:cubicBezTo>
                    <a:pt x="198" y="1356"/>
                    <a:pt x="195" y="1353"/>
                    <a:pt x="191" y="1350"/>
                  </a:cubicBezTo>
                  <a:lnTo>
                    <a:pt x="188" y="1350"/>
                  </a:lnTo>
                  <a:cubicBezTo>
                    <a:pt x="167" y="1329"/>
                    <a:pt x="140" y="1319"/>
                    <a:pt x="113" y="1319"/>
                  </a:cubicBezTo>
                  <a:cubicBezTo>
                    <a:pt x="82" y="1319"/>
                    <a:pt x="52" y="1329"/>
                    <a:pt x="32" y="1353"/>
                  </a:cubicBezTo>
                  <a:cubicBezTo>
                    <a:pt x="11" y="1373"/>
                    <a:pt x="0" y="1405"/>
                    <a:pt x="0" y="1432"/>
                  </a:cubicBezTo>
                  <a:cubicBezTo>
                    <a:pt x="0" y="1459"/>
                    <a:pt x="11" y="1490"/>
                    <a:pt x="35" y="1513"/>
                  </a:cubicBezTo>
                  <a:cubicBezTo>
                    <a:pt x="72" y="1548"/>
                    <a:pt x="123" y="1589"/>
                    <a:pt x="184" y="1619"/>
                  </a:cubicBezTo>
                  <a:cubicBezTo>
                    <a:pt x="249" y="1650"/>
                    <a:pt x="321" y="1674"/>
                    <a:pt x="395" y="1674"/>
                  </a:cubicBezTo>
                  <a:cubicBezTo>
                    <a:pt x="430" y="1674"/>
                    <a:pt x="467" y="1670"/>
                    <a:pt x="505" y="1656"/>
                  </a:cubicBezTo>
                  <a:cubicBezTo>
                    <a:pt x="539" y="1643"/>
                    <a:pt x="576" y="1622"/>
                    <a:pt x="607" y="1592"/>
                  </a:cubicBezTo>
                  <a:cubicBezTo>
                    <a:pt x="658" y="1548"/>
                    <a:pt x="713" y="1479"/>
                    <a:pt x="771" y="1391"/>
                  </a:cubicBezTo>
                  <a:cubicBezTo>
                    <a:pt x="859" y="1261"/>
                    <a:pt x="948" y="1084"/>
                    <a:pt x="1016" y="883"/>
                  </a:cubicBezTo>
                  <a:cubicBezTo>
                    <a:pt x="1087" y="682"/>
                    <a:pt x="1136" y="453"/>
                    <a:pt x="1136" y="219"/>
                  </a:cubicBezTo>
                  <a:cubicBezTo>
                    <a:pt x="1136" y="181"/>
                    <a:pt x="1132" y="143"/>
                    <a:pt x="1132" y="106"/>
                  </a:cubicBezTo>
                  <a:cubicBezTo>
                    <a:pt x="1128" y="75"/>
                    <a:pt x="1115" y="48"/>
                    <a:pt x="1095" y="31"/>
                  </a:cubicBezTo>
                  <a:cubicBezTo>
                    <a:pt x="1074" y="11"/>
                    <a:pt x="1047" y="0"/>
                    <a:pt x="101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 flipH="1">
              <a:off x="875699" y="2671538"/>
              <a:ext cx="83894" cy="120500"/>
            </a:xfrm>
            <a:custGeom>
              <a:avLst/>
              <a:gdLst/>
              <a:ahLst/>
              <a:cxnLst/>
              <a:rect l="l" t="t" r="r" b="b"/>
              <a:pathLst>
                <a:path w="1178" h="1692" extrusionOk="0">
                  <a:moveTo>
                    <a:pt x="701" y="0"/>
                  </a:moveTo>
                  <a:cubicBezTo>
                    <a:pt x="496" y="0"/>
                    <a:pt x="274" y="61"/>
                    <a:pt x="274" y="61"/>
                  </a:cubicBezTo>
                  <a:cubicBezTo>
                    <a:pt x="274" y="61"/>
                    <a:pt x="172" y="330"/>
                    <a:pt x="200" y="442"/>
                  </a:cubicBezTo>
                  <a:cubicBezTo>
                    <a:pt x="226" y="550"/>
                    <a:pt x="0" y="1692"/>
                    <a:pt x="464" y="1692"/>
                  </a:cubicBezTo>
                  <a:cubicBezTo>
                    <a:pt x="482" y="1692"/>
                    <a:pt x="502" y="1690"/>
                    <a:pt x="523" y="1686"/>
                  </a:cubicBezTo>
                  <a:cubicBezTo>
                    <a:pt x="523" y="1686"/>
                    <a:pt x="1177" y="957"/>
                    <a:pt x="1038" y="166"/>
                  </a:cubicBezTo>
                  <a:cubicBezTo>
                    <a:pt x="1010" y="37"/>
                    <a:pt x="860" y="0"/>
                    <a:pt x="701" y="0"/>
                  </a:cubicBezTo>
                  <a:close/>
                </a:path>
              </a:pathLst>
            </a:custGeom>
            <a:solidFill>
              <a:srgbClr val="6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 flipH="1">
              <a:off x="849490" y="2692548"/>
              <a:ext cx="78410" cy="113449"/>
            </a:xfrm>
            <a:custGeom>
              <a:avLst/>
              <a:gdLst/>
              <a:ahLst/>
              <a:cxnLst/>
              <a:rect l="l" t="t" r="r" b="b"/>
              <a:pathLst>
                <a:path w="1101" h="1593" extrusionOk="0">
                  <a:moveTo>
                    <a:pt x="987" y="0"/>
                  </a:moveTo>
                  <a:cubicBezTo>
                    <a:pt x="985" y="0"/>
                    <a:pt x="984" y="0"/>
                    <a:pt x="982" y="1"/>
                  </a:cubicBezTo>
                  <a:cubicBezTo>
                    <a:pt x="941" y="4"/>
                    <a:pt x="910" y="38"/>
                    <a:pt x="913" y="76"/>
                  </a:cubicBezTo>
                  <a:cubicBezTo>
                    <a:pt x="954" y="696"/>
                    <a:pt x="603" y="1279"/>
                    <a:pt x="450" y="1415"/>
                  </a:cubicBezTo>
                  <a:cubicBezTo>
                    <a:pt x="423" y="1440"/>
                    <a:pt x="391" y="1450"/>
                    <a:pt x="359" y="1450"/>
                  </a:cubicBezTo>
                  <a:cubicBezTo>
                    <a:pt x="249" y="1450"/>
                    <a:pt x="130" y="1340"/>
                    <a:pt x="130" y="1337"/>
                  </a:cubicBezTo>
                  <a:cubicBezTo>
                    <a:pt x="115" y="1324"/>
                    <a:pt x="97" y="1318"/>
                    <a:pt x="80" y="1318"/>
                  </a:cubicBezTo>
                  <a:cubicBezTo>
                    <a:pt x="61" y="1318"/>
                    <a:pt x="42" y="1326"/>
                    <a:pt x="27" y="1340"/>
                  </a:cubicBezTo>
                  <a:cubicBezTo>
                    <a:pt x="0" y="1367"/>
                    <a:pt x="0" y="1415"/>
                    <a:pt x="31" y="1443"/>
                  </a:cubicBezTo>
                  <a:cubicBezTo>
                    <a:pt x="98" y="1507"/>
                    <a:pt x="228" y="1592"/>
                    <a:pt x="361" y="1592"/>
                  </a:cubicBezTo>
                  <a:cubicBezTo>
                    <a:pt x="426" y="1592"/>
                    <a:pt x="491" y="1572"/>
                    <a:pt x="548" y="1521"/>
                  </a:cubicBezTo>
                  <a:cubicBezTo>
                    <a:pt x="740" y="1347"/>
                    <a:pt x="1100" y="724"/>
                    <a:pt x="1056" y="69"/>
                  </a:cubicBezTo>
                  <a:cubicBezTo>
                    <a:pt x="1053" y="30"/>
                    <a:pt x="1022" y="0"/>
                    <a:pt x="98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 flipH="1">
              <a:off x="849490" y="2689628"/>
              <a:ext cx="80903" cy="119289"/>
            </a:xfrm>
            <a:custGeom>
              <a:avLst/>
              <a:gdLst/>
              <a:ahLst/>
              <a:cxnLst/>
              <a:rect l="l" t="t" r="r" b="b"/>
              <a:pathLst>
                <a:path w="1136" h="1675" extrusionOk="0">
                  <a:moveTo>
                    <a:pt x="1020" y="82"/>
                  </a:moveTo>
                  <a:cubicBezTo>
                    <a:pt x="1027" y="82"/>
                    <a:pt x="1033" y="86"/>
                    <a:pt x="1040" y="90"/>
                  </a:cubicBezTo>
                  <a:cubicBezTo>
                    <a:pt x="1047" y="96"/>
                    <a:pt x="1050" y="103"/>
                    <a:pt x="1050" y="110"/>
                  </a:cubicBezTo>
                  <a:cubicBezTo>
                    <a:pt x="1054" y="147"/>
                    <a:pt x="1054" y="181"/>
                    <a:pt x="1054" y="216"/>
                  </a:cubicBezTo>
                  <a:cubicBezTo>
                    <a:pt x="1054" y="519"/>
                    <a:pt x="972" y="809"/>
                    <a:pt x="870" y="1043"/>
                  </a:cubicBezTo>
                  <a:cubicBezTo>
                    <a:pt x="819" y="1160"/>
                    <a:pt x="761" y="1262"/>
                    <a:pt x="706" y="1347"/>
                  </a:cubicBezTo>
                  <a:cubicBezTo>
                    <a:pt x="649" y="1432"/>
                    <a:pt x="597" y="1493"/>
                    <a:pt x="556" y="1531"/>
                  </a:cubicBezTo>
                  <a:cubicBezTo>
                    <a:pt x="529" y="1555"/>
                    <a:pt x="506" y="1569"/>
                    <a:pt x="478" y="1578"/>
                  </a:cubicBezTo>
                  <a:cubicBezTo>
                    <a:pt x="451" y="1589"/>
                    <a:pt x="424" y="1592"/>
                    <a:pt x="396" y="1592"/>
                  </a:cubicBezTo>
                  <a:cubicBezTo>
                    <a:pt x="338" y="1592"/>
                    <a:pt x="281" y="1575"/>
                    <a:pt x="226" y="1548"/>
                  </a:cubicBezTo>
                  <a:cubicBezTo>
                    <a:pt x="171" y="1517"/>
                    <a:pt x="124" y="1484"/>
                    <a:pt x="93" y="1452"/>
                  </a:cubicBezTo>
                  <a:cubicBezTo>
                    <a:pt x="86" y="1446"/>
                    <a:pt x="83" y="1439"/>
                    <a:pt x="83" y="1432"/>
                  </a:cubicBezTo>
                  <a:cubicBezTo>
                    <a:pt x="83" y="1422"/>
                    <a:pt x="86" y="1415"/>
                    <a:pt x="93" y="1408"/>
                  </a:cubicBezTo>
                  <a:cubicBezTo>
                    <a:pt x="97" y="1402"/>
                    <a:pt x="106" y="1398"/>
                    <a:pt x="113" y="1398"/>
                  </a:cubicBezTo>
                  <a:cubicBezTo>
                    <a:pt x="120" y="1398"/>
                    <a:pt x="130" y="1402"/>
                    <a:pt x="133" y="1408"/>
                  </a:cubicBezTo>
                  <a:cubicBezTo>
                    <a:pt x="138" y="1408"/>
                    <a:pt x="138" y="1412"/>
                    <a:pt x="144" y="1415"/>
                  </a:cubicBezTo>
                  <a:cubicBezTo>
                    <a:pt x="158" y="1429"/>
                    <a:pt x="191" y="1456"/>
                    <a:pt x="236" y="1484"/>
                  </a:cubicBezTo>
                  <a:cubicBezTo>
                    <a:pt x="256" y="1493"/>
                    <a:pt x="284" y="1507"/>
                    <a:pt x="308" y="1517"/>
                  </a:cubicBezTo>
                  <a:cubicBezTo>
                    <a:pt x="335" y="1524"/>
                    <a:pt x="366" y="1531"/>
                    <a:pt x="393" y="1531"/>
                  </a:cubicBezTo>
                  <a:cubicBezTo>
                    <a:pt x="413" y="1531"/>
                    <a:pt x="434" y="1528"/>
                    <a:pt x="454" y="1521"/>
                  </a:cubicBezTo>
                  <a:cubicBezTo>
                    <a:pt x="474" y="1514"/>
                    <a:pt x="495" y="1504"/>
                    <a:pt x="512" y="1487"/>
                  </a:cubicBezTo>
                  <a:cubicBezTo>
                    <a:pt x="533" y="1470"/>
                    <a:pt x="556" y="1446"/>
                    <a:pt x="580" y="1415"/>
                  </a:cubicBezTo>
                  <a:cubicBezTo>
                    <a:pt x="621" y="1364"/>
                    <a:pt x="665" y="1296"/>
                    <a:pt x="713" y="1214"/>
                  </a:cubicBezTo>
                  <a:cubicBezTo>
                    <a:pt x="781" y="1095"/>
                    <a:pt x="853" y="941"/>
                    <a:pt x="904" y="771"/>
                  </a:cubicBezTo>
                  <a:cubicBezTo>
                    <a:pt x="955" y="601"/>
                    <a:pt x="992" y="413"/>
                    <a:pt x="992" y="219"/>
                  </a:cubicBezTo>
                  <a:cubicBezTo>
                    <a:pt x="992" y="185"/>
                    <a:pt x="992" y="151"/>
                    <a:pt x="989" y="117"/>
                  </a:cubicBezTo>
                  <a:lnTo>
                    <a:pt x="989" y="114"/>
                  </a:lnTo>
                  <a:cubicBezTo>
                    <a:pt x="989" y="106"/>
                    <a:pt x="992" y="96"/>
                    <a:pt x="996" y="93"/>
                  </a:cubicBezTo>
                  <a:cubicBezTo>
                    <a:pt x="1003" y="86"/>
                    <a:pt x="1009" y="82"/>
                    <a:pt x="1017" y="82"/>
                  </a:cubicBezTo>
                  <a:close/>
                  <a:moveTo>
                    <a:pt x="1013" y="1"/>
                  </a:moveTo>
                  <a:cubicBezTo>
                    <a:pt x="982" y="4"/>
                    <a:pt x="955" y="15"/>
                    <a:pt x="938" y="35"/>
                  </a:cubicBezTo>
                  <a:cubicBezTo>
                    <a:pt x="918" y="55"/>
                    <a:pt x="907" y="82"/>
                    <a:pt x="907" y="114"/>
                  </a:cubicBezTo>
                  <a:lnTo>
                    <a:pt x="907" y="120"/>
                  </a:lnTo>
                  <a:cubicBezTo>
                    <a:pt x="910" y="154"/>
                    <a:pt x="910" y="185"/>
                    <a:pt x="910" y="219"/>
                  </a:cubicBezTo>
                  <a:cubicBezTo>
                    <a:pt x="910" y="502"/>
                    <a:pt x="833" y="774"/>
                    <a:pt x="737" y="990"/>
                  </a:cubicBezTo>
                  <a:cubicBezTo>
                    <a:pt x="686" y="1098"/>
                    <a:pt x="635" y="1194"/>
                    <a:pt x="587" y="1265"/>
                  </a:cubicBezTo>
                  <a:cubicBezTo>
                    <a:pt x="560" y="1303"/>
                    <a:pt x="536" y="1337"/>
                    <a:pt x="515" y="1364"/>
                  </a:cubicBezTo>
                  <a:cubicBezTo>
                    <a:pt x="495" y="1391"/>
                    <a:pt x="474" y="1412"/>
                    <a:pt x="457" y="1425"/>
                  </a:cubicBezTo>
                  <a:cubicBezTo>
                    <a:pt x="448" y="1435"/>
                    <a:pt x="437" y="1439"/>
                    <a:pt x="427" y="1446"/>
                  </a:cubicBezTo>
                  <a:cubicBezTo>
                    <a:pt x="416" y="1449"/>
                    <a:pt x="407" y="1449"/>
                    <a:pt x="393" y="1449"/>
                  </a:cubicBezTo>
                  <a:cubicBezTo>
                    <a:pt x="372" y="1449"/>
                    <a:pt x="349" y="1446"/>
                    <a:pt x="325" y="1435"/>
                  </a:cubicBezTo>
                  <a:cubicBezTo>
                    <a:pt x="290" y="1422"/>
                    <a:pt x="256" y="1402"/>
                    <a:pt x="232" y="1381"/>
                  </a:cubicBezTo>
                  <a:cubicBezTo>
                    <a:pt x="219" y="1371"/>
                    <a:pt x="209" y="1364"/>
                    <a:pt x="202" y="1358"/>
                  </a:cubicBezTo>
                  <a:cubicBezTo>
                    <a:pt x="199" y="1353"/>
                    <a:pt x="195" y="1353"/>
                    <a:pt x="195" y="1350"/>
                  </a:cubicBezTo>
                  <a:lnTo>
                    <a:pt x="191" y="1350"/>
                  </a:lnTo>
                  <a:cubicBezTo>
                    <a:pt x="168" y="1330"/>
                    <a:pt x="141" y="1317"/>
                    <a:pt x="113" y="1317"/>
                  </a:cubicBezTo>
                  <a:cubicBezTo>
                    <a:pt x="83" y="1317"/>
                    <a:pt x="56" y="1330"/>
                    <a:pt x="31" y="1353"/>
                  </a:cubicBezTo>
                  <a:cubicBezTo>
                    <a:pt x="11" y="1374"/>
                    <a:pt x="1" y="1402"/>
                    <a:pt x="1" y="1432"/>
                  </a:cubicBezTo>
                  <a:cubicBezTo>
                    <a:pt x="1" y="1460"/>
                    <a:pt x="11" y="1490"/>
                    <a:pt x="35" y="1511"/>
                  </a:cubicBezTo>
                  <a:cubicBezTo>
                    <a:pt x="72" y="1548"/>
                    <a:pt x="127" y="1589"/>
                    <a:pt x="188" y="1619"/>
                  </a:cubicBezTo>
                  <a:cubicBezTo>
                    <a:pt x="250" y="1650"/>
                    <a:pt x="322" y="1674"/>
                    <a:pt x="396" y="1674"/>
                  </a:cubicBezTo>
                  <a:cubicBezTo>
                    <a:pt x="434" y="1674"/>
                    <a:pt x="471" y="1671"/>
                    <a:pt x="506" y="1657"/>
                  </a:cubicBezTo>
                  <a:cubicBezTo>
                    <a:pt x="542" y="1644"/>
                    <a:pt x="577" y="1623"/>
                    <a:pt x="611" y="1592"/>
                  </a:cubicBezTo>
                  <a:cubicBezTo>
                    <a:pt x="659" y="1548"/>
                    <a:pt x="717" y="1480"/>
                    <a:pt x="775" y="1391"/>
                  </a:cubicBezTo>
                  <a:cubicBezTo>
                    <a:pt x="860" y="1262"/>
                    <a:pt x="951" y="1084"/>
                    <a:pt x="1020" y="883"/>
                  </a:cubicBezTo>
                  <a:cubicBezTo>
                    <a:pt x="1088" y="683"/>
                    <a:pt x="1135" y="454"/>
                    <a:pt x="1135" y="216"/>
                  </a:cubicBezTo>
                  <a:cubicBezTo>
                    <a:pt x="1135" y="181"/>
                    <a:pt x="1135" y="144"/>
                    <a:pt x="1132" y="106"/>
                  </a:cubicBezTo>
                  <a:cubicBezTo>
                    <a:pt x="1129" y="76"/>
                    <a:pt x="1115" y="49"/>
                    <a:pt x="1094" y="32"/>
                  </a:cubicBezTo>
                  <a:cubicBezTo>
                    <a:pt x="1074" y="11"/>
                    <a:pt x="1047" y="1"/>
                    <a:pt x="102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 flipH="1">
              <a:off x="1160146" y="2014403"/>
              <a:ext cx="77698" cy="54481"/>
            </a:xfrm>
            <a:custGeom>
              <a:avLst/>
              <a:gdLst/>
              <a:ahLst/>
              <a:cxnLst/>
              <a:rect l="l" t="t" r="r" b="b"/>
              <a:pathLst>
                <a:path w="1091" h="765" extrusionOk="0">
                  <a:moveTo>
                    <a:pt x="82" y="0"/>
                  </a:moveTo>
                  <a:cubicBezTo>
                    <a:pt x="78" y="0"/>
                    <a:pt x="75" y="1"/>
                    <a:pt x="71" y="1"/>
                  </a:cubicBezTo>
                  <a:cubicBezTo>
                    <a:pt x="30" y="5"/>
                    <a:pt x="0" y="38"/>
                    <a:pt x="3" y="76"/>
                  </a:cubicBezTo>
                  <a:cubicBezTo>
                    <a:pt x="24" y="315"/>
                    <a:pt x="164" y="764"/>
                    <a:pt x="565" y="764"/>
                  </a:cubicBezTo>
                  <a:lnTo>
                    <a:pt x="569" y="764"/>
                  </a:lnTo>
                  <a:cubicBezTo>
                    <a:pt x="930" y="764"/>
                    <a:pt x="1067" y="499"/>
                    <a:pt x="1073" y="485"/>
                  </a:cubicBezTo>
                  <a:cubicBezTo>
                    <a:pt x="1090" y="451"/>
                    <a:pt x="1077" y="410"/>
                    <a:pt x="1043" y="390"/>
                  </a:cubicBezTo>
                  <a:cubicBezTo>
                    <a:pt x="1032" y="385"/>
                    <a:pt x="1021" y="382"/>
                    <a:pt x="1010" y="382"/>
                  </a:cubicBezTo>
                  <a:cubicBezTo>
                    <a:pt x="983" y="382"/>
                    <a:pt x="959" y="397"/>
                    <a:pt x="944" y="423"/>
                  </a:cubicBezTo>
                  <a:cubicBezTo>
                    <a:pt x="941" y="431"/>
                    <a:pt x="839" y="621"/>
                    <a:pt x="569" y="621"/>
                  </a:cubicBezTo>
                  <a:lnTo>
                    <a:pt x="565" y="621"/>
                  </a:lnTo>
                  <a:cubicBezTo>
                    <a:pt x="194" y="621"/>
                    <a:pt x="147" y="72"/>
                    <a:pt x="147" y="66"/>
                  </a:cubicBezTo>
                  <a:cubicBezTo>
                    <a:pt x="144" y="29"/>
                    <a:pt x="113" y="0"/>
                    <a:pt x="82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 flipH="1">
              <a:off x="1157938" y="2011554"/>
              <a:ext cx="82612" cy="60250"/>
            </a:xfrm>
            <a:custGeom>
              <a:avLst/>
              <a:gdLst/>
              <a:ahLst/>
              <a:cxnLst/>
              <a:rect l="l" t="t" r="r" b="b"/>
              <a:pathLst>
                <a:path w="1160" h="846" extrusionOk="0">
                  <a:moveTo>
                    <a:pt x="123" y="82"/>
                  </a:moveTo>
                  <a:cubicBezTo>
                    <a:pt x="130" y="85"/>
                    <a:pt x="133" y="89"/>
                    <a:pt x="140" y="92"/>
                  </a:cubicBezTo>
                  <a:cubicBezTo>
                    <a:pt x="144" y="99"/>
                    <a:pt x="144" y="103"/>
                    <a:pt x="144" y="109"/>
                  </a:cubicBezTo>
                  <a:cubicBezTo>
                    <a:pt x="144" y="112"/>
                    <a:pt x="147" y="150"/>
                    <a:pt x="158" y="205"/>
                  </a:cubicBezTo>
                  <a:cubicBezTo>
                    <a:pt x="174" y="283"/>
                    <a:pt x="208" y="405"/>
                    <a:pt x="273" y="507"/>
                  </a:cubicBezTo>
                  <a:cubicBezTo>
                    <a:pt x="307" y="562"/>
                    <a:pt x="351" y="610"/>
                    <a:pt x="406" y="644"/>
                  </a:cubicBezTo>
                  <a:cubicBezTo>
                    <a:pt x="460" y="682"/>
                    <a:pt x="529" y="702"/>
                    <a:pt x="603" y="702"/>
                  </a:cubicBezTo>
                  <a:lnTo>
                    <a:pt x="607" y="702"/>
                  </a:lnTo>
                  <a:cubicBezTo>
                    <a:pt x="679" y="702"/>
                    <a:pt x="740" y="688"/>
                    <a:pt x="795" y="671"/>
                  </a:cubicBezTo>
                  <a:cubicBezTo>
                    <a:pt x="873" y="641"/>
                    <a:pt x="927" y="597"/>
                    <a:pt x="965" y="556"/>
                  </a:cubicBezTo>
                  <a:cubicBezTo>
                    <a:pt x="999" y="518"/>
                    <a:pt x="1016" y="487"/>
                    <a:pt x="1020" y="480"/>
                  </a:cubicBezTo>
                  <a:cubicBezTo>
                    <a:pt x="1023" y="474"/>
                    <a:pt x="1026" y="471"/>
                    <a:pt x="1033" y="467"/>
                  </a:cubicBezTo>
                  <a:cubicBezTo>
                    <a:pt x="1037" y="467"/>
                    <a:pt x="1043" y="463"/>
                    <a:pt x="1047" y="463"/>
                  </a:cubicBezTo>
                  <a:cubicBezTo>
                    <a:pt x="1053" y="463"/>
                    <a:pt x="1057" y="463"/>
                    <a:pt x="1061" y="467"/>
                  </a:cubicBezTo>
                  <a:cubicBezTo>
                    <a:pt x="1067" y="471"/>
                    <a:pt x="1070" y="474"/>
                    <a:pt x="1074" y="477"/>
                  </a:cubicBezTo>
                  <a:cubicBezTo>
                    <a:pt x="1078" y="484"/>
                    <a:pt x="1078" y="491"/>
                    <a:pt x="1078" y="494"/>
                  </a:cubicBezTo>
                  <a:cubicBezTo>
                    <a:pt x="1078" y="498"/>
                    <a:pt x="1078" y="504"/>
                    <a:pt x="1074" y="507"/>
                  </a:cubicBezTo>
                  <a:cubicBezTo>
                    <a:pt x="1074" y="507"/>
                    <a:pt x="1067" y="525"/>
                    <a:pt x="1047" y="552"/>
                  </a:cubicBezTo>
                  <a:cubicBezTo>
                    <a:pt x="1023" y="586"/>
                    <a:pt x="976" y="641"/>
                    <a:pt x="904" y="685"/>
                  </a:cubicBezTo>
                  <a:cubicBezTo>
                    <a:pt x="832" y="729"/>
                    <a:pt x="733" y="763"/>
                    <a:pt x="607" y="763"/>
                  </a:cubicBezTo>
                  <a:lnTo>
                    <a:pt x="603" y="763"/>
                  </a:lnTo>
                  <a:cubicBezTo>
                    <a:pt x="512" y="763"/>
                    <a:pt x="437" y="740"/>
                    <a:pt x="372" y="696"/>
                  </a:cubicBezTo>
                  <a:cubicBezTo>
                    <a:pt x="324" y="665"/>
                    <a:pt x="284" y="624"/>
                    <a:pt x="246" y="576"/>
                  </a:cubicBezTo>
                  <a:cubicBezTo>
                    <a:pt x="194" y="507"/>
                    <a:pt x="154" y="422"/>
                    <a:pt x="130" y="341"/>
                  </a:cubicBezTo>
                  <a:cubicBezTo>
                    <a:pt x="103" y="259"/>
                    <a:pt x="89" y="177"/>
                    <a:pt x="82" y="112"/>
                  </a:cubicBezTo>
                  <a:cubicBezTo>
                    <a:pt x="82" y="103"/>
                    <a:pt x="86" y="95"/>
                    <a:pt x="92" y="92"/>
                  </a:cubicBezTo>
                  <a:cubicBezTo>
                    <a:pt x="96" y="85"/>
                    <a:pt x="103" y="82"/>
                    <a:pt x="113" y="82"/>
                  </a:cubicBez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0"/>
                  </a:lnTo>
                  <a:cubicBezTo>
                    <a:pt x="74" y="1"/>
                    <a:pt x="47" y="14"/>
                    <a:pt x="31" y="34"/>
                  </a:cubicBezTo>
                  <a:cubicBezTo>
                    <a:pt x="14" y="54"/>
                    <a:pt x="1" y="82"/>
                    <a:pt x="1" y="112"/>
                  </a:cubicBezTo>
                  <a:lnTo>
                    <a:pt x="1" y="119"/>
                  </a:lnTo>
                  <a:cubicBezTo>
                    <a:pt x="7" y="184"/>
                    <a:pt x="18" y="259"/>
                    <a:pt x="41" y="337"/>
                  </a:cubicBezTo>
                  <a:cubicBezTo>
                    <a:pt x="76" y="454"/>
                    <a:pt x="133" y="579"/>
                    <a:pt x="225" y="678"/>
                  </a:cubicBezTo>
                  <a:cubicBezTo>
                    <a:pt x="270" y="726"/>
                    <a:pt x="324" y="770"/>
                    <a:pt x="386" y="798"/>
                  </a:cubicBezTo>
                  <a:cubicBezTo>
                    <a:pt x="450" y="828"/>
                    <a:pt x="522" y="845"/>
                    <a:pt x="603" y="845"/>
                  </a:cubicBezTo>
                  <a:lnTo>
                    <a:pt x="607" y="845"/>
                  </a:lnTo>
                  <a:cubicBezTo>
                    <a:pt x="702" y="845"/>
                    <a:pt x="784" y="828"/>
                    <a:pt x="853" y="801"/>
                  </a:cubicBezTo>
                  <a:cubicBezTo>
                    <a:pt x="955" y="760"/>
                    <a:pt x="1026" y="699"/>
                    <a:pt x="1074" y="647"/>
                  </a:cubicBezTo>
                  <a:cubicBezTo>
                    <a:pt x="1098" y="620"/>
                    <a:pt x="1115" y="597"/>
                    <a:pt x="1128" y="579"/>
                  </a:cubicBezTo>
                  <a:cubicBezTo>
                    <a:pt x="1139" y="559"/>
                    <a:pt x="1146" y="548"/>
                    <a:pt x="1149" y="545"/>
                  </a:cubicBezTo>
                  <a:cubicBezTo>
                    <a:pt x="1155" y="528"/>
                    <a:pt x="1160" y="512"/>
                    <a:pt x="1160" y="494"/>
                  </a:cubicBezTo>
                  <a:cubicBezTo>
                    <a:pt x="1160" y="474"/>
                    <a:pt x="1155" y="454"/>
                    <a:pt x="1142" y="436"/>
                  </a:cubicBezTo>
                  <a:cubicBezTo>
                    <a:pt x="1132" y="419"/>
                    <a:pt x="1119" y="405"/>
                    <a:pt x="1098" y="395"/>
                  </a:cubicBezTo>
                  <a:cubicBezTo>
                    <a:pt x="1081" y="385"/>
                    <a:pt x="1064" y="382"/>
                    <a:pt x="1047" y="382"/>
                  </a:cubicBezTo>
                  <a:cubicBezTo>
                    <a:pt x="1026" y="382"/>
                    <a:pt x="1006" y="389"/>
                    <a:pt x="989" y="399"/>
                  </a:cubicBezTo>
                  <a:cubicBezTo>
                    <a:pt x="971" y="409"/>
                    <a:pt x="958" y="422"/>
                    <a:pt x="948" y="443"/>
                  </a:cubicBezTo>
                  <a:cubicBezTo>
                    <a:pt x="948" y="443"/>
                    <a:pt x="924" y="491"/>
                    <a:pt x="869" y="532"/>
                  </a:cubicBezTo>
                  <a:cubicBezTo>
                    <a:pt x="842" y="556"/>
                    <a:pt x="808" y="576"/>
                    <a:pt x="764" y="593"/>
                  </a:cubicBezTo>
                  <a:cubicBezTo>
                    <a:pt x="720" y="610"/>
                    <a:pt x="669" y="620"/>
                    <a:pt x="607" y="620"/>
                  </a:cubicBezTo>
                  <a:lnTo>
                    <a:pt x="603" y="620"/>
                  </a:lnTo>
                  <a:cubicBezTo>
                    <a:pt x="562" y="620"/>
                    <a:pt x="529" y="614"/>
                    <a:pt x="495" y="600"/>
                  </a:cubicBezTo>
                  <a:cubicBezTo>
                    <a:pt x="440" y="576"/>
                    <a:pt x="396" y="539"/>
                    <a:pt x="358" y="487"/>
                  </a:cubicBezTo>
                  <a:cubicBezTo>
                    <a:pt x="304" y="413"/>
                    <a:pt x="270" y="317"/>
                    <a:pt x="249" y="238"/>
                  </a:cubicBezTo>
                  <a:cubicBezTo>
                    <a:pt x="232" y="160"/>
                    <a:pt x="225" y="103"/>
                    <a:pt x="225" y="103"/>
                  </a:cubicBezTo>
                  <a:cubicBezTo>
                    <a:pt x="225" y="72"/>
                    <a:pt x="208" y="48"/>
                    <a:pt x="191" y="31"/>
                  </a:cubicBezTo>
                  <a:cubicBezTo>
                    <a:pt x="181" y="21"/>
                    <a:pt x="171" y="13"/>
                    <a:pt x="158" y="7"/>
                  </a:cubicBezTo>
                  <a:cubicBezTo>
                    <a:pt x="144" y="0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 flipH="1">
              <a:off x="1112571" y="2091889"/>
              <a:ext cx="59965" cy="43514"/>
            </a:xfrm>
            <a:custGeom>
              <a:avLst/>
              <a:gdLst/>
              <a:ahLst/>
              <a:cxnLst/>
              <a:rect l="l" t="t" r="r" b="b"/>
              <a:pathLst>
                <a:path w="842" h="611" extrusionOk="0">
                  <a:moveTo>
                    <a:pt x="96" y="0"/>
                  </a:moveTo>
                  <a:cubicBezTo>
                    <a:pt x="58" y="0"/>
                    <a:pt x="27" y="26"/>
                    <a:pt x="21" y="62"/>
                  </a:cubicBezTo>
                  <a:cubicBezTo>
                    <a:pt x="0" y="225"/>
                    <a:pt x="30" y="545"/>
                    <a:pt x="307" y="597"/>
                  </a:cubicBezTo>
                  <a:cubicBezTo>
                    <a:pt x="351" y="606"/>
                    <a:pt x="392" y="610"/>
                    <a:pt x="429" y="610"/>
                  </a:cubicBezTo>
                  <a:cubicBezTo>
                    <a:pt x="688" y="610"/>
                    <a:pt x="807" y="426"/>
                    <a:pt x="831" y="317"/>
                  </a:cubicBezTo>
                  <a:cubicBezTo>
                    <a:pt x="842" y="279"/>
                    <a:pt x="818" y="238"/>
                    <a:pt x="780" y="228"/>
                  </a:cubicBezTo>
                  <a:cubicBezTo>
                    <a:pt x="776" y="228"/>
                    <a:pt x="771" y="227"/>
                    <a:pt x="767" y="227"/>
                  </a:cubicBezTo>
                  <a:cubicBezTo>
                    <a:pt x="731" y="227"/>
                    <a:pt x="701" y="250"/>
                    <a:pt x="691" y="283"/>
                  </a:cubicBezTo>
                  <a:cubicBezTo>
                    <a:pt x="691" y="292"/>
                    <a:pt x="646" y="466"/>
                    <a:pt x="428" y="466"/>
                  </a:cubicBezTo>
                  <a:cubicBezTo>
                    <a:pt x="400" y="466"/>
                    <a:pt x="368" y="463"/>
                    <a:pt x="334" y="457"/>
                  </a:cubicBezTo>
                  <a:cubicBezTo>
                    <a:pt x="123" y="416"/>
                    <a:pt x="164" y="95"/>
                    <a:pt x="164" y="82"/>
                  </a:cubicBezTo>
                  <a:cubicBezTo>
                    <a:pt x="170" y="44"/>
                    <a:pt x="143" y="7"/>
                    <a:pt x="102" y="0"/>
                  </a:cubicBezTo>
                  <a:cubicBezTo>
                    <a:pt x="100" y="0"/>
                    <a:pt x="98" y="0"/>
                    <a:pt x="9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 flipH="1">
              <a:off x="1110150" y="2088969"/>
              <a:ext cx="64167" cy="49354"/>
            </a:xfrm>
            <a:custGeom>
              <a:avLst/>
              <a:gdLst/>
              <a:ahLst/>
              <a:cxnLst/>
              <a:rect l="l" t="t" r="r" b="b"/>
              <a:pathLst>
                <a:path w="901" h="693" extrusionOk="0">
                  <a:moveTo>
                    <a:pt x="120" y="82"/>
                  </a:moveTo>
                  <a:cubicBezTo>
                    <a:pt x="131" y="85"/>
                    <a:pt x="137" y="89"/>
                    <a:pt x="140" y="92"/>
                  </a:cubicBezTo>
                  <a:cubicBezTo>
                    <a:pt x="144" y="99"/>
                    <a:pt x="148" y="106"/>
                    <a:pt x="148" y="112"/>
                  </a:cubicBezTo>
                  <a:lnTo>
                    <a:pt x="148" y="116"/>
                  </a:lnTo>
                  <a:cubicBezTo>
                    <a:pt x="148" y="123"/>
                    <a:pt x="144" y="153"/>
                    <a:pt x="144" y="197"/>
                  </a:cubicBezTo>
                  <a:cubicBezTo>
                    <a:pt x="144" y="252"/>
                    <a:pt x="148" y="324"/>
                    <a:pt x="178" y="389"/>
                  </a:cubicBezTo>
                  <a:cubicBezTo>
                    <a:pt x="192" y="422"/>
                    <a:pt x="212" y="457"/>
                    <a:pt x="239" y="484"/>
                  </a:cubicBezTo>
                  <a:cubicBezTo>
                    <a:pt x="266" y="508"/>
                    <a:pt x="304" y="529"/>
                    <a:pt x="352" y="539"/>
                  </a:cubicBezTo>
                  <a:cubicBezTo>
                    <a:pt x="386" y="545"/>
                    <a:pt x="420" y="549"/>
                    <a:pt x="454" y="549"/>
                  </a:cubicBezTo>
                  <a:cubicBezTo>
                    <a:pt x="512" y="549"/>
                    <a:pt x="563" y="535"/>
                    <a:pt x="604" y="518"/>
                  </a:cubicBezTo>
                  <a:cubicBezTo>
                    <a:pt x="665" y="488"/>
                    <a:pt x="703" y="443"/>
                    <a:pt x="727" y="406"/>
                  </a:cubicBezTo>
                  <a:cubicBezTo>
                    <a:pt x="747" y="372"/>
                    <a:pt x="757" y="341"/>
                    <a:pt x="757" y="334"/>
                  </a:cubicBezTo>
                  <a:cubicBezTo>
                    <a:pt x="761" y="328"/>
                    <a:pt x="764" y="320"/>
                    <a:pt x="768" y="317"/>
                  </a:cubicBezTo>
                  <a:cubicBezTo>
                    <a:pt x="774" y="314"/>
                    <a:pt x="782" y="310"/>
                    <a:pt x="788" y="310"/>
                  </a:cubicBezTo>
                  <a:lnTo>
                    <a:pt x="795" y="310"/>
                  </a:lnTo>
                  <a:cubicBezTo>
                    <a:pt x="802" y="314"/>
                    <a:pt x="809" y="317"/>
                    <a:pt x="812" y="320"/>
                  </a:cubicBezTo>
                  <a:cubicBezTo>
                    <a:pt x="815" y="328"/>
                    <a:pt x="818" y="334"/>
                    <a:pt x="818" y="341"/>
                  </a:cubicBezTo>
                  <a:lnTo>
                    <a:pt x="818" y="348"/>
                  </a:lnTo>
                  <a:cubicBezTo>
                    <a:pt x="812" y="372"/>
                    <a:pt x="802" y="399"/>
                    <a:pt x="785" y="430"/>
                  </a:cubicBezTo>
                  <a:cubicBezTo>
                    <a:pt x="757" y="474"/>
                    <a:pt x="720" y="518"/>
                    <a:pt x="665" y="552"/>
                  </a:cubicBezTo>
                  <a:cubicBezTo>
                    <a:pt x="614" y="586"/>
                    <a:pt x="543" y="611"/>
                    <a:pt x="454" y="611"/>
                  </a:cubicBezTo>
                  <a:cubicBezTo>
                    <a:pt x="420" y="611"/>
                    <a:pt x="379" y="606"/>
                    <a:pt x="338" y="600"/>
                  </a:cubicBezTo>
                  <a:cubicBezTo>
                    <a:pt x="287" y="590"/>
                    <a:pt x="246" y="570"/>
                    <a:pt x="212" y="542"/>
                  </a:cubicBezTo>
                  <a:cubicBezTo>
                    <a:pt x="189" y="521"/>
                    <a:pt x="168" y="498"/>
                    <a:pt x="151" y="471"/>
                  </a:cubicBezTo>
                  <a:cubicBezTo>
                    <a:pt x="127" y="433"/>
                    <a:pt x="107" y="386"/>
                    <a:pt x="96" y="337"/>
                  </a:cubicBezTo>
                  <a:cubicBezTo>
                    <a:pt x="86" y="287"/>
                    <a:pt x="82" y="238"/>
                    <a:pt x="82" y="194"/>
                  </a:cubicBezTo>
                  <a:cubicBezTo>
                    <a:pt x="82" y="164"/>
                    <a:pt x="82" y="133"/>
                    <a:pt x="86" y="109"/>
                  </a:cubicBezTo>
                  <a:cubicBezTo>
                    <a:pt x="90" y="103"/>
                    <a:pt x="93" y="95"/>
                    <a:pt x="96" y="89"/>
                  </a:cubicBezTo>
                  <a:cubicBezTo>
                    <a:pt x="103" y="85"/>
                    <a:pt x="110" y="82"/>
                    <a:pt x="117" y="82"/>
                  </a:cubicBezTo>
                  <a:close/>
                  <a:moveTo>
                    <a:pt x="117" y="0"/>
                  </a:moveTo>
                  <a:cubicBezTo>
                    <a:pt x="90" y="0"/>
                    <a:pt x="62" y="10"/>
                    <a:pt x="41" y="27"/>
                  </a:cubicBezTo>
                  <a:cubicBezTo>
                    <a:pt x="21" y="45"/>
                    <a:pt x="11" y="72"/>
                    <a:pt x="5" y="99"/>
                  </a:cubicBezTo>
                  <a:cubicBezTo>
                    <a:pt x="1" y="126"/>
                    <a:pt x="1" y="157"/>
                    <a:pt x="1" y="194"/>
                  </a:cubicBezTo>
                  <a:cubicBezTo>
                    <a:pt x="1" y="283"/>
                    <a:pt x="14" y="389"/>
                    <a:pt x="62" y="480"/>
                  </a:cubicBezTo>
                  <a:cubicBezTo>
                    <a:pt x="86" y="529"/>
                    <a:pt x="120" y="573"/>
                    <a:pt x="161" y="606"/>
                  </a:cubicBezTo>
                  <a:cubicBezTo>
                    <a:pt x="205" y="641"/>
                    <a:pt x="260" y="668"/>
                    <a:pt x="324" y="678"/>
                  </a:cubicBezTo>
                  <a:cubicBezTo>
                    <a:pt x="369" y="688"/>
                    <a:pt x="414" y="692"/>
                    <a:pt x="454" y="692"/>
                  </a:cubicBezTo>
                  <a:cubicBezTo>
                    <a:pt x="522" y="692"/>
                    <a:pt x="584" y="678"/>
                    <a:pt x="638" y="658"/>
                  </a:cubicBezTo>
                  <a:cubicBezTo>
                    <a:pt x="716" y="627"/>
                    <a:pt x="778" y="576"/>
                    <a:pt x="818" y="525"/>
                  </a:cubicBezTo>
                  <a:cubicBezTo>
                    <a:pt x="859" y="471"/>
                    <a:pt x="887" y="416"/>
                    <a:pt x="897" y="368"/>
                  </a:cubicBezTo>
                  <a:cubicBezTo>
                    <a:pt x="900" y="358"/>
                    <a:pt x="900" y="351"/>
                    <a:pt x="900" y="341"/>
                  </a:cubicBezTo>
                  <a:cubicBezTo>
                    <a:pt x="900" y="314"/>
                    <a:pt x="890" y="290"/>
                    <a:pt x="877" y="273"/>
                  </a:cubicBezTo>
                  <a:cubicBezTo>
                    <a:pt x="863" y="252"/>
                    <a:pt x="839" y="238"/>
                    <a:pt x="815" y="232"/>
                  </a:cubicBezTo>
                  <a:lnTo>
                    <a:pt x="812" y="232"/>
                  </a:lnTo>
                  <a:cubicBezTo>
                    <a:pt x="805" y="229"/>
                    <a:pt x="795" y="229"/>
                    <a:pt x="788" y="229"/>
                  </a:cubicBezTo>
                  <a:cubicBezTo>
                    <a:pt x="761" y="229"/>
                    <a:pt x="737" y="235"/>
                    <a:pt x="720" y="252"/>
                  </a:cubicBezTo>
                  <a:cubicBezTo>
                    <a:pt x="700" y="266"/>
                    <a:pt x="683" y="290"/>
                    <a:pt x="679" y="314"/>
                  </a:cubicBezTo>
                  <a:cubicBezTo>
                    <a:pt x="679" y="314"/>
                    <a:pt x="669" y="355"/>
                    <a:pt x="634" y="392"/>
                  </a:cubicBezTo>
                  <a:cubicBezTo>
                    <a:pt x="618" y="413"/>
                    <a:pt x="598" y="430"/>
                    <a:pt x="570" y="443"/>
                  </a:cubicBezTo>
                  <a:cubicBezTo>
                    <a:pt x="540" y="457"/>
                    <a:pt x="502" y="467"/>
                    <a:pt x="454" y="467"/>
                  </a:cubicBezTo>
                  <a:cubicBezTo>
                    <a:pt x="427" y="467"/>
                    <a:pt x="400" y="463"/>
                    <a:pt x="365" y="457"/>
                  </a:cubicBezTo>
                  <a:cubicBezTo>
                    <a:pt x="335" y="450"/>
                    <a:pt x="315" y="440"/>
                    <a:pt x="294" y="422"/>
                  </a:cubicBezTo>
                  <a:cubicBezTo>
                    <a:pt x="280" y="409"/>
                    <a:pt x="270" y="395"/>
                    <a:pt x="260" y="378"/>
                  </a:cubicBezTo>
                  <a:cubicBezTo>
                    <a:pt x="246" y="351"/>
                    <a:pt x="239" y="320"/>
                    <a:pt x="233" y="287"/>
                  </a:cubicBezTo>
                  <a:cubicBezTo>
                    <a:pt x="225" y="256"/>
                    <a:pt x="225" y="225"/>
                    <a:pt x="225" y="197"/>
                  </a:cubicBezTo>
                  <a:cubicBezTo>
                    <a:pt x="225" y="161"/>
                    <a:pt x="230" y="130"/>
                    <a:pt x="230" y="130"/>
                  </a:cubicBezTo>
                  <a:lnTo>
                    <a:pt x="230" y="112"/>
                  </a:lnTo>
                  <a:cubicBezTo>
                    <a:pt x="230" y="85"/>
                    <a:pt x="219" y="58"/>
                    <a:pt x="202" y="41"/>
                  </a:cubicBezTo>
                  <a:cubicBezTo>
                    <a:pt x="185" y="21"/>
                    <a:pt x="161" y="7"/>
                    <a:pt x="134" y="0"/>
                  </a:cubicBezTo>
                  <a:lnTo>
                    <a:pt x="133" y="3"/>
                  </a:lnTo>
                  <a:lnTo>
                    <a:pt x="133" y="3"/>
                  </a:lnTo>
                  <a:cubicBezTo>
                    <a:pt x="127" y="0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 flipH="1">
              <a:off x="1245323" y="1739926"/>
              <a:ext cx="73140" cy="201474"/>
            </a:xfrm>
            <a:custGeom>
              <a:avLst/>
              <a:gdLst/>
              <a:ahLst/>
              <a:cxnLst/>
              <a:rect l="l" t="t" r="r" b="b"/>
              <a:pathLst>
                <a:path w="1027" h="2829" extrusionOk="0">
                  <a:moveTo>
                    <a:pt x="945" y="0"/>
                  </a:moveTo>
                  <a:cubicBezTo>
                    <a:pt x="923" y="0"/>
                    <a:pt x="901" y="11"/>
                    <a:pt x="887" y="32"/>
                  </a:cubicBezTo>
                  <a:cubicBezTo>
                    <a:pt x="116" y="1087"/>
                    <a:pt x="8" y="2686"/>
                    <a:pt x="4" y="2754"/>
                  </a:cubicBezTo>
                  <a:cubicBezTo>
                    <a:pt x="0" y="2792"/>
                    <a:pt x="31" y="2826"/>
                    <a:pt x="72" y="2829"/>
                  </a:cubicBezTo>
                  <a:lnTo>
                    <a:pt x="75" y="2829"/>
                  </a:lnTo>
                  <a:cubicBezTo>
                    <a:pt x="113" y="2829"/>
                    <a:pt x="143" y="2802"/>
                    <a:pt x="147" y="2764"/>
                  </a:cubicBezTo>
                  <a:cubicBezTo>
                    <a:pt x="147" y="2747"/>
                    <a:pt x="256" y="1139"/>
                    <a:pt x="1002" y="113"/>
                  </a:cubicBezTo>
                  <a:cubicBezTo>
                    <a:pt x="1027" y="82"/>
                    <a:pt x="1019" y="38"/>
                    <a:pt x="986" y="14"/>
                  </a:cubicBezTo>
                  <a:cubicBezTo>
                    <a:pt x="973" y="5"/>
                    <a:pt x="959" y="0"/>
                    <a:pt x="9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 flipH="1">
              <a:off x="1243187" y="1737006"/>
              <a:ext cx="77912" cy="207314"/>
            </a:xfrm>
            <a:custGeom>
              <a:avLst/>
              <a:gdLst/>
              <a:ahLst/>
              <a:cxnLst/>
              <a:rect l="l" t="t" r="r" b="b"/>
              <a:pathLst>
                <a:path w="1094" h="2911" extrusionOk="0">
                  <a:moveTo>
                    <a:pt x="982" y="82"/>
                  </a:moveTo>
                  <a:cubicBezTo>
                    <a:pt x="988" y="82"/>
                    <a:pt x="995" y="82"/>
                    <a:pt x="998" y="89"/>
                  </a:cubicBezTo>
                  <a:cubicBezTo>
                    <a:pt x="1006" y="93"/>
                    <a:pt x="1009" y="96"/>
                    <a:pt x="1009" y="100"/>
                  </a:cubicBezTo>
                  <a:cubicBezTo>
                    <a:pt x="1012" y="103"/>
                    <a:pt x="1012" y="109"/>
                    <a:pt x="1012" y="113"/>
                  </a:cubicBezTo>
                  <a:cubicBezTo>
                    <a:pt x="1012" y="120"/>
                    <a:pt x="1012" y="127"/>
                    <a:pt x="1006" y="130"/>
                  </a:cubicBezTo>
                  <a:cubicBezTo>
                    <a:pt x="630" y="652"/>
                    <a:pt x="416" y="1312"/>
                    <a:pt x="293" y="1847"/>
                  </a:cubicBezTo>
                  <a:cubicBezTo>
                    <a:pt x="171" y="2383"/>
                    <a:pt x="144" y="2792"/>
                    <a:pt x="144" y="2802"/>
                  </a:cubicBezTo>
                  <a:cubicBezTo>
                    <a:pt x="144" y="2808"/>
                    <a:pt x="139" y="2816"/>
                    <a:pt x="133" y="2822"/>
                  </a:cubicBezTo>
                  <a:cubicBezTo>
                    <a:pt x="126" y="2826"/>
                    <a:pt x="119" y="2829"/>
                    <a:pt x="112" y="2829"/>
                  </a:cubicBezTo>
                  <a:lnTo>
                    <a:pt x="109" y="2829"/>
                  </a:lnTo>
                  <a:cubicBezTo>
                    <a:pt x="103" y="2829"/>
                    <a:pt x="95" y="2826"/>
                    <a:pt x="89" y="2819"/>
                  </a:cubicBezTo>
                  <a:cubicBezTo>
                    <a:pt x="85" y="2816"/>
                    <a:pt x="82" y="2808"/>
                    <a:pt x="82" y="2799"/>
                  </a:cubicBezTo>
                  <a:cubicBezTo>
                    <a:pt x="82" y="2764"/>
                    <a:pt x="112" y="2352"/>
                    <a:pt x="235" y="1814"/>
                  </a:cubicBezTo>
                  <a:cubicBezTo>
                    <a:pt x="358" y="1275"/>
                    <a:pt x="576" y="617"/>
                    <a:pt x="957" y="96"/>
                  </a:cubicBezTo>
                  <a:cubicBezTo>
                    <a:pt x="965" y="86"/>
                    <a:pt x="971" y="82"/>
                    <a:pt x="982" y="82"/>
                  </a:cubicBezTo>
                  <a:close/>
                  <a:moveTo>
                    <a:pt x="982" y="1"/>
                  </a:moveTo>
                  <a:cubicBezTo>
                    <a:pt x="948" y="1"/>
                    <a:pt x="913" y="18"/>
                    <a:pt x="889" y="48"/>
                  </a:cubicBezTo>
                  <a:cubicBezTo>
                    <a:pt x="501" y="584"/>
                    <a:pt x="279" y="1251"/>
                    <a:pt x="157" y="1797"/>
                  </a:cubicBezTo>
                  <a:cubicBezTo>
                    <a:pt x="31" y="2338"/>
                    <a:pt x="4" y="2758"/>
                    <a:pt x="0" y="2792"/>
                  </a:cubicBezTo>
                  <a:lnTo>
                    <a:pt x="0" y="2799"/>
                  </a:lnTo>
                  <a:cubicBezTo>
                    <a:pt x="0" y="2829"/>
                    <a:pt x="10" y="2857"/>
                    <a:pt x="31" y="2877"/>
                  </a:cubicBezTo>
                  <a:cubicBezTo>
                    <a:pt x="48" y="2898"/>
                    <a:pt x="75" y="2911"/>
                    <a:pt x="106" y="2911"/>
                  </a:cubicBezTo>
                  <a:lnTo>
                    <a:pt x="112" y="2911"/>
                  </a:lnTo>
                  <a:cubicBezTo>
                    <a:pt x="144" y="2911"/>
                    <a:pt x="171" y="2901"/>
                    <a:pt x="188" y="2880"/>
                  </a:cubicBezTo>
                  <a:cubicBezTo>
                    <a:pt x="208" y="2863"/>
                    <a:pt x="221" y="2836"/>
                    <a:pt x="225" y="2805"/>
                  </a:cubicBezTo>
                  <a:cubicBezTo>
                    <a:pt x="225" y="2799"/>
                    <a:pt x="252" y="2396"/>
                    <a:pt x="372" y="1868"/>
                  </a:cubicBezTo>
                  <a:cubicBezTo>
                    <a:pt x="494" y="1336"/>
                    <a:pt x="705" y="686"/>
                    <a:pt x="1073" y="178"/>
                  </a:cubicBezTo>
                  <a:cubicBezTo>
                    <a:pt x="1087" y="161"/>
                    <a:pt x="1094" y="137"/>
                    <a:pt x="1094" y="113"/>
                  </a:cubicBezTo>
                  <a:cubicBezTo>
                    <a:pt x="1094" y="96"/>
                    <a:pt x="1091" y="79"/>
                    <a:pt x="1084" y="62"/>
                  </a:cubicBezTo>
                  <a:cubicBezTo>
                    <a:pt x="1073" y="48"/>
                    <a:pt x="1064" y="32"/>
                    <a:pt x="1050" y="21"/>
                  </a:cubicBezTo>
                  <a:cubicBezTo>
                    <a:pt x="1029" y="7"/>
                    <a:pt x="1006" y="1"/>
                    <a:pt x="98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 flipH="1">
              <a:off x="748503" y="1711011"/>
              <a:ext cx="114874" cy="351031"/>
            </a:xfrm>
            <a:custGeom>
              <a:avLst/>
              <a:gdLst/>
              <a:ahLst/>
              <a:cxnLst/>
              <a:rect l="l" t="t" r="r" b="b"/>
              <a:pathLst>
                <a:path w="1613" h="4929" extrusionOk="0">
                  <a:moveTo>
                    <a:pt x="83" y="0"/>
                  </a:moveTo>
                  <a:cubicBezTo>
                    <a:pt x="69" y="0"/>
                    <a:pt x="54" y="5"/>
                    <a:pt x="41" y="15"/>
                  </a:cubicBezTo>
                  <a:cubicBezTo>
                    <a:pt x="7" y="38"/>
                    <a:pt x="1" y="83"/>
                    <a:pt x="24" y="114"/>
                  </a:cubicBezTo>
                  <a:cubicBezTo>
                    <a:pt x="41" y="134"/>
                    <a:pt x="1459" y="2104"/>
                    <a:pt x="924" y="4840"/>
                  </a:cubicBezTo>
                  <a:cubicBezTo>
                    <a:pt x="914" y="4881"/>
                    <a:pt x="941" y="4919"/>
                    <a:pt x="979" y="4925"/>
                  </a:cubicBezTo>
                  <a:cubicBezTo>
                    <a:pt x="985" y="4925"/>
                    <a:pt x="989" y="4929"/>
                    <a:pt x="992" y="4929"/>
                  </a:cubicBezTo>
                  <a:cubicBezTo>
                    <a:pt x="1026" y="4929"/>
                    <a:pt x="1057" y="4905"/>
                    <a:pt x="1064" y="4871"/>
                  </a:cubicBezTo>
                  <a:cubicBezTo>
                    <a:pt x="1613" y="2069"/>
                    <a:pt x="158" y="49"/>
                    <a:pt x="140" y="29"/>
                  </a:cubicBezTo>
                  <a:cubicBezTo>
                    <a:pt x="126" y="10"/>
                    <a:pt x="105" y="0"/>
                    <a:pt x="8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 flipH="1">
              <a:off x="775922" y="1708091"/>
              <a:ext cx="89663" cy="356871"/>
            </a:xfrm>
            <a:custGeom>
              <a:avLst/>
              <a:gdLst/>
              <a:ahLst/>
              <a:cxnLst/>
              <a:rect l="l" t="t" r="r" b="b"/>
              <a:pathLst>
                <a:path w="1259" h="5011" extrusionOk="0">
                  <a:moveTo>
                    <a:pt x="127" y="83"/>
                  </a:moveTo>
                  <a:cubicBezTo>
                    <a:pt x="134" y="86"/>
                    <a:pt x="137" y="90"/>
                    <a:pt x="140" y="93"/>
                  </a:cubicBezTo>
                  <a:cubicBezTo>
                    <a:pt x="140" y="93"/>
                    <a:pt x="140" y="97"/>
                    <a:pt x="144" y="100"/>
                  </a:cubicBezTo>
                  <a:cubicBezTo>
                    <a:pt x="178" y="147"/>
                    <a:pt x="437" y="523"/>
                    <a:pt x="686" y="1139"/>
                  </a:cubicBezTo>
                  <a:cubicBezTo>
                    <a:pt x="938" y="1759"/>
                    <a:pt x="1177" y="2618"/>
                    <a:pt x="1177" y="3641"/>
                  </a:cubicBezTo>
                  <a:cubicBezTo>
                    <a:pt x="1177" y="4040"/>
                    <a:pt x="1142" y="4462"/>
                    <a:pt x="1054" y="4902"/>
                  </a:cubicBezTo>
                  <a:cubicBezTo>
                    <a:pt x="1054" y="4908"/>
                    <a:pt x="1051" y="4916"/>
                    <a:pt x="1043" y="4922"/>
                  </a:cubicBezTo>
                  <a:cubicBezTo>
                    <a:pt x="1037" y="4926"/>
                    <a:pt x="1030" y="4929"/>
                    <a:pt x="1023" y="4929"/>
                  </a:cubicBezTo>
                  <a:cubicBezTo>
                    <a:pt x="1023" y="4929"/>
                    <a:pt x="1020" y="4929"/>
                    <a:pt x="1016" y="4926"/>
                  </a:cubicBezTo>
                  <a:lnTo>
                    <a:pt x="1020" y="4926"/>
                  </a:lnTo>
                  <a:cubicBezTo>
                    <a:pt x="1010" y="4926"/>
                    <a:pt x="1006" y="4922"/>
                    <a:pt x="999" y="4916"/>
                  </a:cubicBezTo>
                  <a:cubicBezTo>
                    <a:pt x="996" y="4912"/>
                    <a:pt x="993" y="4905"/>
                    <a:pt x="993" y="4899"/>
                  </a:cubicBezTo>
                  <a:lnTo>
                    <a:pt x="993" y="4891"/>
                  </a:lnTo>
                  <a:cubicBezTo>
                    <a:pt x="1081" y="4452"/>
                    <a:pt x="1115" y="4032"/>
                    <a:pt x="1115" y="3641"/>
                  </a:cubicBezTo>
                  <a:cubicBezTo>
                    <a:pt x="1115" y="2598"/>
                    <a:pt x="863" y="1726"/>
                    <a:pt x="607" y="1112"/>
                  </a:cubicBezTo>
                  <a:cubicBezTo>
                    <a:pt x="481" y="806"/>
                    <a:pt x="352" y="560"/>
                    <a:pt x="256" y="393"/>
                  </a:cubicBezTo>
                  <a:cubicBezTo>
                    <a:pt x="209" y="311"/>
                    <a:pt x="168" y="246"/>
                    <a:pt x="137" y="202"/>
                  </a:cubicBezTo>
                  <a:cubicBezTo>
                    <a:pt x="123" y="178"/>
                    <a:pt x="113" y="161"/>
                    <a:pt x="103" y="151"/>
                  </a:cubicBezTo>
                  <a:cubicBezTo>
                    <a:pt x="99" y="144"/>
                    <a:pt x="96" y="141"/>
                    <a:pt x="93" y="137"/>
                  </a:cubicBezTo>
                  <a:cubicBezTo>
                    <a:pt x="93" y="134"/>
                    <a:pt x="90" y="131"/>
                    <a:pt x="90" y="131"/>
                  </a:cubicBezTo>
                  <a:cubicBezTo>
                    <a:pt x="86" y="124"/>
                    <a:pt x="82" y="117"/>
                    <a:pt x="82" y="114"/>
                  </a:cubicBezTo>
                  <a:cubicBezTo>
                    <a:pt x="82" y="106"/>
                    <a:pt x="86" y="103"/>
                    <a:pt x="86" y="100"/>
                  </a:cubicBezTo>
                  <a:cubicBezTo>
                    <a:pt x="90" y="93"/>
                    <a:pt x="93" y="90"/>
                    <a:pt x="96" y="86"/>
                  </a:cubicBezTo>
                  <a:cubicBezTo>
                    <a:pt x="103" y="83"/>
                    <a:pt x="107" y="83"/>
                    <a:pt x="113" y="83"/>
                  </a:cubicBezTo>
                  <a:close/>
                  <a:moveTo>
                    <a:pt x="106" y="0"/>
                  </a:moveTo>
                  <a:cubicBezTo>
                    <a:pt x="87" y="0"/>
                    <a:pt x="67" y="10"/>
                    <a:pt x="49" y="21"/>
                  </a:cubicBezTo>
                  <a:cubicBezTo>
                    <a:pt x="32" y="32"/>
                    <a:pt x="21" y="45"/>
                    <a:pt x="14" y="62"/>
                  </a:cubicBezTo>
                  <a:cubicBezTo>
                    <a:pt x="5" y="79"/>
                    <a:pt x="0" y="97"/>
                    <a:pt x="0" y="114"/>
                  </a:cubicBezTo>
                  <a:cubicBezTo>
                    <a:pt x="0" y="134"/>
                    <a:pt x="8" y="158"/>
                    <a:pt x="25" y="178"/>
                  </a:cubicBezTo>
                  <a:cubicBezTo>
                    <a:pt x="25" y="178"/>
                    <a:pt x="25" y="182"/>
                    <a:pt x="28" y="185"/>
                  </a:cubicBezTo>
                  <a:cubicBezTo>
                    <a:pt x="62" y="233"/>
                    <a:pt x="315" y="597"/>
                    <a:pt x="557" y="1201"/>
                  </a:cubicBezTo>
                  <a:cubicBezTo>
                    <a:pt x="798" y="1804"/>
                    <a:pt x="1033" y="2642"/>
                    <a:pt x="1033" y="3641"/>
                  </a:cubicBezTo>
                  <a:cubicBezTo>
                    <a:pt x="1033" y="4029"/>
                    <a:pt x="999" y="4441"/>
                    <a:pt x="914" y="4875"/>
                  </a:cubicBezTo>
                  <a:cubicBezTo>
                    <a:pt x="911" y="4881"/>
                    <a:pt x="911" y="4888"/>
                    <a:pt x="911" y="4899"/>
                  </a:cubicBezTo>
                  <a:cubicBezTo>
                    <a:pt x="911" y="4922"/>
                    <a:pt x="921" y="4949"/>
                    <a:pt x="938" y="4966"/>
                  </a:cubicBezTo>
                  <a:cubicBezTo>
                    <a:pt x="952" y="4987"/>
                    <a:pt x="975" y="5001"/>
                    <a:pt x="1002" y="5007"/>
                  </a:cubicBezTo>
                  <a:cubicBezTo>
                    <a:pt x="1010" y="5007"/>
                    <a:pt x="1016" y="5011"/>
                    <a:pt x="1023" y="5011"/>
                  </a:cubicBezTo>
                  <a:cubicBezTo>
                    <a:pt x="1051" y="5011"/>
                    <a:pt x="1074" y="5001"/>
                    <a:pt x="1095" y="4984"/>
                  </a:cubicBezTo>
                  <a:cubicBezTo>
                    <a:pt x="1115" y="4970"/>
                    <a:pt x="1129" y="4946"/>
                    <a:pt x="1136" y="4919"/>
                  </a:cubicBezTo>
                  <a:cubicBezTo>
                    <a:pt x="1221" y="4472"/>
                    <a:pt x="1258" y="4043"/>
                    <a:pt x="1258" y="3641"/>
                  </a:cubicBezTo>
                  <a:cubicBezTo>
                    <a:pt x="1258" y="2574"/>
                    <a:pt x="999" y="1681"/>
                    <a:pt x="737" y="1051"/>
                  </a:cubicBezTo>
                  <a:cubicBezTo>
                    <a:pt x="607" y="737"/>
                    <a:pt x="475" y="488"/>
                    <a:pt x="376" y="315"/>
                  </a:cubicBezTo>
                  <a:cubicBezTo>
                    <a:pt x="328" y="229"/>
                    <a:pt x="283" y="164"/>
                    <a:pt x="256" y="117"/>
                  </a:cubicBezTo>
                  <a:cubicBezTo>
                    <a:pt x="239" y="97"/>
                    <a:pt x="229" y="79"/>
                    <a:pt x="219" y="66"/>
                  </a:cubicBezTo>
                  <a:cubicBezTo>
                    <a:pt x="216" y="59"/>
                    <a:pt x="212" y="56"/>
                    <a:pt x="209" y="52"/>
                  </a:cubicBezTo>
                  <a:cubicBezTo>
                    <a:pt x="209" y="49"/>
                    <a:pt x="205" y="45"/>
                    <a:pt x="205" y="45"/>
                  </a:cubicBezTo>
                  <a:cubicBezTo>
                    <a:pt x="195" y="32"/>
                    <a:pt x="181" y="18"/>
                    <a:pt x="164" y="12"/>
                  </a:cubicBezTo>
                  <a:cubicBezTo>
                    <a:pt x="148" y="4"/>
                    <a:pt x="130" y="1"/>
                    <a:pt x="113" y="1"/>
                  </a:cubicBezTo>
                  <a:cubicBezTo>
                    <a:pt x="111" y="0"/>
                    <a:pt x="108" y="0"/>
                    <a:pt x="1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 flipH="1">
              <a:off x="1024262" y="2449692"/>
              <a:ext cx="147349" cy="249973"/>
            </a:xfrm>
            <a:custGeom>
              <a:avLst/>
              <a:gdLst/>
              <a:ahLst/>
              <a:cxnLst/>
              <a:rect l="l" t="t" r="r" b="b"/>
              <a:pathLst>
                <a:path w="2069" h="3510" extrusionOk="0">
                  <a:moveTo>
                    <a:pt x="80" y="1"/>
                  </a:moveTo>
                  <a:cubicBezTo>
                    <a:pt x="74" y="1"/>
                    <a:pt x="68" y="1"/>
                    <a:pt x="61" y="3"/>
                  </a:cubicBezTo>
                  <a:cubicBezTo>
                    <a:pt x="21" y="13"/>
                    <a:pt x="0" y="54"/>
                    <a:pt x="11" y="91"/>
                  </a:cubicBezTo>
                  <a:cubicBezTo>
                    <a:pt x="38" y="190"/>
                    <a:pt x="686" y="2559"/>
                    <a:pt x="1943" y="3496"/>
                  </a:cubicBezTo>
                  <a:cubicBezTo>
                    <a:pt x="1957" y="3506"/>
                    <a:pt x="1970" y="3510"/>
                    <a:pt x="1987" y="3510"/>
                  </a:cubicBezTo>
                  <a:cubicBezTo>
                    <a:pt x="2007" y="3510"/>
                    <a:pt x="2032" y="3500"/>
                    <a:pt x="2045" y="3479"/>
                  </a:cubicBezTo>
                  <a:cubicBezTo>
                    <a:pt x="2069" y="3448"/>
                    <a:pt x="2062" y="3404"/>
                    <a:pt x="2028" y="3380"/>
                  </a:cubicBezTo>
                  <a:cubicBezTo>
                    <a:pt x="812" y="2473"/>
                    <a:pt x="154" y="78"/>
                    <a:pt x="151" y="54"/>
                  </a:cubicBezTo>
                  <a:cubicBezTo>
                    <a:pt x="142" y="22"/>
                    <a:pt x="112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 flipH="1">
              <a:off x="1022054" y="2446701"/>
              <a:ext cx="151978" cy="255884"/>
            </a:xfrm>
            <a:custGeom>
              <a:avLst/>
              <a:gdLst/>
              <a:ahLst/>
              <a:cxnLst/>
              <a:rect l="l" t="t" r="r" b="b"/>
              <a:pathLst>
                <a:path w="2134" h="3593" extrusionOk="0">
                  <a:moveTo>
                    <a:pt x="113" y="82"/>
                  </a:moveTo>
                  <a:cubicBezTo>
                    <a:pt x="119" y="82"/>
                    <a:pt x="127" y="86"/>
                    <a:pt x="133" y="89"/>
                  </a:cubicBezTo>
                  <a:cubicBezTo>
                    <a:pt x="136" y="93"/>
                    <a:pt x="140" y="99"/>
                    <a:pt x="144" y="106"/>
                  </a:cubicBezTo>
                  <a:cubicBezTo>
                    <a:pt x="147" y="120"/>
                    <a:pt x="314" y="726"/>
                    <a:pt x="630" y="1442"/>
                  </a:cubicBezTo>
                  <a:cubicBezTo>
                    <a:pt x="791" y="1804"/>
                    <a:pt x="989" y="2188"/>
                    <a:pt x="1223" y="2546"/>
                  </a:cubicBezTo>
                  <a:cubicBezTo>
                    <a:pt x="1459" y="2900"/>
                    <a:pt x="1728" y="3224"/>
                    <a:pt x="2038" y="3456"/>
                  </a:cubicBezTo>
                  <a:cubicBezTo>
                    <a:pt x="2041" y="3456"/>
                    <a:pt x="2045" y="3463"/>
                    <a:pt x="2049" y="3466"/>
                  </a:cubicBezTo>
                  <a:cubicBezTo>
                    <a:pt x="2052" y="3470"/>
                    <a:pt x="2052" y="3473"/>
                    <a:pt x="2052" y="3480"/>
                  </a:cubicBezTo>
                  <a:cubicBezTo>
                    <a:pt x="2052" y="3487"/>
                    <a:pt x="2049" y="3493"/>
                    <a:pt x="2045" y="3497"/>
                  </a:cubicBezTo>
                  <a:cubicBezTo>
                    <a:pt x="2038" y="3507"/>
                    <a:pt x="2031" y="3511"/>
                    <a:pt x="2021" y="3511"/>
                  </a:cubicBezTo>
                  <a:cubicBezTo>
                    <a:pt x="2014" y="3511"/>
                    <a:pt x="2008" y="3507"/>
                    <a:pt x="2000" y="3504"/>
                  </a:cubicBezTo>
                  <a:cubicBezTo>
                    <a:pt x="1694" y="3272"/>
                    <a:pt x="1418" y="2955"/>
                    <a:pt x="1182" y="2601"/>
                  </a:cubicBezTo>
                  <a:cubicBezTo>
                    <a:pt x="828" y="2073"/>
                    <a:pt x="559" y="1469"/>
                    <a:pt x="375" y="992"/>
                  </a:cubicBezTo>
                  <a:cubicBezTo>
                    <a:pt x="191" y="515"/>
                    <a:pt x="92" y="157"/>
                    <a:pt x="82" y="123"/>
                  </a:cubicBezTo>
                  <a:lnTo>
                    <a:pt x="82" y="113"/>
                  </a:lnTo>
                  <a:cubicBezTo>
                    <a:pt x="82" y="106"/>
                    <a:pt x="86" y="99"/>
                    <a:pt x="89" y="96"/>
                  </a:cubicBezTo>
                  <a:cubicBezTo>
                    <a:pt x="92" y="89"/>
                    <a:pt x="99" y="86"/>
                    <a:pt x="106" y="86"/>
                  </a:cubicBezTo>
                  <a:lnTo>
                    <a:pt x="106" y="82"/>
                  </a:lnTo>
                  <a:close/>
                  <a:moveTo>
                    <a:pt x="113" y="0"/>
                  </a:moveTo>
                  <a:cubicBezTo>
                    <a:pt x="103" y="0"/>
                    <a:pt x="92" y="4"/>
                    <a:pt x="86" y="4"/>
                  </a:cubicBezTo>
                  <a:cubicBezTo>
                    <a:pt x="58" y="11"/>
                    <a:pt x="37" y="28"/>
                    <a:pt x="24" y="45"/>
                  </a:cubicBezTo>
                  <a:cubicBezTo>
                    <a:pt x="10" y="66"/>
                    <a:pt x="1" y="89"/>
                    <a:pt x="1" y="113"/>
                  </a:cubicBezTo>
                  <a:cubicBezTo>
                    <a:pt x="1" y="123"/>
                    <a:pt x="4" y="133"/>
                    <a:pt x="4" y="143"/>
                  </a:cubicBezTo>
                  <a:cubicBezTo>
                    <a:pt x="17" y="195"/>
                    <a:pt x="188" y="812"/>
                    <a:pt x="512" y="1538"/>
                  </a:cubicBezTo>
                  <a:cubicBezTo>
                    <a:pt x="675" y="1899"/>
                    <a:pt x="876" y="2287"/>
                    <a:pt x="1115" y="2645"/>
                  </a:cubicBezTo>
                  <a:cubicBezTo>
                    <a:pt x="1353" y="3003"/>
                    <a:pt x="1632" y="3330"/>
                    <a:pt x="1953" y="3569"/>
                  </a:cubicBezTo>
                  <a:cubicBezTo>
                    <a:pt x="1973" y="3586"/>
                    <a:pt x="1997" y="3592"/>
                    <a:pt x="2021" y="3592"/>
                  </a:cubicBezTo>
                  <a:cubicBezTo>
                    <a:pt x="2055" y="3592"/>
                    <a:pt x="2090" y="3575"/>
                    <a:pt x="2110" y="3548"/>
                  </a:cubicBezTo>
                  <a:cubicBezTo>
                    <a:pt x="2127" y="3528"/>
                    <a:pt x="2134" y="3504"/>
                    <a:pt x="2134" y="3480"/>
                  </a:cubicBezTo>
                  <a:cubicBezTo>
                    <a:pt x="2134" y="3463"/>
                    <a:pt x="2130" y="3446"/>
                    <a:pt x="2120" y="3429"/>
                  </a:cubicBezTo>
                  <a:cubicBezTo>
                    <a:pt x="2113" y="3415"/>
                    <a:pt x="2103" y="3402"/>
                    <a:pt x="2090" y="3388"/>
                  </a:cubicBezTo>
                  <a:cubicBezTo>
                    <a:pt x="1789" y="3166"/>
                    <a:pt x="1520" y="2850"/>
                    <a:pt x="1292" y="2499"/>
                  </a:cubicBezTo>
                  <a:cubicBezTo>
                    <a:pt x="944" y="1974"/>
                    <a:pt x="679" y="1374"/>
                    <a:pt x="498" y="904"/>
                  </a:cubicBezTo>
                  <a:cubicBezTo>
                    <a:pt x="317" y="434"/>
                    <a:pt x="226" y="93"/>
                    <a:pt x="221" y="86"/>
                  </a:cubicBezTo>
                  <a:cubicBezTo>
                    <a:pt x="215" y="58"/>
                    <a:pt x="201" y="38"/>
                    <a:pt x="181" y="25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 flipH="1">
              <a:off x="928399" y="2483806"/>
              <a:ext cx="10255" cy="197130"/>
            </a:xfrm>
            <a:custGeom>
              <a:avLst/>
              <a:gdLst/>
              <a:ahLst/>
              <a:cxnLst/>
              <a:rect l="l" t="t" r="r" b="b"/>
              <a:pathLst>
                <a:path w="144" h="2768" extrusionOk="0">
                  <a:moveTo>
                    <a:pt x="73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1" y="2697"/>
                  </a:lnTo>
                  <a:cubicBezTo>
                    <a:pt x="1" y="2734"/>
                    <a:pt x="35" y="2768"/>
                    <a:pt x="73" y="2768"/>
                  </a:cubicBezTo>
                  <a:cubicBezTo>
                    <a:pt x="114" y="2768"/>
                    <a:pt x="144" y="2734"/>
                    <a:pt x="144" y="2697"/>
                  </a:cubicBezTo>
                  <a:lnTo>
                    <a:pt x="144" y="76"/>
                  </a:lnTo>
                  <a:cubicBezTo>
                    <a:pt x="144" y="35"/>
                    <a:pt x="114" y="1"/>
                    <a:pt x="7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 flipH="1">
              <a:off x="925480" y="2480957"/>
              <a:ext cx="16095" cy="202899"/>
            </a:xfrm>
            <a:custGeom>
              <a:avLst/>
              <a:gdLst/>
              <a:ahLst/>
              <a:cxnLst/>
              <a:rect l="l" t="t" r="r" b="b"/>
              <a:pathLst>
                <a:path w="226" h="2849" extrusionOk="0">
                  <a:moveTo>
                    <a:pt x="114" y="82"/>
                  </a:moveTo>
                  <a:cubicBezTo>
                    <a:pt x="124" y="82"/>
                    <a:pt x="131" y="85"/>
                    <a:pt x="137" y="92"/>
                  </a:cubicBezTo>
                  <a:cubicBezTo>
                    <a:pt x="141" y="99"/>
                    <a:pt x="144" y="106"/>
                    <a:pt x="144" y="116"/>
                  </a:cubicBezTo>
                  <a:lnTo>
                    <a:pt x="144" y="2737"/>
                  </a:lnTo>
                  <a:cubicBezTo>
                    <a:pt x="144" y="2743"/>
                    <a:pt x="141" y="2750"/>
                    <a:pt x="137" y="2757"/>
                  </a:cubicBezTo>
                  <a:cubicBezTo>
                    <a:pt x="131" y="2764"/>
                    <a:pt x="124" y="2767"/>
                    <a:pt x="114" y="2767"/>
                  </a:cubicBezTo>
                  <a:cubicBezTo>
                    <a:pt x="106" y="2767"/>
                    <a:pt x="97" y="2764"/>
                    <a:pt x="93" y="2757"/>
                  </a:cubicBezTo>
                  <a:cubicBezTo>
                    <a:pt x="86" y="2750"/>
                    <a:pt x="83" y="2743"/>
                    <a:pt x="83" y="2737"/>
                  </a:cubicBezTo>
                  <a:lnTo>
                    <a:pt x="83" y="116"/>
                  </a:lnTo>
                  <a:cubicBezTo>
                    <a:pt x="83" y="106"/>
                    <a:pt x="86" y="99"/>
                    <a:pt x="93" y="92"/>
                  </a:cubicBezTo>
                  <a:cubicBezTo>
                    <a:pt x="97" y="85"/>
                    <a:pt x="106" y="82"/>
                    <a:pt x="114" y="82"/>
                  </a:cubicBezTo>
                  <a:close/>
                  <a:moveTo>
                    <a:pt x="114" y="0"/>
                  </a:moveTo>
                  <a:cubicBezTo>
                    <a:pt x="83" y="0"/>
                    <a:pt x="56" y="14"/>
                    <a:pt x="35" y="34"/>
                  </a:cubicBezTo>
                  <a:cubicBezTo>
                    <a:pt x="15" y="55"/>
                    <a:pt x="1" y="82"/>
                    <a:pt x="1" y="116"/>
                  </a:cubicBezTo>
                  <a:lnTo>
                    <a:pt x="1" y="2737"/>
                  </a:lnTo>
                  <a:cubicBezTo>
                    <a:pt x="1" y="2767"/>
                    <a:pt x="15" y="2795"/>
                    <a:pt x="35" y="2815"/>
                  </a:cubicBezTo>
                  <a:cubicBezTo>
                    <a:pt x="56" y="2836"/>
                    <a:pt x="83" y="2849"/>
                    <a:pt x="114" y="2849"/>
                  </a:cubicBezTo>
                  <a:cubicBezTo>
                    <a:pt x="144" y="2849"/>
                    <a:pt x="175" y="2836"/>
                    <a:pt x="196" y="2815"/>
                  </a:cubicBezTo>
                  <a:cubicBezTo>
                    <a:pt x="216" y="2795"/>
                    <a:pt x="226" y="2767"/>
                    <a:pt x="226" y="2737"/>
                  </a:cubicBezTo>
                  <a:lnTo>
                    <a:pt x="226" y="116"/>
                  </a:lnTo>
                  <a:cubicBezTo>
                    <a:pt x="226" y="82"/>
                    <a:pt x="216" y="55"/>
                    <a:pt x="196" y="34"/>
                  </a:cubicBezTo>
                  <a:cubicBezTo>
                    <a:pt x="175" y="14"/>
                    <a:pt x="144" y="0"/>
                    <a:pt x="11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 flipH="1">
              <a:off x="1267686" y="2326199"/>
              <a:ext cx="101770" cy="102340"/>
            </a:xfrm>
            <a:custGeom>
              <a:avLst/>
              <a:gdLst/>
              <a:ahLst/>
              <a:cxnLst/>
              <a:rect l="l" t="t" r="r" b="b"/>
              <a:pathLst>
                <a:path w="1429" h="1437" extrusionOk="0">
                  <a:moveTo>
                    <a:pt x="80" y="1"/>
                  </a:moveTo>
                  <a:cubicBezTo>
                    <a:pt x="72" y="1"/>
                    <a:pt x="63" y="2"/>
                    <a:pt x="55" y="6"/>
                  </a:cubicBezTo>
                  <a:cubicBezTo>
                    <a:pt x="18" y="23"/>
                    <a:pt x="1" y="64"/>
                    <a:pt x="14" y="101"/>
                  </a:cubicBezTo>
                  <a:cubicBezTo>
                    <a:pt x="32" y="142"/>
                    <a:pt x="450" y="1171"/>
                    <a:pt x="1330" y="1434"/>
                  </a:cubicBezTo>
                  <a:cubicBezTo>
                    <a:pt x="1337" y="1437"/>
                    <a:pt x="1344" y="1437"/>
                    <a:pt x="1350" y="1437"/>
                  </a:cubicBezTo>
                  <a:cubicBezTo>
                    <a:pt x="1381" y="1437"/>
                    <a:pt x="1408" y="1417"/>
                    <a:pt x="1419" y="1385"/>
                  </a:cubicBezTo>
                  <a:cubicBezTo>
                    <a:pt x="1429" y="1349"/>
                    <a:pt x="1408" y="1308"/>
                    <a:pt x="1371" y="1297"/>
                  </a:cubicBezTo>
                  <a:cubicBezTo>
                    <a:pt x="560" y="1055"/>
                    <a:pt x="151" y="56"/>
                    <a:pt x="148" y="47"/>
                  </a:cubicBezTo>
                  <a:cubicBezTo>
                    <a:pt x="137" y="18"/>
                    <a:pt x="109" y="1"/>
                    <a:pt x="8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 flipH="1">
              <a:off x="1265265" y="2323421"/>
              <a:ext cx="106613" cy="108037"/>
            </a:xfrm>
            <a:custGeom>
              <a:avLst/>
              <a:gdLst/>
              <a:ahLst/>
              <a:cxnLst/>
              <a:rect l="l" t="t" r="r" b="b"/>
              <a:pathLst>
                <a:path w="1497" h="1517" extrusionOk="0">
                  <a:moveTo>
                    <a:pt x="113" y="82"/>
                  </a:moveTo>
                  <a:cubicBezTo>
                    <a:pt x="120" y="82"/>
                    <a:pt x="127" y="82"/>
                    <a:pt x="133" y="86"/>
                  </a:cubicBezTo>
                  <a:cubicBezTo>
                    <a:pt x="137" y="89"/>
                    <a:pt x="141" y="95"/>
                    <a:pt x="144" y="103"/>
                  </a:cubicBezTo>
                  <a:lnTo>
                    <a:pt x="144" y="106"/>
                  </a:lnTo>
                  <a:cubicBezTo>
                    <a:pt x="161" y="140"/>
                    <a:pt x="270" y="396"/>
                    <a:pt x="478" y="675"/>
                  </a:cubicBezTo>
                  <a:cubicBezTo>
                    <a:pt x="580" y="815"/>
                    <a:pt x="706" y="958"/>
                    <a:pt x="860" y="1084"/>
                  </a:cubicBezTo>
                  <a:cubicBezTo>
                    <a:pt x="1013" y="1207"/>
                    <a:pt x="1190" y="1316"/>
                    <a:pt x="1391" y="1374"/>
                  </a:cubicBezTo>
                  <a:cubicBezTo>
                    <a:pt x="1398" y="1377"/>
                    <a:pt x="1405" y="1380"/>
                    <a:pt x="1409" y="1388"/>
                  </a:cubicBezTo>
                  <a:cubicBezTo>
                    <a:pt x="1412" y="1391"/>
                    <a:pt x="1415" y="1397"/>
                    <a:pt x="1415" y="1404"/>
                  </a:cubicBezTo>
                  <a:cubicBezTo>
                    <a:pt x="1415" y="1408"/>
                    <a:pt x="1415" y="1411"/>
                    <a:pt x="1412" y="1415"/>
                  </a:cubicBezTo>
                  <a:cubicBezTo>
                    <a:pt x="1412" y="1421"/>
                    <a:pt x="1409" y="1424"/>
                    <a:pt x="1401" y="1429"/>
                  </a:cubicBezTo>
                  <a:cubicBezTo>
                    <a:pt x="1398" y="1435"/>
                    <a:pt x="1391" y="1435"/>
                    <a:pt x="1384" y="1435"/>
                  </a:cubicBezTo>
                  <a:lnTo>
                    <a:pt x="1374" y="1435"/>
                  </a:lnTo>
                  <a:cubicBezTo>
                    <a:pt x="1159" y="1370"/>
                    <a:pt x="975" y="1261"/>
                    <a:pt x="816" y="1128"/>
                  </a:cubicBezTo>
                  <a:cubicBezTo>
                    <a:pt x="577" y="930"/>
                    <a:pt x="396" y="688"/>
                    <a:pt x="273" y="491"/>
                  </a:cubicBezTo>
                  <a:cubicBezTo>
                    <a:pt x="154" y="290"/>
                    <a:pt x="93" y="140"/>
                    <a:pt x="86" y="123"/>
                  </a:cubicBezTo>
                  <a:cubicBezTo>
                    <a:pt x="86" y="120"/>
                    <a:pt x="83" y="116"/>
                    <a:pt x="83" y="113"/>
                  </a:cubicBezTo>
                  <a:cubicBezTo>
                    <a:pt x="83" y="106"/>
                    <a:pt x="86" y="99"/>
                    <a:pt x="89" y="95"/>
                  </a:cubicBezTo>
                  <a:cubicBezTo>
                    <a:pt x="93" y="89"/>
                    <a:pt x="96" y="86"/>
                    <a:pt x="103" y="82"/>
                  </a:cubicBezTo>
                  <a:lnTo>
                    <a:pt x="103" y="86"/>
                  </a:lnTo>
                  <a:cubicBezTo>
                    <a:pt x="107" y="82"/>
                    <a:pt x="110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0" y="0"/>
                    <a:pt x="86" y="4"/>
                    <a:pt x="72" y="7"/>
                  </a:cubicBezTo>
                  <a:cubicBezTo>
                    <a:pt x="52" y="18"/>
                    <a:pt x="35" y="31"/>
                    <a:pt x="21" y="51"/>
                  </a:cubicBezTo>
                  <a:cubicBezTo>
                    <a:pt x="8" y="68"/>
                    <a:pt x="1" y="89"/>
                    <a:pt x="1" y="113"/>
                  </a:cubicBezTo>
                  <a:cubicBezTo>
                    <a:pt x="1" y="126"/>
                    <a:pt x="4" y="140"/>
                    <a:pt x="11" y="153"/>
                  </a:cubicBezTo>
                  <a:cubicBezTo>
                    <a:pt x="21" y="177"/>
                    <a:pt x="130" y="450"/>
                    <a:pt x="349" y="746"/>
                  </a:cubicBezTo>
                  <a:cubicBezTo>
                    <a:pt x="461" y="897"/>
                    <a:pt x="597" y="1053"/>
                    <a:pt x="764" y="1193"/>
                  </a:cubicBezTo>
                  <a:cubicBezTo>
                    <a:pt x="931" y="1330"/>
                    <a:pt x="1126" y="1445"/>
                    <a:pt x="1351" y="1514"/>
                  </a:cubicBezTo>
                  <a:cubicBezTo>
                    <a:pt x="1360" y="1517"/>
                    <a:pt x="1374" y="1517"/>
                    <a:pt x="1384" y="1517"/>
                  </a:cubicBezTo>
                  <a:cubicBezTo>
                    <a:pt x="1409" y="1517"/>
                    <a:pt x="1432" y="1510"/>
                    <a:pt x="1450" y="1496"/>
                  </a:cubicBezTo>
                  <a:cubicBezTo>
                    <a:pt x="1470" y="1483"/>
                    <a:pt x="1483" y="1462"/>
                    <a:pt x="1490" y="1438"/>
                  </a:cubicBezTo>
                  <a:cubicBezTo>
                    <a:pt x="1494" y="1429"/>
                    <a:pt x="1497" y="1415"/>
                    <a:pt x="1497" y="1404"/>
                  </a:cubicBezTo>
                  <a:cubicBezTo>
                    <a:pt x="1497" y="1380"/>
                    <a:pt x="1490" y="1357"/>
                    <a:pt x="1473" y="1339"/>
                  </a:cubicBezTo>
                  <a:cubicBezTo>
                    <a:pt x="1459" y="1319"/>
                    <a:pt x="1439" y="1306"/>
                    <a:pt x="1415" y="1295"/>
                  </a:cubicBezTo>
                  <a:cubicBezTo>
                    <a:pt x="1220" y="1237"/>
                    <a:pt x="1047" y="1132"/>
                    <a:pt x="897" y="1009"/>
                  </a:cubicBezTo>
                  <a:cubicBezTo>
                    <a:pt x="676" y="822"/>
                    <a:pt x="505" y="586"/>
                    <a:pt x="393" y="399"/>
                  </a:cubicBezTo>
                  <a:cubicBezTo>
                    <a:pt x="335" y="307"/>
                    <a:pt x="291" y="225"/>
                    <a:pt x="264" y="167"/>
                  </a:cubicBezTo>
                  <a:cubicBezTo>
                    <a:pt x="250" y="136"/>
                    <a:pt x="239" y="113"/>
                    <a:pt x="232" y="95"/>
                  </a:cubicBezTo>
                  <a:cubicBezTo>
                    <a:pt x="226" y="89"/>
                    <a:pt x="226" y="82"/>
                    <a:pt x="223" y="79"/>
                  </a:cubicBezTo>
                  <a:cubicBezTo>
                    <a:pt x="223" y="75"/>
                    <a:pt x="223" y="75"/>
                    <a:pt x="219" y="72"/>
                  </a:cubicBezTo>
                  <a:cubicBezTo>
                    <a:pt x="212" y="48"/>
                    <a:pt x="195" y="31"/>
                    <a:pt x="178" y="18"/>
                  </a:cubicBezTo>
                  <a:cubicBezTo>
                    <a:pt x="157" y="7"/>
                    <a:pt x="137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 flipH="1">
              <a:off x="1307497" y="2372277"/>
              <a:ext cx="94221" cy="87598"/>
            </a:xfrm>
            <a:custGeom>
              <a:avLst/>
              <a:gdLst/>
              <a:ahLst/>
              <a:cxnLst/>
              <a:rect l="l" t="t" r="r" b="b"/>
              <a:pathLst>
                <a:path w="1323" h="1230" extrusionOk="0">
                  <a:moveTo>
                    <a:pt x="81" y="0"/>
                  </a:moveTo>
                  <a:cubicBezTo>
                    <a:pt x="76" y="0"/>
                    <a:pt x="70" y="1"/>
                    <a:pt x="65" y="2"/>
                  </a:cubicBezTo>
                  <a:cubicBezTo>
                    <a:pt x="24" y="10"/>
                    <a:pt x="0" y="51"/>
                    <a:pt x="11" y="88"/>
                  </a:cubicBezTo>
                  <a:cubicBezTo>
                    <a:pt x="18" y="122"/>
                    <a:pt x="205" y="943"/>
                    <a:pt x="1224" y="1229"/>
                  </a:cubicBezTo>
                  <a:lnTo>
                    <a:pt x="1244" y="1229"/>
                  </a:lnTo>
                  <a:cubicBezTo>
                    <a:pt x="1276" y="1229"/>
                    <a:pt x="1306" y="1209"/>
                    <a:pt x="1312" y="1178"/>
                  </a:cubicBezTo>
                  <a:cubicBezTo>
                    <a:pt x="1323" y="1141"/>
                    <a:pt x="1303" y="1100"/>
                    <a:pt x="1265" y="1090"/>
                  </a:cubicBezTo>
                  <a:cubicBezTo>
                    <a:pt x="331" y="828"/>
                    <a:pt x="157" y="88"/>
                    <a:pt x="151" y="57"/>
                  </a:cubicBezTo>
                  <a:cubicBezTo>
                    <a:pt x="142" y="25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 flipH="1">
              <a:off x="1305005" y="2369286"/>
              <a:ext cx="99135" cy="93509"/>
            </a:xfrm>
            <a:custGeom>
              <a:avLst/>
              <a:gdLst/>
              <a:ahLst/>
              <a:cxnLst/>
              <a:rect l="l" t="t" r="r" b="b"/>
              <a:pathLst>
                <a:path w="1392" h="1313" extrusionOk="0">
                  <a:moveTo>
                    <a:pt x="113" y="82"/>
                  </a:moveTo>
                  <a:cubicBezTo>
                    <a:pt x="119" y="82"/>
                    <a:pt x="127" y="85"/>
                    <a:pt x="133" y="89"/>
                  </a:cubicBezTo>
                  <a:cubicBezTo>
                    <a:pt x="137" y="96"/>
                    <a:pt x="140" y="99"/>
                    <a:pt x="144" y="110"/>
                  </a:cubicBezTo>
                  <a:cubicBezTo>
                    <a:pt x="147" y="126"/>
                    <a:pt x="195" y="324"/>
                    <a:pt x="362" y="552"/>
                  </a:cubicBezTo>
                  <a:cubicBezTo>
                    <a:pt x="443" y="668"/>
                    <a:pt x="556" y="788"/>
                    <a:pt x="706" y="897"/>
                  </a:cubicBezTo>
                  <a:cubicBezTo>
                    <a:pt x="860" y="1005"/>
                    <a:pt x="1050" y="1104"/>
                    <a:pt x="1285" y="1173"/>
                  </a:cubicBezTo>
                  <a:cubicBezTo>
                    <a:pt x="1292" y="1173"/>
                    <a:pt x="1299" y="1176"/>
                    <a:pt x="1302" y="1183"/>
                  </a:cubicBezTo>
                  <a:cubicBezTo>
                    <a:pt x="1305" y="1186"/>
                    <a:pt x="1310" y="1193"/>
                    <a:pt x="1310" y="1200"/>
                  </a:cubicBezTo>
                  <a:lnTo>
                    <a:pt x="1310" y="1210"/>
                  </a:lnTo>
                  <a:cubicBezTo>
                    <a:pt x="1305" y="1217"/>
                    <a:pt x="1302" y="1220"/>
                    <a:pt x="1296" y="1227"/>
                  </a:cubicBezTo>
                  <a:cubicBezTo>
                    <a:pt x="1292" y="1230"/>
                    <a:pt x="1285" y="1230"/>
                    <a:pt x="1278" y="1230"/>
                  </a:cubicBezTo>
                  <a:lnTo>
                    <a:pt x="1269" y="1230"/>
                  </a:lnTo>
                  <a:cubicBezTo>
                    <a:pt x="1019" y="1159"/>
                    <a:pt x="822" y="1057"/>
                    <a:pt x="665" y="944"/>
                  </a:cubicBezTo>
                  <a:cubicBezTo>
                    <a:pt x="426" y="771"/>
                    <a:pt x="283" y="569"/>
                    <a:pt x="198" y="409"/>
                  </a:cubicBezTo>
                  <a:cubicBezTo>
                    <a:pt x="113" y="253"/>
                    <a:pt x="86" y="130"/>
                    <a:pt x="83" y="120"/>
                  </a:cubicBezTo>
                  <a:lnTo>
                    <a:pt x="83" y="113"/>
                  </a:lnTo>
                  <a:cubicBezTo>
                    <a:pt x="83" y="106"/>
                    <a:pt x="86" y="99"/>
                    <a:pt x="89" y="96"/>
                  </a:cubicBezTo>
                  <a:cubicBezTo>
                    <a:pt x="92" y="89"/>
                    <a:pt x="99" y="85"/>
                    <a:pt x="106" y="85"/>
                  </a:cubicBezTo>
                  <a:cubicBezTo>
                    <a:pt x="110" y="85"/>
                    <a:pt x="113" y="82"/>
                    <a:pt x="113" y="82"/>
                  </a:cubicBezTo>
                  <a:close/>
                  <a:moveTo>
                    <a:pt x="113" y="0"/>
                  </a:moveTo>
                  <a:cubicBezTo>
                    <a:pt x="106" y="0"/>
                    <a:pt x="96" y="3"/>
                    <a:pt x="89" y="3"/>
                  </a:cubicBezTo>
                  <a:cubicBezTo>
                    <a:pt x="62" y="11"/>
                    <a:pt x="42" y="24"/>
                    <a:pt x="25" y="44"/>
                  </a:cubicBezTo>
                  <a:cubicBezTo>
                    <a:pt x="11" y="65"/>
                    <a:pt x="1" y="89"/>
                    <a:pt x="1" y="113"/>
                  </a:cubicBezTo>
                  <a:cubicBezTo>
                    <a:pt x="1" y="123"/>
                    <a:pt x="1" y="130"/>
                    <a:pt x="4" y="140"/>
                  </a:cubicBezTo>
                  <a:cubicBezTo>
                    <a:pt x="7" y="160"/>
                    <a:pt x="58" y="379"/>
                    <a:pt x="239" y="631"/>
                  </a:cubicBezTo>
                  <a:cubicBezTo>
                    <a:pt x="328" y="753"/>
                    <a:pt x="451" y="890"/>
                    <a:pt x="618" y="1009"/>
                  </a:cubicBezTo>
                  <a:cubicBezTo>
                    <a:pt x="781" y="1128"/>
                    <a:pt x="989" y="1238"/>
                    <a:pt x="1248" y="1309"/>
                  </a:cubicBezTo>
                  <a:cubicBezTo>
                    <a:pt x="1258" y="1312"/>
                    <a:pt x="1269" y="1312"/>
                    <a:pt x="1278" y="1312"/>
                  </a:cubicBezTo>
                  <a:cubicBezTo>
                    <a:pt x="1302" y="1312"/>
                    <a:pt x="1326" y="1306"/>
                    <a:pt x="1346" y="1292"/>
                  </a:cubicBezTo>
                  <a:cubicBezTo>
                    <a:pt x="1364" y="1279"/>
                    <a:pt x="1381" y="1255"/>
                    <a:pt x="1387" y="1230"/>
                  </a:cubicBezTo>
                  <a:cubicBezTo>
                    <a:pt x="1391" y="1220"/>
                    <a:pt x="1391" y="1210"/>
                    <a:pt x="1391" y="1200"/>
                  </a:cubicBezTo>
                  <a:cubicBezTo>
                    <a:pt x="1391" y="1176"/>
                    <a:pt x="1384" y="1153"/>
                    <a:pt x="1367" y="1132"/>
                  </a:cubicBezTo>
                  <a:cubicBezTo>
                    <a:pt x="1354" y="1115"/>
                    <a:pt x="1333" y="1098"/>
                    <a:pt x="1310" y="1091"/>
                  </a:cubicBezTo>
                  <a:cubicBezTo>
                    <a:pt x="1081" y="1030"/>
                    <a:pt x="901" y="934"/>
                    <a:pt x="753" y="832"/>
                  </a:cubicBezTo>
                  <a:cubicBezTo>
                    <a:pt x="539" y="675"/>
                    <a:pt x="406" y="494"/>
                    <a:pt x="328" y="351"/>
                  </a:cubicBezTo>
                  <a:cubicBezTo>
                    <a:pt x="250" y="208"/>
                    <a:pt x="226" y="99"/>
                    <a:pt x="222" y="89"/>
                  </a:cubicBezTo>
                  <a:cubicBezTo>
                    <a:pt x="218" y="65"/>
                    <a:pt x="201" y="41"/>
                    <a:pt x="185" y="28"/>
                  </a:cubicBezTo>
                  <a:cubicBezTo>
                    <a:pt x="164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 flipH="1">
              <a:off x="687540" y="2326199"/>
              <a:ext cx="102055" cy="102340"/>
            </a:xfrm>
            <a:custGeom>
              <a:avLst/>
              <a:gdLst/>
              <a:ahLst/>
              <a:cxnLst/>
              <a:rect l="l" t="t" r="r" b="b"/>
              <a:pathLst>
                <a:path w="1433" h="1437" extrusionOk="0">
                  <a:moveTo>
                    <a:pt x="1351" y="1"/>
                  </a:moveTo>
                  <a:cubicBezTo>
                    <a:pt x="1322" y="1"/>
                    <a:pt x="1295" y="18"/>
                    <a:pt x="1282" y="47"/>
                  </a:cubicBezTo>
                  <a:cubicBezTo>
                    <a:pt x="1278" y="56"/>
                    <a:pt x="873" y="1052"/>
                    <a:pt x="62" y="1297"/>
                  </a:cubicBezTo>
                  <a:cubicBezTo>
                    <a:pt x="21" y="1308"/>
                    <a:pt x="1" y="1349"/>
                    <a:pt x="11" y="1385"/>
                  </a:cubicBezTo>
                  <a:cubicBezTo>
                    <a:pt x="21" y="1417"/>
                    <a:pt x="52" y="1437"/>
                    <a:pt x="83" y="1437"/>
                  </a:cubicBezTo>
                  <a:cubicBezTo>
                    <a:pt x="89" y="1437"/>
                    <a:pt x="96" y="1437"/>
                    <a:pt x="103" y="1434"/>
                  </a:cubicBezTo>
                  <a:cubicBezTo>
                    <a:pt x="982" y="1171"/>
                    <a:pt x="1398" y="142"/>
                    <a:pt x="1415" y="101"/>
                  </a:cubicBezTo>
                  <a:cubicBezTo>
                    <a:pt x="1432" y="64"/>
                    <a:pt x="1412" y="23"/>
                    <a:pt x="1377" y="6"/>
                  </a:cubicBezTo>
                  <a:cubicBezTo>
                    <a:pt x="1369" y="2"/>
                    <a:pt x="1360" y="1"/>
                    <a:pt x="135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 flipH="1">
              <a:off x="685403" y="2323421"/>
              <a:ext cx="106399" cy="108037"/>
            </a:xfrm>
            <a:custGeom>
              <a:avLst/>
              <a:gdLst/>
              <a:ahLst/>
              <a:cxnLst/>
              <a:rect l="l" t="t" r="r" b="b"/>
              <a:pathLst>
                <a:path w="1494" h="1517" extrusionOk="0">
                  <a:moveTo>
                    <a:pt x="1391" y="82"/>
                  </a:moveTo>
                  <a:cubicBezTo>
                    <a:pt x="1398" y="86"/>
                    <a:pt x="1402" y="89"/>
                    <a:pt x="1405" y="95"/>
                  </a:cubicBezTo>
                  <a:cubicBezTo>
                    <a:pt x="1408" y="99"/>
                    <a:pt x="1412" y="106"/>
                    <a:pt x="1412" y="113"/>
                  </a:cubicBezTo>
                  <a:cubicBezTo>
                    <a:pt x="1412" y="116"/>
                    <a:pt x="1412" y="120"/>
                    <a:pt x="1408" y="123"/>
                  </a:cubicBezTo>
                  <a:cubicBezTo>
                    <a:pt x="1402" y="144"/>
                    <a:pt x="1292" y="409"/>
                    <a:pt x="1081" y="699"/>
                  </a:cubicBezTo>
                  <a:cubicBezTo>
                    <a:pt x="972" y="845"/>
                    <a:pt x="839" y="995"/>
                    <a:pt x="679" y="1128"/>
                  </a:cubicBezTo>
                  <a:cubicBezTo>
                    <a:pt x="523" y="1261"/>
                    <a:pt x="334" y="1370"/>
                    <a:pt x="120" y="1435"/>
                  </a:cubicBezTo>
                  <a:lnTo>
                    <a:pt x="114" y="1435"/>
                  </a:lnTo>
                  <a:cubicBezTo>
                    <a:pt x="106" y="1435"/>
                    <a:pt x="100" y="1435"/>
                    <a:pt x="93" y="1429"/>
                  </a:cubicBezTo>
                  <a:cubicBezTo>
                    <a:pt x="89" y="1424"/>
                    <a:pt x="86" y="1421"/>
                    <a:pt x="83" y="1415"/>
                  </a:cubicBezTo>
                  <a:lnTo>
                    <a:pt x="83" y="1404"/>
                  </a:lnTo>
                  <a:cubicBezTo>
                    <a:pt x="83" y="1397"/>
                    <a:pt x="83" y="1391"/>
                    <a:pt x="86" y="1388"/>
                  </a:cubicBezTo>
                  <a:cubicBezTo>
                    <a:pt x="89" y="1380"/>
                    <a:pt x="96" y="1377"/>
                    <a:pt x="103" y="1374"/>
                  </a:cubicBezTo>
                  <a:cubicBezTo>
                    <a:pt x="314" y="1312"/>
                    <a:pt x="495" y="1200"/>
                    <a:pt x="652" y="1070"/>
                  </a:cubicBezTo>
                  <a:cubicBezTo>
                    <a:pt x="883" y="876"/>
                    <a:pt x="1057" y="634"/>
                    <a:pt x="1173" y="443"/>
                  </a:cubicBezTo>
                  <a:cubicBezTo>
                    <a:pt x="1231" y="348"/>
                    <a:pt x="1275" y="263"/>
                    <a:pt x="1306" y="202"/>
                  </a:cubicBezTo>
                  <a:cubicBezTo>
                    <a:pt x="1320" y="171"/>
                    <a:pt x="1333" y="147"/>
                    <a:pt x="1340" y="130"/>
                  </a:cubicBezTo>
                  <a:cubicBezTo>
                    <a:pt x="1344" y="120"/>
                    <a:pt x="1347" y="113"/>
                    <a:pt x="1347" y="109"/>
                  </a:cubicBezTo>
                  <a:cubicBezTo>
                    <a:pt x="1350" y="106"/>
                    <a:pt x="1350" y="103"/>
                    <a:pt x="1350" y="103"/>
                  </a:cubicBezTo>
                  <a:cubicBezTo>
                    <a:pt x="1354" y="95"/>
                    <a:pt x="1357" y="89"/>
                    <a:pt x="1364" y="86"/>
                  </a:cubicBezTo>
                  <a:cubicBezTo>
                    <a:pt x="1367" y="82"/>
                    <a:pt x="1374" y="82"/>
                    <a:pt x="1381" y="82"/>
                  </a:cubicBezTo>
                  <a:cubicBezTo>
                    <a:pt x="1385" y="82"/>
                    <a:pt x="1388" y="82"/>
                    <a:pt x="1391" y="86"/>
                  </a:cubicBezTo>
                  <a:lnTo>
                    <a:pt x="1391" y="82"/>
                  </a:lnTo>
                  <a:close/>
                  <a:moveTo>
                    <a:pt x="1381" y="0"/>
                  </a:moveTo>
                  <a:cubicBezTo>
                    <a:pt x="1357" y="0"/>
                    <a:pt x="1336" y="7"/>
                    <a:pt x="1320" y="18"/>
                  </a:cubicBezTo>
                  <a:cubicBezTo>
                    <a:pt x="1300" y="31"/>
                    <a:pt x="1286" y="48"/>
                    <a:pt x="1275" y="72"/>
                  </a:cubicBezTo>
                  <a:cubicBezTo>
                    <a:pt x="1275" y="72"/>
                    <a:pt x="1275" y="75"/>
                    <a:pt x="1272" y="82"/>
                  </a:cubicBezTo>
                  <a:cubicBezTo>
                    <a:pt x="1245" y="140"/>
                    <a:pt x="1132" y="389"/>
                    <a:pt x="935" y="652"/>
                  </a:cubicBezTo>
                  <a:cubicBezTo>
                    <a:pt x="836" y="781"/>
                    <a:pt x="713" y="917"/>
                    <a:pt x="570" y="1029"/>
                  </a:cubicBezTo>
                  <a:cubicBezTo>
                    <a:pt x="427" y="1146"/>
                    <a:pt x="263" y="1240"/>
                    <a:pt x="79" y="1295"/>
                  </a:cubicBezTo>
                  <a:cubicBezTo>
                    <a:pt x="56" y="1306"/>
                    <a:pt x="35" y="1319"/>
                    <a:pt x="21" y="1339"/>
                  </a:cubicBezTo>
                  <a:cubicBezTo>
                    <a:pt x="7" y="1357"/>
                    <a:pt x="1" y="1380"/>
                    <a:pt x="1" y="1404"/>
                  </a:cubicBezTo>
                  <a:cubicBezTo>
                    <a:pt x="1" y="1415"/>
                    <a:pt x="1" y="1429"/>
                    <a:pt x="4" y="1438"/>
                  </a:cubicBezTo>
                  <a:cubicBezTo>
                    <a:pt x="11" y="1462"/>
                    <a:pt x="24" y="1483"/>
                    <a:pt x="45" y="1496"/>
                  </a:cubicBezTo>
                  <a:cubicBezTo>
                    <a:pt x="65" y="1510"/>
                    <a:pt x="86" y="1517"/>
                    <a:pt x="114" y="1517"/>
                  </a:cubicBezTo>
                  <a:cubicBezTo>
                    <a:pt x="123" y="1517"/>
                    <a:pt x="134" y="1517"/>
                    <a:pt x="144" y="1514"/>
                  </a:cubicBezTo>
                  <a:cubicBezTo>
                    <a:pt x="369" y="1445"/>
                    <a:pt x="567" y="1330"/>
                    <a:pt x="734" y="1193"/>
                  </a:cubicBezTo>
                  <a:cubicBezTo>
                    <a:pt x="982" y="985"/>
                    <a:pt x="1166" y="737"/>
                    <a:pt x="1289" y="532"/>
                  </a:cubicBezTo>
                  <a:cubicBezTo>
                    <a:pt x="1415" y="328"/>
                    <a:pt x="1476" y="171"/>
                    <a:pt x="1487" y="153"/>
                  </a:cubicBezTo>
                  <a:cubicBezTo>
                    <a:pt x="1490" y="140"/>
                    <a:pt x="1493" y="126"/>
                    <a:pt x="1493" y="113"/>
                  </a:cubicBezTo>
                  <a:cubicBezTo>
                    <a:pt x="1493" y="89"/>
                    <a:pt x="1487" y="68"/>
                    <a:pt x="1473" y="51"/>
                  </a:cubicBezTo>
                  <a:cubicBezTo>
                    <a:pt x="1463" y="31"/>
                    <a:pt x="1446" y="18"/>
                    <a:pt x="1422" y="7"/>
                  </a:cubicBezTo>
                  <a:cubicBezTo>
                    <a:pt x="1408" y="4"/>
                    <a:pt x="1394" y="0"/>
                    <a:pt x="138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 flipH="1">
              <a:off x="655562" y="2372277"/>
              <a:ext cx="94221" cy="87598"/>
            </a:xfrm>
            <a:custGeom>
              <a:avLst/>
              <a:gdLst/>
              <a:ahLst/>
              <a:cxnLst/>
              <a:rect l="l" t="t" r="r" b="b"/>
              <a:pathLst>
                <a:path w="1323" h="1230" extrusionOk="0">
                  <a:moveTo>
                    <a:pt x="1245" y="0"/>
                  </a:moveTo>
                  <a:cubicBezTo>
                    <a:pt x="1211" y="0"/>
                    <a:pt x="1182" y="25"/>
                    <a:pt x="1176" y="57"/>
                  </a:cubicBezTo>
                  <a:cubicBezTo>
                    <a:pt x="1169" y="88"/>
                    <a:pt x="996" y="828"/>
                    <a:pt x="62" y="1090"/>
                  </a:cubicBezTo>
                  <a:cubicBezTo>
                    <a:pt x="24" y="1100"/>
                    <a:pt x="0" y="1141"/>
                    <a:pt x="10" y="1178"/>
                  </a:cubicBezTo>
                  <a:cubicBezTo>
                    <a:pt x="21" y="1209"/>
                    <a:pt x="48" y="1229"/>
                    <a:pt x="79" y="1229"/>
                  </a:cubicBezTo>
                  <a:lnTo>
                    <a:pt x="99" y="1229"/>
                  </a:lnTo>
                  <a:cubicBezTo>
                    <a:pt x="1119" y="943"/>
                    <a:pt x="1309" y="122"/>
                    <a:pt x="1316" y="88"/>
                  </a:cubicBezTo>
                  <a:cubicBezTo>
                    <a:pt x="1323" y="51"/>
                    <a:pt x="1298" y="10"/>
                    <a:pt x="1262" y="2"/>
                  </a:cubicBezTo>
                  <a:cubicBezTo>
                    <a:pt x="1256" y="1"/>
                    <a:pt x="1250" y="0"/>
                    <a:pt x="12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 flipH="1">
              <a:off x="653141" y="2369286"/>
              <a:ext cx="99064" cy="93509"/>
            </a:xfrm>
            <a:custGeom>
              <a:avLst/>
              <a:gdLst/>
              <a:ahLst/>
              <a:cxnLst/>
              <a:rect l="l" t="t" r="r" b="b"/>
              <a:pathLst>
                <a:path w="1391" h="1313" extrusionOk="0">
                  <a:moveTo>
                    <a:pt x="1278" y="82"/>
                  </a:moveTo>
                  <a:cubicBezTo>
                    <a:pt x="1282" y="82"/>
                    <a:pt x="1285" y="85"/>
                    <a:pt x="1285" y="85"/>
                  </a:cubicBezTo>
                  <a:cubicBezTo>
                    <a:pt x="1292" y="85"/>
                    <a:pt x="1299" y="89"/>
                    <a:pt x="1302" y="96"/>
                  </a:cubicBezTo>
                  <a:cubicBezTo>
                    <a:pt x="1309" y="99"/>
                    <a:pt x="1309" y="106"/>
                    <a:pt x="1309" y="116"/>
                  </a:cubicBezTo>
                  <a:lnTo>
                    <a:pt x="1309" y="120"/>
                  </a:lnTo>
                  <a:cubicBezTo>
                    <a:pt x="1305" y="133"/>
                    <a:pt x="1258" y="345"/>
                    <a:pt x="1087" y="583"/>
                  </a:cubicBezTo>
                  <a:cubicBezTo>
                    <a:pt x="1002" y="703"/>
                    <a:pt x="887" y="829"/>
                    <a:pt x="730" y="944"/>
                  </a:cubicBezTo>
                  <a:cubicBezTo>
                    <a:pt x="573" y="1057"/>
                    <a:pt x="371" y="1159"/>
                    <a:pt x="123" y="1230"/>
                  </a:cubicBezTo>
                  <a:lnTo>
                    <a:pt x="113" y="1230"/>
                  </a:lnTo>
                  <a:cubicBezTo>
                    <a:pt x="110" y="1230"/>
                    <a:pt x="102" y="1230"/>
                    <a:pt x="96" y="1227"/>
                  </a:cubicBezTo>
                  <a:cubicBezTo>
                    <a:pt x="93" y="1220"/>
                    <a:pt x="85" y="1217"/>
                    <a:pt x="85" y="1210"/>
                  </a:cubicBezTo>
                  <a:cubicBezTo>
                    <a:pt x="85" y="1207"/>
                    <a:pt x="82" y="1203"/>
                    <a:pt x="82" y="1200"/>
                  </a:cubicBezTo>
                  <a:cubicBezTo>
                    <a:pt x="82" y="1193"/>
                    <a:pt x="85" y="1186"/>
                    <a:pt x="89" y="1183"/>
                  </a:cubicBezTo>
                  <a:cubicBezTo>
                    <a:pt x="93" y="1176"/>
                    <a:pt x="99" y="1173"/>
                    <a:pt x="106" y="1173"/>
                  </a:cubicBezTo>
                  <a:cubicBezTo>
                    <a:pt x="344" y="1104"/>
                    <a:pt x="535" y="1005"/>
                    <a:pt x="685" y="897"/>
                  </a:cubicBezTo>
                  <a:cubicBezTo>
                    <a:pt x="914" y="733"/>
                    <a:pt x="1054" y="542"/>
                    <a:pt x="1135" y="389"/>
                  </a:cubicBezTo>
                  <a:cubicBezTo>
                    <a:pt x="1220" y="239"/>
                    <a:pt x="1244" y="123"/>
                    <a:pt x="1247" y="110"/>
                  </a:cubicBezTo>
                  <a:cubicBezTo>
                    <a:pt x="1251" y="99"/>
                    <a:pt x="1255" y="96"/>
                    <a:pt x="1261" y="89"/>
                  </a:cubicBezTo>
                  <a:cubicBezTo>
                    <a:pt x="1265" y="85"/>
                    <a:pt x="1271" y="82"/>
                    <a:pt x="1278" y="82"/>
                  </a:cubicBezTo>
                  <a:close/>
                  <a:moveTo>
                    <a:pt x="1278" y="0"/>
                  </a:moveTo>
                  <a:cubicBezTo>
                    <a:pt x="1251" y="0"/>
                    <a:pt x="1227" y="11"/>
                    <a:pt x="1207" y="28"/>
                  </a:cubicBezTo>
                  <a:cubicBezTo>
                    <a:pt x="1189" y="41"/>
                    <a:pt x="1176" y="65"/>
                    <a:pt x="1169" y="89"/>
                  </a:cubicBezTo>
                  <a:cubicBezTo>
                    <a:pt x="1166" y="102"/>
                    <a:pt x="1121" y="290"/>
                    <a:pt x="964" y="505"/>
                  </a:cubicBezTo>
                  <a:cubicBezTo>
                    <a:pt x="887" y="614"/>
                    <a:pt x="780" y="726"/>
                    <a:pt x="637" y="832"/>
                  </a:cubicBezTo>
                  <a:cubicBezTo>
                    <a:pt x="494" y="934"/>
                    <a:pt x="314" y="1030"/>
                    <a:pt x="85" y="1091"/>
                  </a:cubicBezTo>
                  <a:cubicBezTo>
                    <a:pt x="58" y="1098"/>
                    <a:pt x="38" y="1115"/>
                    <a:pt x="24" y="1132"/>
                  </a:cubicBezTo>
                  <a:cubicBezTo>
                    <a:pt x="11" y="1153"/>
                    <a:pt x="0" y="1176"/>
                    <a:pt x="0" y="1200"/>
                  </a:cubicBezTo>
                  <a:cubicBezTo>
                    <a:pt x="0" y="1210"/>
                    <a:pt x="3" y="1220"/>
                    <a:pt x="7" y="1230"/>
                  </a:cubicBezTo>
                  <a:cubicBezTo>
                    <a:pt x="14" y="1255"/>
                    <a:pt x="28" y="1279"/>
                    <a:pt x="48" y="1292"/>
                  </a:cubicBezTo>
                  <a:cubicBezTo>
                    <a:pt x="65" y="1306"/>
                    <a:pt x="89" y="1312"/>
                    <a:pt x="113" y="1312"/>
                  </a:cubicBezTo>
                  <a:cubicBezTo>
                    <a:pt x="126" y="1312"/>
                    <a:pt x="137" y="1312"/>
                    <a:pt x="143" y="1309"/>
                  </a:cubicBezTo>
                  <a:cubicBezTo>
                    <a:pt x="406" y="1238"/>
                    <a:pt x="610" y="1128"/>
                    <a:pt x="777" y="1009"/>
                  </a:cubicBezTo>
                  <a:cubicBezTo>
                    <a:pt x="1022" y="829"/>
                    <a:pt x="1176" y="617"/>
                    <a:pt x="1265" y="450"/>
                  </a:cubicBezTo>
                  <a:cubicBezTo>
                    <a:pt x="1357" y="280"/>
                    <a:pt x="1387" y="154"/>
                    <a:pt x="1391" y="140"/>
                  </a:cubicBezTo>
                  <a:lnTo>
                    <a:pt x="1391" y="116"/>
                  </a:lnTo>
                  <a:cubicBezTo>
                    <a:pt x="1391" y="89"/>
                    <a:pt x="1384" y="65"/>
                    <a:pt x="1367" y="44"/>
                  </a:cubicBezTo>
                  <a:cubicBezTo>
                    <a:pt x="1353" y="24"/>
                    <a:pt x="1329" y="11"/>
                    <a:pt x="1302" y="3"/>
                  </a:cubicBezTo>
                  <a:cubicBezTo>
                    <a:pt x="1296" y="3"/>
                    <a:pt x="1285" y="0"/>
                    <a:pt x="12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 flipH="1">
              <a:off x="960378" y="2685070"/>
              <a:ext cx="86031" cy="130898"/>
            </a:xfrm>
            <a:custGeom>
              <a:avLst/>
              <a:gdLst/>
              <a:ahLst/>
              <a:cxnLst/>
              <a:rect l="l" t="t" r="r" b="b"/>
              <a:pathLst>
                <a:path w="1208" h="1838" extrusionOk="0">
                  <a:moveTo>
                    <a:pt x="654" y="144"/>
                  </a:moveTo>
                  <a:cubicBezTo>
                    <a:pt x="739" y="144"/>
                    <a:pt x="818" y="155"/>
                    <a:pt x="870" y="187"/>
                  </a:cubicBezTo>
                  <a:cubicBezTo>
                    <a:pt x="897" y="205"/>
                    <a:pt x="914" y="225"/>
                    <a:pt x="921" y="252"/>
                  </a:cubicBezTo>
                  <a:cubicBezTo>
                    <a:pt x="1040" y="931"/>
                    <a:pt x="536" y="1571"/>
                    <a:pt x="441" y="1691"/>
                  </a:cubicBezTo>
                  <a:cubicBezTo>
                    <a:pt x="432" y="1692"/>
                    <a:pt x="423" y="1692"/>
                    <a:pt x="415" y="1692"/>
                  </a:cubicBezTo>
                  <a:cubicBezTo>
                    <a:pt x="373" y="1692"/>
                    <a:pt x="339" y="1678"/>
                    <a:pt x="311" y="1653"/>
                  </a:cubicBezTo>
                  <a:cubicBezTo>
                    <a:pt x="147" y="1507"/>
                    <a:pt x="195" y="975"/>
                    <a:pt x="216" y="719"/>
                  </a:cubicBezTo>
                  <a:cubicBezTo>
                    <a:pt x="226" y="586"/>
                    <a:pt x="229" y="532"/>
                    <a:pt x="222" y="497"/>
                  </a:cubicBezTo>
                  <a:cubicBezTo>
                    <a:pt x="208" y="443"/>
                    <a:pt x="246" y="297"/>
                    <a:pt x="284" y="195"/>
                  </a:cubicBezTo>
                  <a:cubicBezTo>
                    <a:pt x="373" y="172"/>
                    <a:pt x="521" y="144"/>
                    <a:pt x="654" y="144"/>
                  </a:cubicBezTo>
                  <a:close/>
                  <a:moveTo>
                    <a:pt x="645" y="0"/>
                  </a:moveTo>
                  <a:cubicBezTo>
                    <a:pt x="445" y="0"/>
                    <a:pt x="242" y="52"/>
                    <a:pt x="208" y="61"/>
                  </a:cubicBezTo>
                  <a:lnTo>
                    <a:pt x="175" y="72"/>
                  </a:lnTo>
                  <a:lnTo>
                    <a:pt x="161" y="106"/>
                  </a:lnTo>
                  <a:cubicBezTo>
                    <a:pt x="144" y="154"/>
                    <a:pt x="52" y="402"/>
                    <a:pt x="82" y="532"/>
                  </a:cubicBezTo>
                  <a:cubicBezTo>
                    <a:pt x="86" y="549"/>
                    <a:pt x="79" y="634"/>
                    <a:pt x="73" y="706"/>
                  </a:cubicBezTo>
                  <a:cubicBezTo>
                    <a:pt x="45" y="1026"/>
                    <a:pt x="1" y="1565"/>
                    <a:pt x="216" y="1762"/>
                  </a:cubicBezTo>
                  <a:cubicBezTo>
                    <a:pt x="270" y="1810"/>
                    <a:pt x="338" y="1837"/>
                    <a:pt x="417" y="1837"/>
                  </a:cubicBezTo>
                  <a:cubicBezTo>
                    <a:pt x="441" y="1837"/>
                    <a:pt x="464" y="1834"/>
                    <a:pt x="491" y="1826"/>
                  </a:cubicBezTo>
                  <a:lnTo>
                    <a:pt x="515" y="1823"/>
                  </a:lnTo>
                  <a:lnTo>
                    <a:pt x="529" y="1806"/>
                  </a:lnTo>
                  <a:cubicBezTo>
                    <a:pt x="556" y="1776"/>
                    <a:pt x="1207" y="1043"/>
                    <a:pt x="1061" y="225"/>
                  </a:cubicBezTo>
                  <a:cubicBezTo>
                    <a:pt x="1047" y="157"/>
                    <a:pt x="1006" y="102"/>
                    <a:pt x="945" y="65"/>
                  </a:cubicBezTo>
                  <a:cubicBezTo>
                    <a:pt x="866" y="16"/>
                    <a:pt x="756" y="0"/>
                    <a:pt x="64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 flipH="1">
              <a:off x="966502" y="2682150"/>
              <a:ext cx="79336" cy="136666"/>
            </a:xfrm>
            <a:custGeom>
              <a:avLst/>
              <a:gdLst/>
              <a:ahLst/>
              <a:cxnLst/>
              <a:rect l="l" t="t" r="r" b="b"/>
              <a:pathLst>
                <a:path w="1114" h="1919" extrusionOk="0">
                  <a:moveTo>
                    <a:pt x="644" y="225"/>
                  </a:moveTo>
                  <a:cubicBezTo>
                    <a:pt x="685" y="225"/>
                    <a:pt x="725" y="228"/>
                    <a:pt x="760" y="236"/>
                  </a:cubicBezTo>
                  <a:cubicBezTo>
                    <a:pt x="793" y="242"/>
                    <a:pt x="821" y="252"/>
                    <a:pt x="842" y="263"/>
                  </a:cubicBezTo>
                  <a:cubicBezTo>
                    <a:pt x="851" y="269"/>
                    <a:pt x="859" y="277"/>
                    <a:pt x="862" y="283"/>
                  </a:cubicBezTo>
                  <a:cubicBezTo>
                    <a:pt x="869" y="290"/>
                    <a:pt x="869" y="297"/>
                    <a:pt x="872" y="304"/>
                  </a:cubicBezTo>
                  <a:lnTo>
                    <a:pt x="872" y="303"/>
                  </a:lnTo>
                  <a:lnTo>
                    <a:pt x="872" y="303"/>
                  </a:lnTo>
                  <a:cubicBezTo>
                    <a:pt x="883" y="374"/>
                    <a:pt x="889" y="441"/>
                    <a:pt x="889" y="508"/>
                  </a:cubicBezTo>
                  <a:cubicBezTo>
                    <a:pt x="889" y="794"/>
                    <a:pt x="790" y="1070"/>
                    <a:pt x="678" y="1285"/>
                  </a:cubicBezTo>
                  <a:cubicBezTo>
                    <a:pt x="574" y="1483"/>
                    <a:pt x="461" y="1630"/>
                    <a:pt x="412" y="1691"/>
                  </a:cubicBezTo>
                  <a:lnTo>
                    <a:pt x="405" y="1691"/>
                  </a:lnTo>
                  <a:cubicBezTo>
                    <a:pt x="392" y="1691"/>
                    <a:pt x="378" y="1691"/>
                    <a:pt x="364" y="1683"/>
                  </a:cubicBezTo>
                  <a:cubicBezTo>
                    <a:pt x="354" y="1680"/>
                    <a:pt x="344" y="1674"/>
                    <a:pt x="334" y="1663"/>
                  </a:cubicBezTo>
                  <a:cubicBezTo>
                    <a:pt x="313" y="1650"/>
                    <a:pt x="296" y="1622"/>
                    <a:pt x="282" y="1592"/>
                  </a:cubicBezTo>
                  <a:cubicBezTo>
                    <a:pt x="262" y="1544"/>
                    <a:pt x="249" y="1483"/>
                    <a:pt x="238" y="1411"/>
                  </a:cubicBezTo>
                  <a:cubicBezTo>
                    <a:pt x="228" y="1340"/>
                    <a:pt x="225" y="1261"/>
                    <a:pt x="225" y="1183"/>
                  </a:cubicBezTo>
                  <a:cubicBezTo>
                    <a:pt x="225" y="1026"/>
                    <a:pt x="238" y="870"/>
                    <a:pt x="249" y="763"/>
                  </a:cubicBezTo>
                  <a:cubicBezTo>
                    <a:pt x="255" y="678"/>
                    <a:pt x="258" y="627"/>
                    <a:pt x="258" y="587"/>
                  </a:cubicBezTo>
                  <a:cubicBezTo>
                    <a:pt x="258" y="566"/>
                    <a:pt x="258" y="546"/>
                    <a:pt x="255" y="529"/>
                  </a:cubicBezTo>
                  <a:cubicBezTo>
                    <a:pt x="252" y="525"/>
                    <a:pt x="252" y="518"/>
                    <a:pt x="252" y="508"/>
                  </a:cubicBezTo>
                  <a:cubicBezTo>
                    <a:pt x="252" y="494"/>
                    <a:pt x="255" y="477"/>
                    <a:pt x="258" y="457"/>
                  </a:cubicBezTo>
                  <a:cubicBezTo>
                    <a:pt x="265" y="401"/>
                    <a:pt x="285" y="326"/>
                    <a:pt x="306" y="267"/>
                  </a:cubicBezTo>
                  <a:lnTo>
                    <a:pt x="306" y="267"/>
                  </a:lnTo>
                  <a:cubicBezTo>
                    <a:pt x="396" y="248"/>
                    <a:pt x="529" y="225"/>
                    <a:pt x="644" y="225"/>
                  </a:cubicBezTo>
                  <a:close/>
                  <a:moveTo>
                    <a:pt x="644" y="143"/>
                  </a:moveTo>
                  <a:cubicBezTo>
                    <a:pt x="507" y="143"/>
                    <a:pt x="357" y="170"/>
                    <a:pt x="266" y="195"/>
                  </a:cubicBezTo>
                  <a:lnTo>
                    <a:pt x="245" y="198"/>
                  </a:lnTo>
                  <a:lnTo>
                    <a:pt x="235" y="222"/>
                  </a:lnTo>
                  <a:cubicBezTo>
                    <a:pt x="221" y="266"/>
                    <a:pt x="204" y="318"/>
                    <a:pt x="191" y="368"/>
                  </a:cubicBezTo>
                  <a:cubicBezTo>
                    <a:pt x="184" y="395"/>
                    <a:pt x="180" y="420"/>
                    <a:pt x="177" y="443"/>
                  </a:cubicBezTo>
                  <a:cubicBezTo>
                    <a:pt x="173" y="467"/>
                    <a:pt x="170" y="488"/>
                    <a:pt x="170" y="508"/>
                  </a:cubicBezTo>
                  <a:cubicBezTo>
                    <a:pt x="170" y="522"/>
                    <a:pt x="170" y="535"/>
                    <a:pt x="173" y="549"/>
                  </a:cubicBezTo>
                  <a:cubicBezTo>
                    <a:pt x="177" y="556"/>
                    <a:pt x="177" y="569"/>
                    <a:pt x="177" y="587"/>
                  </a:cubicBezTo>
                  <a:cubicBezTo>
                    <a:pt x="177" y="620"/>
                    <a:pt x="173" y="672"/>
                    <a:pt x="167" y="757"/>
                  </a:cubicBezTo>
                  <a:cubicBezTo>
                    <a:pt x="156" y="862"/>
                    <a:pt x="143" y="1023"/>
                    <a:pt x="143" y="1183"/>
                  </a:cubicBezTo>
                  <a:cubicBezTo>
                    <a:pt x="143" y="1288"/>
                    <a:pt x="150" y="1397"/>
                    <a:pt x="170" y="1493"/>
                  </a:cubicBezTo>
                  <a:cubicBezTo>
                    <a:pt x="177" y="1540"/>
                    <a:pt x="191" y="1585"/>
                    <a:pt x="208" y="1626"/>
                  </a:cubicBezTo>
                  <a:cubicBezTo>
                    <a:pt x="225" y="1663"/>
                    <a:pt x="249" y="1697"/>
                    <a:pt x="276" y="1724"/>
                  </a:cubicBezTo>
                  <a:cubicBezTo>
                    <a:pt x="296" y="1741"/>
                    <a:pt x="313" y="1752"/>
                    <a:pt x="337" y="1762"/>
                  </a:cubicBezTo>
                  <a:cubicBezTo>
                    <a:pt x="357" y="1769"/>
                    <a:pt x="381" y="1773"/>
                    <a:pt x="405" y="1773"/>
                  </a:cubicBezTo>
                  <a:lnTo>
                    <a:pt x="436" y="1773"/>
                  </a:lnTo>
                  <a:lnTo>
                    <a:pt x="453" y="1769"/>
                  </a:lnTo>
                  <a:lnTo>
                    <a:pt x="463" y="1759"/>
                  </a:lnTo>
                  <a:cubicBezTo>
                    <a:pt x="507" y="1704"/>
                    <a:pt x="634" y="1544"/>
                    <a:pt x="749" y="1323"/>
                  </a:cubicBezTo>
                  <a:cubicBezTo>
                    <a:pt x="865" y="1098"/>
                    <a:pt x="971" y="815"/>
                    <a:pt x="971" y="508"/>
                  </a:cubicBezTo>
                  <a:cubicBezTo>
                    <a:pt x="971" y="433"/>
                    <a:pt x="964" y="362"/>
                    <a:pt x="950" y="286"/>
                  </a:cubicBezTo>
                  <a:cubicBezTo>
                    <a:pt x="947" y="266"/>
                    <a:pt x="941" y="249"/>
                    <a:pt x="927" y="232"/>
                  </a:cubicBezTo>
                  <a:cubicBezTo>
                    <a:pt x="916" y="219"/>
                    <a:pt x="900" y="205"/>
                    <a:pt x="883" y="195"/>
                  </a:cubicBezTo>
                  <a:cubicBezTo>
                    <a:pt x="851" y="174"/>
                    <a:pt x="814" y="164"/>
                    <a:pt x="773" y="154"/>
                  </a:cubicBezTo>
                  <a:cubicBezTo>
                    <a:pt x="732" y="147"/>
                    <a:pt x="688" y="143"/>
                    <a:pt x="644" y="143"/>
                  </a:cubicBezTo>
                  <a:close/>
                  <a:moveTo>
                    <a:pt x="640" y="82"/>
                  </a:moveTo>
                  <a:cubicBezTo>
                    <a:pt x="691" y="82"/>
                    <a:pt x="743" y="85"/>
                    <a:pt x="790" y="96"/>
                  </a:cubicBezTo>
                  <a:cubicBezTo>
                    <a:pt x="838" y="106"/>
                    <a:pt x="883" y="120"/>
                    <a:pt x="913" y="140"/>
                  </a:cubicBezTo>
                  <a:cubicBezTo>
                    <a:pt x="941" y="157"/>
                    <a:pt x="964" y="178"/>
                    <a:pt x="977" y="198"/>
                  </a:cubicBezTo>
                  <a:cubicBezTo>
                    <a:pt x="995" y="222"/>
                    <a:pt x="1005" y="246"/>
                    <a:pt x="1012" y="277"/>
                  </a:cubicBezTo>
                  <a:lnTo>
                    <a:pt x="1012" y="276"/>
                  </a:lnTo>
                  <a:lnTo>
                    <a:pt x="1012" y="276"/>
                  </a:lnTo>
                  <a:cubicBezTo>
                    <a:pt x="1026" y="357"/>
                    <a:pt x="1032" y="434"/>
                    <a:pt x="1032" y="511"/>
                  </a:cubicBezTo>
                  <a:cubicBezTo>
                    <a:pt x="1032" y="681"/>
                    <a:pt x="1002" y="849"/>
                    <a:pt x="954" y="1002"/>
                  </a:cubicBezTo>
                  <a:cubicBezTo>
                    <a:pt x="879" y="1234"/>
                    <a:pt x="770" y="1435"/>
                    <a:pt x="675" y="1578"/>
                  </a:cubicBezTo>
                  <a:cubicBezTo>
                    <a:pt x="579" y="1721"/>
                    <a:pt x="501" y="1810"/>
                    <a:pt x="491" y="1820"/>
                  </a:cubicBezTo>
                  <a:lnTo>
                    <a:pt x="483" y="1827"/>
                  </a:lnTo>
                  <a:lnTo>
                    <a:pt x="474" y="1831"/>
                  </a:lnTo>
                  <a:cubicBezTo>
                    <a:pt x="450" y="1834"/>
                    <a:pt x="429" y="1837"/>
                    <a:pt x="409" y="1837"/>
                  </a:cubicBezTo>
                  <a:cubicBezTo>
                    <a:pt x="375" y="1837"/>
                    <a:pt x="340" y="1831"/>
                    <a:pt x="313" y="1820"/>
                  </a:cubicBezTo>
                  <a:cubicBezTo>
                    <a:pt x="286" y="1810"/>
                    <a:pt x="258" y="1793"/>
                    <a:pt x="235" y="1773"/>
                  </a:cubicBezTo>
                  <a:cubicBezTo>
                    <a:pt x="208" y="1745"/>
                    <a:pt x="184" y="1711"/>
                    <a:pt x="164" y="1670"/>
                  </a:cubicBezTo>
                  <a:cubicBezTo>
                    <a:pt x="133" y="1609"/>
                    <a:pt x="112" y="1534"/>
                    <a:pt x="98" y="1449"/>
                  </a:cubicBezTo>
                  <a:cubicBezTo>
                    <a:pt x="85" y="1364"/>
                    <a:pt x="82" y="1271"/>
                    <a:pt x="82" y="1180"/>
                  </a:cubicBezTo>
                  <a:cubicBezTo>
                    <a:pt x="82" y="1026"/>
                    <a:pt x="95" y="873"/>
                    <a:pt x="106" y="750"/>
                  </a:cubicBezTo>
                  <a:cubicBezTo>
                    <a:pt x="109" y="719"/>
                    <a:pt x="109" y="689"/>
                    <a:pt x="112" y="658"/>
                  </a:cubicBezTo>
                  <a:cubicBezTo>
                    <a:pt x="115" y="631"/>
                    <a:pt x="115" y="604"/>
                    <a:pt x="115" y="587"/>
                  </a:cubicBezTo>
                  <a:lnTo>
                    <a:pt x="115" y="576"/>
                  </a:lnTo>
                  <a:lnTo>
                    <a:pt x="115" y="566"/>
                  </a:lnTo>
                  <a:lnTo>
                    <a:pt x="115" y="563"/>
                  </a:lnTo>
                  <a:cubicBezTo>
                    <a:pt x="112" y="549"/>
                    <a:pt x="109" y="529"/>
                    <a:pt x="109" y="508"/>
                  </a:cubicBezTo>
                  <a:cubicBezTo>
                    <a:pt x="109" y="481"/>
                    <a:pt x="112" y="447"/>
                    <a:pt x="119" y="409"/>
                  </a:cubicBezTo>
                  <a:cubicBezTo>
                    <a:pt x="139" y="304"/>
                    <a:pt x="180" y="191"/>
                    <a:pt x="191" y="164"/>
                  </a:cubicBezTo>
                  <a:lnTo>
                    <a:pt x="197" y="147"/>
                  </a:lnTo>
                  <a:lnTo>
                    <a:pt x="211" y="143"/>
                  </a:lnTo>
                  <a:cubicBezTo>
                    <a:pt x="228" y="140"/>
                    <a:pt x="286" y="123"/>
                    <a:pt x="364" y="109"/>
                  </a:cubicBezTo>
                  <a:cubicBezTo>
                    <a:pt x="443" y="96"/>
                    <a:pt x="541" y="82"/>
                    <a:pt x="640" y="82"/>
                  </a:cubicBezTo>
                  <a:close/>
                  <a:moveTo>
                    <a:pt x="640" y="0"/>
                  </a:moveTo>
                  <a:cubicBezTo>
                    <a:pt x="535" y="0"/>
                    <a:pt x="433" y="14"/>
                    <a:pt x="351" y="31"/>
                  </a:cubicBezTo>
                  <a:cubicBezTo>
                    <a:pt x="269" y="44"/>
                    <a:pt x="208" y="58"/>
                    <a:pt x="191" y="65"/>
                  </a:cubicBezTo>
                  <a:lnTo>
                    <a:pt x="136" y="79"/>
                  </a:lnTo>
                  <a:lnTo>
                    <a:pt x="115" y="133"/>
                  </a:lnTo>
                  <a:cubicBezTo>
                    <a:pt x="106" y="154"/>
                    <a:pt x="85" y="211"/>
                    <a:pt x="65" y="283"/>
                  </a:cubicBezTo>
                  <a:cubicBezTo>
                    <a:pt x="54" y="318"/>
                    <a:pt x="47" y="358"/>
                    <a:pt x="37" y="395"/>
                  </a:cubicBezTo>
                  <a:cubicBezTo>
                    <a:pt x="30" y="433"/>
                    <a:pt x="27" y="474"/>
                    <a:pt x="27" y="508"/>
                  </a:cubicBezTo>
                  <a:cubicBezTo>
                    <a:pt x="27" y="535"/>
                    <a:pt x="30" y="559"/>
                    <a:pt x="34" y="583"/>
                  </a:cubicBezTo>
                  <a:lnTo>
                    <a:pt x="34" y="587"/>
                  </a:lnTo>
                  <a:cubicBezTo>
                    <a:pt x="34" y="600"/>
                    <a:pt x="34" y="624"/>
                    <a:pt x="30" y="651"/>
                  </a:cubicBezTo>
                  <a:cubicBezTo>
                    <a:pt x="30" y="681"/>
                    <a:pt x="27" y="713"/>
                    <a:pt x="24" y="743"/>
                  </a:cubicBezTo>
                  <a:cubicBezTo>
                    <a:pt x="13" y="865"/>
                    <a:pt x="0" y="1023"/>
                    <a:pt x="0" y="1180"/>
                  </a:cubicBezTo>
                  <a:cubicBezTo>
                    <a:pt x="0" y="1306"/>
                    <a:pt x="7" y="1435"/>
                    <a:pt x="34" y="1548"/>
                  </a:cubicBezTo>
                  <a:cubicBezTo>
                    <a:pt x="47" y="1606"/>
                    <a:pt x="65" y="1660"/>
                    <a:pt x="88" y="1708"/>
                  </a:cubicBezTo>
                  <a:cubicBezTo>
                    <a:pt x="112" y="1755"/>
                    <a:pt x="143" y="1796"/>
                    <a:pt x="180" y="1831"/>
                  </a:cubicBezTo>
                  <a:cubicBezTo>
                    <a:pt x="211" y="1861"/>
                    <a:pt x="249" y="1881"/>
                    <a:pt x="286" y="1895"/>
                  </a:cubicBezTo>
                  <a:cubicBezTo>
                    <a:pt x="323" y="1908"/>
                    <a:pt x="364" y="1919"/>
                    <a:pt x="409" y="1919"/>
                  </a:cubicBezTo>
                  <a:cubicBezTo>
                    <a:pt x="433" y="1919"/>
                    <a:pt x="460" y="1916"/>
                    <a:pt x="491" y="1908"/>
                  </a:cubicBezTo>
                  <a:lnTo>
                    <a:pt x="528" y="1902"/>
                  </a:lnTo>
                  <a:lnTo>
                    <a:pt x="552" y="1875"/>
                  </a:lnTo>
                  <a:cubicBezTo>
                    <a:pt x="565" y="1858"/>
                    <a:pt x="705" y="1701"/>
                    <a:pt x="842" y="1455"/>
                  </a:cubicBezTo>
                  <a:cubicBezTo>
                    <a:pt x="913" y="1333"/>
                    <a:pt x="977" y="1189"/>
                    <a:pt x="1029" y="1029"/>
                  </a:cubicBezTo>
                  <a:cubicBezTo>
                    <a:pt x="1080" y="870"/>
                    <a:pt x="1114" y="692"/>
                    <a:pt x="1114" y="511"/>
                  </a:cubicBezTo>
                  <a:cubicBezTo>
                    <a:pt x="1114" y="426"/>
                    <a:pt x="1107" y="344"/>
                    <a:pt x="1094" y="259"/>
                  </a:cubicBezTo>
                  <a:lnTo>
                    <a:pt x="1094" y="256"/>
                  </a:lnTo>
                  <a:cubicBezTo>
                    <a:pt x="1084" y="219"/>
                    <a:pt x="1067" y="181"/>
                    <a:pt x="1046" y="150"/>
                  </a:cubicBezTo>
                  <a:cubicBezTo>
                    <a:pt x="1022" y="120"/>
                    <a:pt x="991" y="93"/>
                    <a:pt x="957" y="72"/>
                  </a:cubicBezTo>
                  <a:cubicBezTo>
                    <a:pt x="913" y="44"/>
                    <a:pt x="862" y="27"/>
                    <a:pt x="807" y="17"/>
                  </a:cubicBezTo>
                  <a:cubicBezTo>
                    <a:pt x="752" y="7"/>
                    <a:pt x="695" y="0"/>
                    <a:pt x="64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 flipH="1">
              <a:off x="870357" y="2666339"/>
              <a:ext cx="85960" cy="130684"/>
            </a:xfrm>
            <a:custGeom>
              <a:avLst/>
              <a:gdLst/>
              <a:ahLst/>
              <a:cxnLst/>
              <a:rect l="l" t="t" r="r" b="b"/>
              <a:pathLst>
                <a:path w="1207" h="1835" extrusionOk="0">
                  <a:moveTo>
                    <a:pt x="653" y="144"/>
                  </a:moveTo>
                  <a:cubicBezTo>
                    <a:pt x="739" y="144"/>
                    <a:pt x="818" y="156"/>
                    <a:pt x="870" y="188"/>
                  </a:cubicBezTo>
                  <a:cubicBezTo>
                    <a:pt x="900" y="205"/>
                    <a:pt x="914" y="225"/>
                    <a:pt x="920" y="253"/>
                  </a:cubicBezTo>
                  <a:cubicBezTo>
                    <a:pt x="1040" y="931"/>
                    <a:pt x="538" y="1572"/>
                    <a:pt x="440" y="1691"/>
                  </a:cubicBezTo>
                  <a:cubicBezTo>
                    <a:pt x="432" y="1692"/>
                    <a:pt x="423" y="1693"/>
                    <a:pt x="415" y="1693"/>
                  </a:cubicBezTo>
                  <a:cubicBezTo>
                    <a:pt x="375" y="1693"/>
                    <a:pt x="342" y="1679"/>
                    <a:pt x="313" y="1653"/>
                  </a:cubicBezTo>
                  <a:cubicBezTo>
                    <a:pt x="150" y="1507"/>
                    <a:pt x="195" y="975"/>
                    <a:pt x="215" y="719"/>
                  </a:cubicBezTo>
                  <a:cubicBezTo>
                    <a:pt x="228" y="587"/>
                    <a:pt x="232" y="532"/>
                    <a:pt x="222" y="499"/>
                  </a:cubicBezTo>
                  <a:cubicBezTo>
                    <a:pt x="208" y="441"/>
                    <a:pt x="246" y="297"/>
                    <a:pt x="283" y="192"/>
                  </a:cubicBezTo>
                  <a:cubicBezTo>
                    <a:pt x="372" y="171"/>
                    <a:pt x="520" y="144"/>
                    <a:pt x="653" y="144"/>
                  </a:cubicBezTo>
                  <a:close/>
                  <a:moveTo>
                    <a:pt x="646" y="1"/>
                  </a:moveTo>
                  <a:cubicBezTo>
                    <a:pt x="447" y="1"/>
                    <a:pt x="244" y="53"/>
                    <a:pt x="211" y="62"/>
                  </a:cubicBezTo>
                  <a:lnTo>
                    <a:pt x="174" y="72"/>
                  </a:lnTo>
                  <a:lnTo>
                    <a:pt x="164" y="106"/>
                  </a:lnTo>
                  <a:cubicBezTo>
                    <a:pt x="143" y="154"/>
                    <a:pt x="52" y="403"/>
                    <a:pt x="82" y="532"/>
                  </a:cubicBezTo>
                  <a:cubicBezTo>
                    <a:pt x="85" y="549"/>
                    <a:pt x="79" y="634"/>
                    <a:pt x="72" y="706"/>
                  </a:cubicBezTo>
                  <a:cubicBezTo>
                    <a:pt x="44" y="1026"/>
                    <a:pt x="0" y="1565"/>
                    <a:pt x="219" y="1759"/>
                  </a:cubicBezTo>
                  <a:cubicBezTo>
                    <a:pt x="273" y="1811"/>
                    <a:pt x="338" y="1834"/>
                    <a:pt x="416" y="1834"/>
                  </a:cubicBezTo>
                  <a:cubicBezTo>
                    <a:pt x="440" y="1834"/>
                    <a:pt x="464" y="1834"/>
                    <a:pt x="491" y="1828"/>
                  </a:cubicBezTo>
                  <a:lnTo>
                    <a:pt x="515" y="1824"/>
                  </a:lnTo>
                  <a:lnTo>
                    <a:pt x="532" y="1807"/>
                  </a:lnTo>
                  <a:cubicBezTo>
                    <a:pt x="559" y="1776"/>
                    <a:pt x="1207" y="1043"/>
                    <a:pt x="1060" y="225"/>
                  </a:cubicBezTo>
                  <a:cubicBezTo>
                    <a:pt x="1046" y="158"/>
                    <a:pt x="1005" y="103"/>
                    <a:pt x="944" y="65"/>
                  </a:cubicBezTo>
                  <a:cubicBezTo>
                    <a:pt x="865" y="17"/>
                    <a:pt x="756" y="1"/>
                    <a:pt x="64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 flipH="1">
              <a:off x="876197" y="2663419"/>
              <a:ext cx="79692" cy="136524"/>
            </a:xfrm>
            <a:custGeom>
              <a:avLst/>
              <a:gdLst/>
              <a:ahLst/>
              <a:cxnLst/>
              <a:rect l="l" t="t" r="r" b="b"/>
              <a:pathLst>
                <a:path w="1119" h="1917" extrusionOk="0">
                  <a:moveTo>
                    <a:pt x="648" y="226"/>
                  </a:moveTo>
                  <a:cubicBezTo>
                    <a:pt x="689" y="226"/>
                    <a:pt x="727" y="229"/>
                    <a:pt x="761" y="236"/>
                  </a:cubicBezTo>
                  <a:cubicBezTo>
                    <a:pt x="795" y="243"/>
                    <a:pt x="823" y="253"/>
                    <a:pt x="843" y="263"/>
                  </a:cubicBezTo>
                  <a:cubicBezTo>
                    <a:pt x="853" y="270"/>
                    <a:pt x="859" y="277"/>
                    <a:pt x="867" y="284"/>
                  </a:cubicBezTo>
                  <a:cubicBezTo>
                    <a:pt x="870" y="290"/>
                    <a:pt x="873" y="294"/>
                    <a:pt x="873" y="304"/>
                  </a:cubicBezTo>
                  <a:lnTo>
                    <a:pt x="874" y="304"/>
                  </a:lnTo>
                  <a:lnTo>
                    <a:pt x="874" y="304"/>
                  </a:lnTo>
                  <a:cubicBezTo>
                    <a:pt x="887" y="371"/>
                    <a:pt x="891" y="442"/>
                    <a:pt x="891" y="509"/>
                  </a:cubicBezTo>
                  <a:cubicBezTo>
                    <a:pt x="894" y="795"/>
                    <a:pt x="792" y="1067"/>
                    <a:pt x="680" y="1282"/>
                  </a:cubicBezTo>
                  <a:cubicBezTo>
                    <a:pt x="579" y="1484"/>
                    <a:pt x="464" y="1629"/>
                    <a:pt x="414" y="1691"/>
                  </a:cubicBezTo>
                  <a:lnTo>
                    <a:pt x="410" y="1691"/>
                  </a:lnTo>
                  <a:cubicBezTo>
                    <a:pt x="393" y="1691"/>
                    <a:pt x="379" y="1691"/>
                    <a:pt x="369" y="1685"/>
                  </a:cubicBezTo>
                  <a:cubicBezTo>
                    <a:pt x="356" y="1681"/>
                    <a:pt x="345" y="1674"/>
                    <a:pt x="335" y="1664"/>
                  </a:cubicBezTo>
                  <a:cubicBezTo>
                    <a:pt x="318" y="1647"/>
                    <a:pt x="301" y="1623"/>
                    <a:pt x="287" y="1592"/>
                  </a:cubicBezTo>
                  <a:cubicBezTo>
                    <a:pt x="263" y="1545"/>
                    <a:pt x="250" y="1480"/>
                    <a:pt x="240" y="1411"/>
                  </a:cubicBezTo>
                  <a:cubicBezTo>
                    <a:pt x="233" y="1340"/>
                    <a:pt x="230" y="1262"/>
                    <a:pt x="230" y="1180"/>
                  </a:cubicBezTo>
                  <a:cubicBezTo>
                    <a:pt x="230" y="1026"/>
                    <a:pt x="243" y="870"/>
                    <a:pt x="250" y="765"/>
                  </a:cubicBezTo>
                  <a:cubicBezTo>
                    <a:pt x="257" y="679"/>
                    <a:pt x="263" y="628"/>
                    <a:pt x="263" y="587"/>
                  </a:cubicBezTo>
                  <a:cubicBezTo>
                    <a:pt x="263" y="567"/>
                    <a:pt x="260" y="546"/>
                    <a:pt x="257" y="529"/>
                  </a:cubicBezTo>
                  <a:cubicBezTo>
                    <a:pt x="257" y="526"/>
                    <a:pt x="253" y="519"/>
                    <a:pt x="253" y="509"/>
                  </a:cubicBezTo>
                  <a:cubicBezTo>
                    <a:pt x="253" y="495"/>
                    <a:pt x="257" y="478"/>
                    <a:pt x="260" y="458"/>
                  </a:cubicBezTo>
                  <a:cubicBezTo>
                    <a:pt x="269" y="400"/>
                    <a:pt x="289" y="329"/>
                    <a:pt x="308" y="269"/>
                  </a:cubicBezTo>
                  <a:lnTo>
                    <a:pt x="308" y="269"/>
                  </a:lnTo>
                  <a:cubicBezTo>
                    <a:pt x="395" y="249"/>
                    <a:pt x="529" y="226"/>
                    <a:pt x="648" y="226"/>
                  </a:cubicBezTo>
                  <a:close/>
                  <a:moveTo>
                    <a:pt x="648" y="144"/>
                  </a:moveTo>
                  <a:cubicBezTo>
                    <a:pt x="509" y="144"/>
                    <a:pt x="359" y="172"/>
                    <a:pt x="267" y="195"/>
                  </a:cubicBezTo>
                  <a:lnTo>
                    <a:pt x="246" y="199"/>
                  </a:lnTo>
                  <a:lnTo>
                    <a:pt x="240" y="219"/>
                  </a:lnTo>
                  <a:cubicBezTo>
                    <a:pt x="222" y="266"/>
                    <a:pt x="205" y="318"/>
                    <a:pt x="195" y="369"/>
                  </a:cubicBezTo>
                  <a:cubicBezTo>
                    <a:pt x="189" y="396"/>
                    <a:pt x="181" y="420"/>
                    <a:pt x="178" y="444"/>
                  </a:cubicBezTo>
                  <a:cubicBezTo>
                    <a:pt x="175" y="468"/>
                    <a:pt x="172" y="488"/>
                    <a:pt x="172" y="509"/>
                  </a:cubicBezTo>
                  <a:cubicBezTo>
                    <a:pt x="172" y="522"/>
                    <a:pt x="175" y="536"/>
                    <a:pt x="178" y="549"/>
                  </a:cubicBezTo>
                  <a:cubicBezTo>
                    <a:pt x="178" y="556"/>
                    <a:pt x="181" y="570"/>
                    <a:pt x="181" y="587"/>
                  </a:cubicBezTo>
                  <a:cubicBezTo>
                    <a:pt x="181" y="621"/>
                    <a:pt x="175" y="672"/>
                    <a:pt x="168" y="757"/>
                  </a:cubicBezTo>
                  <a:cubicBezTo>
                    <a:pt x="161" y="863"/>
                    <a:pt x="148" y="1023"/>
                    <a:pt x="148" y="1180"/>
                  </a:cubicBezTo>
                  <a:cubicBezTo>
                    <a:pt x="148" y="1289"/>
                    <a:pt x="154" y="1398"/>
                    <a:pt x="172" y="1493"/>
                  </a:cubicBezTo>
                  <a:cubicBezTo>
                    <a:pt x="181" y="1542"/>
                    <a:pt x="195" y="1586"/>
                    <a:pt x="213" y="1627"/>
                  </a:cubicBezTo>
                  <a:cubicBezTo>
                    <a:pt x="230" y="1664"/>
                    <a:pt x="250" y="1698"/>
                    <a:pt x="280" y="1726"/>
                  </a:cubicBezTo>
                  <a:cubicBezTo>
                    <a:pt x="298" y="1742"/>
                    <a:pt x="318" y="1753"/>
                    <a:pt x="338" y="1762"/>
                  </a:cubicBezTo>
                  <a:cubicBezTo>
                    <a:pt x="362" y="1770"/>
                    <a:pt x="386" y="1773"/>
                    <a:pt x="410" y="1773"/>
                  </a:cubicBezTo>
                  <a:lnTo>
                    <a:pt x="441" y="1773"/>
                  </a:lnTo>
                  <a:lnTo>
                    <a:pt x="455" y="1770"/>
                  </a:lnTo>
                  <a:lnTo>
                    <a:pt x="464" y="1759"/>
                  </a:lnTo>
                  <a:cubicBezTo>
                    <a:pt x="512" y="1705"/>
                    <a:pt x="639" y="1545"/>
                    <a:pt x="754" y="1323"/>
                  </a:cubicBezTo>
                  <a:cubicBezTo>
                    <a:pt x="870" y="1098"/>
                    <a:pt x="972" y="815"/>
                    <a:pt x="972" y="509"/>
                  </a:cubicBezTo>
                  <a:cubicBezTo>
                    <a:pt x="972" y="433"/>
                    <a:pt x="969" y="362"/>
                    <a:pt x="955" y="287"/>
                  </a:cubicBezTo>
                  <a:lnTo>
                    <a:pt x="955" y="284"/>
                  </a:lnTo>
                  <a:cubicBezTo>
                    <a:pt x="952" y="266"/>
                    <a:pt x="941" y="249"/>
                    <a:pt x="931" y="233"/>
                  </a:cubicBezTo>
                  <a:cubicBezTo>
                    <a:pt x="918" y="219"/>
                    <a:pt x="904" y="205"/>
                    <a:pt x="884" y="195"/>
                  </a:cubicBezTo>
                  <a:cubicBezTo>
                    <a:pt x="853" y="175"/>
                    <a:pt x="815" y="161"/>
                    <a:pt x="774" y="154"/>
                  </a:cubicBezTo>
                  <a:cubicBezTo>
                    <a:pt x="734" y="147"/>
                    <a:pt x="693" y="144"/>
                    <a:pt x="648" y="144"/>
                  </a:cubicBezTo>
                  <a:close/>
                  <a:moveTo>
                    <a:pt x="642" y="82"/>
                  </a:moveTo>
                  <a:cubicBezTo>
                    <a:pt x="696" y="82"/>
                    <a:pt x="747" y="86"/>
                    <a:pt x="795" y="96"/>
                  </a:cubicBezTo>
                  <a:cubicBezTo>
                    <a:pt x="843" y="106"/>
                    <a:pt x="884" y="120"/>
                    <a:pt x="918" y="140"/>
                  </a:cubicBezTo>
                  <a:cubicBezTo>
                    <a:pt x="945" y="158"/>
                    <a:pt x="966" y="178"/>
                    <a:pt x="982" y="199"/>
                  </a:cubicBezTo>
                  <a:cubicBezTo>
                    <a:pt x="999" y="222"/>
                    <a:pt x="1010" y="246"/>
                    <a:pt x="1017" y="274"/>
                  </a:cubicBezTo>
                  <a:cubicBezTo>
                    <a:pt x="1030" y="351"/>
                    <a:pt x="1037" y="433"/>
                    <a:pt x="1037" y="509"/>
                  </a:cubicBezTo>
                  <a:cubicBezTo>
                    <a:pt x="1037" y="683"/>
                    <a:pt x="1003" y="850"/>
                    <a:pt x="955" y="1003"/>
                  </a:cubicBezTo>
                  <a:cubicBezTo>
                    <a:pt x="880" y="1235"/>
                    <a:pt x="771" y="1432"/>
                    <a:pt x="675" y="1578"/>
                  </a:cubicBezTo>
                  <a:cubicBezTo>
                    <a:pt x="581" y="1721"/>
                    <a:pt x="502" y="1811"/>
                    <a:pt x="496" y="1820"/>
                  </a:cubicBezTo>
                  <a:lnTo>
                    <a:pt x="488" y="1828"/>
                  </a:lnTo>
                  <a:lnTo>
                    <a:pt x="478" y="1828"/>
                  </a:lnTo>
                  <a:cubicBezTo>
                    <a:pt x="455" y="1834"/>
                    <a:pt x="430" y="1834"/>
                    <a:pt x="410" y="1834"/>
                  </a:cubicBezTo>
                  <a:cubicBezTo>
                    <a:pt x="376" y="1834"/>
                    <a:pt x="345" y="1831"/>
                    <a:pt x="318" y="1820"/>
                  </a:cubicBezTo>
                  <a:cubicBezTo>
                    <a:pt x="287" y="1811"/>
                    <a:pt x="263" y="1793"/>
                    <a:pt x="240" y="1773"/>
                  </a:cubicBezTo>
                  <a:cubicBezTo>
                    <a:pt x="209" y="1746"/>
                    <a:pt x="185" y="1712"/>
                    <a:pt x="164" y="1671"/>
                  </a:cubicBezTo>
                  <a:cubicBezTo>
                    <a:pt x="134" y="1609"/>
                    <a:pt x="114" y="1534"/>
                    <a:pt x="100" y="1449"/>
                  </a:cubicBezTo>
                  <a:cubicBezTo>
                    <a:pt x="90" y="1364"/>
                    <a:pt x="82" y="1272"/>
                    <a:pt x="82" y="1180"/>
                  </a:cubicBezTo>
                  <a:cubicBezTo>
                    <a:pt x="82" y="1026"/>
                    <a:pt x="96" y="873"/>
                    <a:pt x="107" y="751"/>
                  </a:cubicBezTo>
                  <a:cubicBezTo>
                    <a:pt x="110" y="720"/>
                    <a:pt x="114" y="689"/>
                    <a:pt x="114" y="658"/>
                  </a:cubicBezTo>
                  <a:cubicBezTo>
                    <a:pt x="117" y="628"/>
                    <a:pt x="120" y="604"/>
                    <a:pt x="120" y="587"/>
                  </a:cubicBezTo>
                  <a:cubicBezTo>
                    <a:pt x="120" y="584"/>
                    <a:pt x="120" y="581"/>
                    <a:pt x="117" y="576"/>
                  </a:cubicBezTo>
                  <a:lnTo>
                    <a:pt x="117" y="567"/>
                  </a:lnTo>
                  <a:lnTo>
                    <a:pt x="117" y="563"/>
                  </a:lnTo>
                  <a:cubicBezTo>
                    <a:pt x="114" y="549"/>
                    <a:pt x="110" y="529"/>
                    <a:pt x="110" y="509"/>
                  </a:cubicBezTo>
                  <a:cubicBezTo>
                    <a:pt x="110" y="482"/>
                    <a:pt x="117" y="444"/>
                    <a:pt x="120" y="410"/>
                  </a:cubicBezTo>
                  <a:cubicBezTo>
                    <a:pt x="141" y="304"/>
                    <a:pt x="181" y="192"/>
                    <a:pt x="195" y="161"/>
                  </a:cubicBezTo>
                  <a:lnTo>
                    <a:pt x="199" y="147"/>
                  </a:lnTo>
                  <a:lnTo>
                    <a:pt x="216" y="144"/>
                  </a:lnTo>
                  <a:cubicBezTo>
                    <a:pt x="230" y="140"/>
                    <a:pt x="291" y="123"/>
                    <a:pt x="369" y="110"/>
                  </a:cubicBezTo>
                  <a:cubicBezTo>
                    <a:pt x="447" y="96"/>
                    <a:pt x="546" y="82"/>
                    <a:pt x="642" y="82"/>
                  </a:cubicBezTo>
                  <a:close/>
                  <a:moveTo>
                    <a:pt x="642" y="1"/>
                  </a:moveTo>
                  <a:cubicBezTo>
                    <a:pt x="540" y="1"/>
                    <a:pt x="434" y="15"/>
                    <a:pt x="352" y="28"/>
                  </a:cubicBezTo>
                  <a:cubicBezTo>
                    <a:pt x="271" y="45"/>
                    <a:pt x="213" y="59"/>
                    <a:pt x="195" y="65"/>
                  </a:cubicBezTo>
                  <a:lnTo>
                    <a:pt x="137" y="79"/>
                  </a:lnTo>
                  <a:lnTo>
                    <a:pt x="117" y="134"/>
                  </a:lnTo>
                  <a:cubicBezTo>
                    <a:pt x="110" y="154"/>
                    <a:pt x="87" y="212"/>
                    <a:pt x="69" y="284"/>
                  </a:cubicBezTo>
                  <a:cubicBezTo>
                    <a:pt x="59" y="318"/>
                    <a:pt x="49" y="356"/>
                    <a:pt x="42" y="396"/>
                  </a:cubicBezTo>
                  <a:cubicBezTo>
                    <a:pt x="35" y="433"/>
                    <a:pt x="28" y="474"/>
                    <a:pt x="28" y="509"/>
                  </a:cubicBezTo>
                  <a:cubicBezTo>
                    <a:pt x="28" y="533"/>
                    <a:pt x="31" y="555"/>
                    <a:pt x="36" y="576"/>
                  </a:cubicBezTo>
                  <a:lnTo>
                    <a:pt x="36" y="576"/>
                  </a:lnTo>
                  <a:lnTo>
                    <a:pt x="35" y="576"/>
                  </a:lnTo>
                  <a:cubicBezTo>
                    <a:pt x="35" y="576"/>
                    <a:pt x="38" y="581"/>
                    <a:pt x="38" y="587"/>
                  </a:cubicBezTo>
                  <a:cubicBezTo>
                    <a:pt x="38" y="601"/>
                    <a:pt x="35" y="625"/>
                    <a:pt x="35" y="652"/>
                  </a:cubicBezTo>
                  <a:cubicBezTo>
                    <a:pt x="32" y="683"/>
                    <a:pt x="28" y="713"/>
                    <a:pt x="25" y="744"/>
                  </a:cubicBezTo>
                  <a:cubicBezTo>
                    <a:pt x="15" y="867"/>
                    <a:pt x="1" y="1023"/>
                    <a:pt x="1" y="1180"/>
                  </a:cubicBezTo>
                  <a:cubicBezTo>
                    <a:pt x="1" y="1306"/>
                    <a:pt x="11" y="1435"/>
                    <a:pt x="38" y="1548"/>
                  </a:cubicBezTo>
                  <a:cubicBezTo>
                    <a:pt x="49" y="1606"/>
                    <a:pt x="69" y="1660"/>
                    <a:pt x="93" y="1708"/>
                  </a:cubicBezTo>
                  <a:cubicBezTo>
                    <a:pt x="117" y="1756"/>
                    <a:pt x="144" y="1797"/>
                    <a:pt x="185" y="1831"/>
                  </a:cubicBezTo>
                  <a:cubicBezTo>
                    <a:pt x="216" y="1861"/>
                    <a:pt x="250" y="1882"/>
                    <a:pt x="287" y="1896"/>
                  </a:cubicBezTo>
                  <a:cubicBezTo>
                    <a:pt x="325" y="1910"/>
                    <a:pt x="365" y="1916"/>
                    <a:pt x="410" y="1916"/>
                  </a:cubicBezTo>
                  <a:cubicBezTo>
                    <a:pt x="437" y="1916"/>
                    <a:pt x="464" y="1916"/>
                    <a:pt x="491" y="1910"/>
                  </a:cubicBezTo>
                  <a:lnTo>
                    <a:pt x="529" y="1902"/>
                  </a:lnTo>
                  <a:lnTo>
                    <a:pt x="557" y="1875"/>
                  </a:lnTo>
                  <a:cubicBezTo>
                    <a:pt x="570" y="1858"/>
                    <a:pt x="710" y="1701"/>
                    <a:pt x="846" y="1456"/>
                  </a:cubicBezTo>
                  <a:cubicBezTo>
                    <a:pt x="914" y="1333"/>
                    <a:pt x="982" y="1190"/>
                    <a:pt x="1034" y="1030"/>
                  </a:cubicBezTo>
                  <a:cubicBezTo>
                    <a:pt x="1084" y="870"/>
                    <a:pt x="1119" y="693"/>
                    <a:pt x="1119" y="509"/>
                  </a:cubicBezTo>
                  <a:cubicBezTo>
                    <a:pt x="1119" y="427"/>
                    <a:pt x="1112" y="345"/>
                    <a:pt x="1095" y="260"/>
                  </a:cubicBezTo>
                  <a:lnTo>
                    <a:pt x="1095" y="257"/>
                  </a:lnTo>
                  <a:cubicBezTo>
                    <a:pt x="1088" y="219"/>
                    <a:pt x="1071" y="181"/>
                    <a:pt x="1048" y="151"/>
                  </a:cubicBezTo>
                  <a:cubicBezTo>
                    <a:pt x="1023" y="120"/>
                    <a:pt x="996" y="93"/>
                    <a:pt x="958" y="73"/>
                  </a:cubicBezTo>
                  <a:cubicBezTo>
                    <a:pt x="914" y="45"/>
                    <a:pt x="864" y="28"/>
                    <a:pt x="809" y="18"/>
                  </a:cubicBezTo>
                  <a:cubicBezTo>
                    <a:pt x="754" y="4"/>
                    <a:pt x="700" y="1"/>
                    <a:pt x="64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 flipH="1">
              <a:off x="1072762" y="2322210"/>
              <a:ext cx="150554" cy="134103"/>
            </a:xfrm>
            <a:custGeom>
              <a:avLst/>
              <a:gdLst/>
              <a:ahLst/>
              <a:cxnLst/>
              <a:rect l="l" t="t" r="r" b="b"/>
              <a:pathLst>
                <a:path w="2114" h="1883" extrusionOk="0">
                  <a:moveTo>
                    <a:pt x="1473" y="0"/>
                  </a:moveTo>
                  <a:cubicBezTo>
                    <a:pt x="1473" y="0"/>
                    <a:pt x="975" y="76"/>
                    <a:pt x="542" y="920"/>
                  </a:cubicBezTo>
                  <a:cubicBezTo>
                    <a:pt x="392" y="1213"/>
                    <a:pt x="205" y="1414"/>
                    <a:pt x="1" y="1523"/>
                  </a:cubicBezTo>
                  <a:cubicBezTo>
                    <a:pt x="308" y="1781"/>
                    <a:pt x="556" y="1882"/>
                    <a:pt x="765" y="1882"/>
                  </a:cubicBezTo>
                  <a:cubicBezTo>
                    <a:pt x="1411" y="1882"/>
                    <a:pt x="1676" y="918"/>
                    <a:pt x="2113" y="669"/>
                  </a:cubicBezTo>
                  <a:cubicBezTo>
                    <a:pt x="1964" y="494"/>
                    <a:pt x="1772" y="242"/>
                    <a:pt x="1473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 flipH="1">
              <a:off x="1050898" y="1821899"/>
              <a:ext cx="159527" cy="91871"/>
            </a:xfrm>
            <a:custGeom>
              <a:avLst/>
              <a:gdLst/>
              <a:ahLst/>
              <a:cxnLst/>
              <a:rect l="l" t="t" r="r" b="b"/>
              <a:pathLst>
                <a:path w="2240" h="1290" extrusionOk="0">
                  <a:moveTo>
                    <a:pt x="15" y="1"/>
                  </a:moveTo>
                  <a:cubicBezTo>
                    <a:pt x="10" y="1"/>
                    <a:pt x="5" y="1"/>
                    <a:pt x="0" y="1"/>
                  </a:cubicBezTo>
                  <a:cubicBezTo>
                    <a:pt x="368" y="169"/>
                    <a:pt x="1394" y="1003"/>
                    <a:pt x="1762" y="1289"/>
                  </a:cubicBezTo>
                  <a:cubicBezTo>
                    <a:pt x="1762" y="1289"/>
                    <a:pt x="2008" y="1092"/>
                    <a:pt x="2239" y="956"/>
                  </a:cubicBezTo>
                  <a:cubicBezTo>
                    <a:pt x="1598" y="443"/>
                    <a:pt x="471" y="1"/>
                    <a:pt x="15" y="1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 flipH="1">
              <a:off x="716029" y="1841413"/>
              <a:ext cx="253677" cy="655201"/>
            </a:xfrm>
            <a:custGeom>
              <a:avLst/>
              <a:gdLst/>
              <a:ahLst/>
              <a:cxnLst/>
              <a:rect l="l" t="t" r="r" b="b"/>
              <a:pathLst>
                <a:path w="3562" h="9200" extrusionOk="0">
                  <a:moveTo>
                    <a:pt x="901" y="0"/>
                  </a:moveTo>
                  <a:cubicBezTo>
                    <a:pt x="1790" y="460"/>
                    <a:pt x="2349" y="1476"/>
                    <a:pt x="2080" y="2717"/>
                  </a:cubicBezTo>
                  <a:cubicBezTo>
                    <a:pt x="1722" y="4369"/>
                    <a:pt x="1037" y="6377"/>
                    <a:pt x="1037" y="7310"/>
                  </a:cubicBezTo>
                  <a:cubicBezTo>
                    <a:pt x="1037" y="8115"/>
                    <a:pt x="693" y="8888"/>
                    <a:pt x="1" y="8929"/>
                  </a:cubicBezTo>
                  <a:cubicBezTo>
                    <a:pt x="222" y="9014"/>
                    <a:pt x="468" y="9076"/>
                    <a:pt x="761" y="9158"/>
                  </a:cubicBezTo>
                  <a:cubicBezTo>
                    <a:pt x="868" y="9186"/>
                    <a:pt x="969" y="9200"/>
                    <a:pt x="1064" y="9200"/>
                  </a:cubicBezTo>
                  <a:cubicBezTo>
                    <a:pt x="1796" y="9200"/>
                    <a:pt x="2162" y="8402"/>
                    <a:pt x="2162" y="7576"/>
                  </a:cubicBezTo>
                  <a:cubicBezTo>
                    <a:pt x="2162" y="6643"/>
                    <a:pt x="2843" y="4631"/>
                    <a:pt x="3205" y="2982"/>
                  </a:cubicBezTo>
                  <a:cubicBezTo>
                    <a:pt x="3562" y="1329"/>
                    <a:pt x="2448" y="71"/>
                    <a:pt x="1047" y="0"/>
                  </a:cubicBezTo>
                  <a:close/>
                </a:path>
              </a:pathLst>
            </a:custGeom>
            <a:solidFill>
              <a:srgbClr val="DF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 flipH="1">
              <a:off x="725934" y="1816842"/>
              <a:ext cx="625503" cy="684756"/>
            </a:xfrm>
            <a:custGeom>
              <a:avLst/>
              <a:gdLst/>
              <a:ahLst/>
              <a:cxnLst/>
              <a:rect l="l" t="t" r="r" b="b"/>
              <a:pathLst>
                <a:path w="8783" h="9615" extrusionOk="0">
                  <a:moveTo>
                    <a:pt x="1995" y="145"/>
                  </a:moveTo>
                  <a:cubicBezTo>
                    <a:pt x="2605" y="145"/>
                    <a:pt x="3375" y="474"/>
                    <a:pt x="4151" y="1085"/>
                  </a:cubicBezTo>
                  <a:lnTo>
                    <a:pt x="4202" y="1122"/>
                  </a:lnTo>
                  <a:lnTo>
                    <a:pt x="4246" y="1081"/>
                  </a:lnTo>
                  <a:cubicBezTo>
                    <a:pt x="4253" y="1074"/>
                    <a:pt x="4960" y="412"/>
                    <a:pt x="6205" y="412"/>
                  </a:cubicBezTo>
                  <a:cubicBezTo>
                    <a:pt x="6263" y="412"/>
                    <a:pt x="6323" y="413"/>
                    <a:pt x="6383" y="416"/>
                  </a:cubicBezTo>
                  <a:cubicBezTo>
                    <a:pt x="7055" y="454"/>
                    <a:pt x="7671" y="771"/>
                    <a:pt x="8070" y="1296"/>
                  </a:cubicBezTo>
                  <a:cubicBezTo>
                    <a:pt x="8493" y="1844"/>
                    <a:pt x="8632" y="2560"/>
                    <a:pt x="8469" y="3310"/>
                  </a:cubicBezTo>
                  <a:cubicBezTo>
                    <a:pt x="8340" y="3913"/>
                    <a:pt x="8165" y="4564"/>
                    <a:pt x="7995" y="5191"/>
                  </a:cubicBezTo>
                  <a:cubicBezTo>
                    <a:pt x="7702" y="6285"/>
                    <a:pt x="7426" y="7321"/>
                    <a:pt x="7426" y="7921"/>
                  </a:cubicBezTo>
                  <a:cubicBezTo>
                    <a:pt x="7426" y="8528"/>
                    <a:pt x="7225" y="9056"/>
                    <a:pt x="6901" y="9305"/>
                  </a:cubicBezTo>
                  <a:cubicBezTo>
                    <a:pt x="6758" y="9416"/>
                    <a:pt x="6592" y="9471"/>
                    <a:pt x="6407" y="9471"/>
                  </a:cubicBezTo>
                  <a:cubicBezTo>
                    <a:pt x="6315" y="9471"/>
                    <a:pt x="6218" y="9458"/>
                    <a:pt x="6117" y="9431"/>
                  </a:cubicBezTo>
                  <a:lnTo>
                    <a:pt x="6001" y="9400"/>
                  </a:lnTo>
                  <a:cubicBezTo>
                    <a:pt x="5146" y="9171"/>
                    <a:pt x="4754" y="9066"/>
                    <a:pt x="4087" y="7969"/>
                  </a:cubicBezTo>
                  <a:cubicBezTo>
                    <a:pt x="4079" y="7914"/>
                    <a:pt x="4052" y="7754"/>
                    <a:pt x="3929" y="7724"/>
                  </a:cubicBezTo>
                  <a:cubicBezTo>
                    <a:pt x="3917" y="7721"/>
                    <a:pt x="3904" y="7719"/>
                    <a:pt x="3891" y="7719"/>
                  </a:cubicBezTo>
                  <a:cubicBezTo>
                    <a:pt x="3756" y="7719"/>
                    <a:pt x="3596" y="7884"/>
                    <a:pt x="3381" y="8245"/>
                  </a:cubicBezTo>
                  <a:cubicBezTo>
                    <a:pt x="3132" y="8657"/>
                    <a:pt x="2822" y="8889"/>
                    <a:pt x="2501" y="8896"/>
                  </a:cubicBezTo>
                  <a:lnTo>
                    <a:pt x="2488" y="8896"/>
                  </a:lnTo>
                  <a:cubicBezTo>
                    <a:pt x="2164" y="8896"/>
                    <a:pt x="1844" y="8671"/>
                    <a:pt x="1564" y="8241"/>
                  </a:cubicBezTo>
                  <a:cubicBezTo>
                    <a:pt x="947" y="7297"/>
                    <a:pt x="150" y="4625"/>
                    <a:pt x="641" y="1473"/>
                  </a:cubicBezTo>
                  <a:cubicBezTo>
                    <a:pt x="777" y="808"/>
                    <a:pt x="1073" y="389"/>
                    <a:pt x="1526" y="223"/>
                  </a:cubicBezTo>
                  <a:cubicBezTo>
                    <a:pt x="1668" y="171"/>
                    <a:pt x="1826" y="145"/>
                    <a:pt x="1995" y="145"/>
                  </a:cubicBezTo>
                  <a:close/>
                  <a:moveTo>
                    <a:pt x="2004" y="0"/>
                  </a:moveTo>
                  <a:cubicBezTo>
                    <a:pt x="1814" y="0"/>
                    <a:pt x="1637" y="29"/>
                    <a:pt x="1476" y="89"/>
                  </a:cubicBezTo>
                  <a:cubicBezTo>
                    <a:pt x="974" y="273"/>
                    <a:pt x="644" y="731"/>
                    <a:pt x="498" y="1449"/>
                  </a:cubicBezTo>
                  <a:cubicBezTo>
                    <a:pt x="0" y="4666"/>
                    <a:pt x="790" y="7321"/>
                    <a:pt x="1445" y="8320"/>
                  </a:cubicBezTo>
                  <a:cubicBezTo>
                    <a:pt x="1751" y="8790"/>
                    <a:pt x="2113" y="9039"/>
                    <a:pt x="2488" y="9039"/>
                  </a:cubicBezTo>
                  <a:lnTo>
                    <a:pt x="2505" y="9039"/>
                  </a:lnTo>
                  <a:cubicBezTo>
                    <a:pt x="2873" y="9032"/>
                    <a:pt x="3228" y="8776"/>
                    <a:pt x="3503" y="8317"/>
                  </a:cubicBezTo>
                  <a:cubicBezTo>
                    <a:pt x="3764" y="7880"/>
                    <a:pt x="3874" y="7863"/>
                    <a:pt x="3892" y="7863"/>
                  </a:cubicBezTo>
                  <a:cubicBezTo>
                    <a:pt x="3894" y="7863"/>
                    <a:pt x="3895" y="7863"/>
                    <a:pt x="3895" y="7863"/>
                  </a:cubicBezTo>
                  <a:cubicBezTo>
                    <a:pt x="3916" y="7867"/>
                    <a:pt x="3939" y="7935"/>
                    <a:pt x="3947" y="7999"/>
                  </a:cubicBezTo>
                  <a:lnTo>
                    <a:pt x="3947" y="8016"/>
                  </a:lnTo>
                  <a:lnTo>
                    <a:pt x="3956" y="8030"/>
                  </a:lnTo>
                  <a:cubicBezTo>
                    <a:pt x="4659" y="9189"/>
                    <a:pt x="5095" y="9308"/>
                    <a:pt x="5964" y="9539"/>
                  </a:cubicBezTo>
                  <a:lnTo>
                    <a:pt x="6080" y="9570"/>
                  </a:lnTo>
                  <a:cubicBezTo>
                    <a:pt x="6193" y="9601"/>
                    <a:pt x="6298" y="9615"/>
                    <a:pt x="6404" y="9615"/>
                  </a:cubicBezTo>
                  <a:cubicBezTo>
                    <a:pt x="6622" y="9615"/>
                    <a:pt x="6819" y="9550"/>
                    <a:pt x="6990" y="9421"/>
                  </a:cubicBezTo>
                  <a:cubicBezTo>
                    <a:pt x="7354" y="9141"/>
                    <a:pt x="7569" y="8582"/>
                    <a:pt x="7569" y="7921"/>
                  </a:cubicBezTo>
                  <a:cubicBezTo>
                    <a:pt x="7569" y="7338"/>
                    <a:pt x="7845" y="6316"/>
                    <a:pt x="8135" y="5229"/>
                  </a:cubicBezTo>
                  <a:cubicBezTo>
                    <a:pt x="8305" y="4598"/>
                    <a:pt x="8479" y="3947"/>
                    <a:pt x="8609" y="3340"/>
                  </a:cubicBezTo>
                  <a:cubicBezTo>
                    <a:pt x="8782" y="2550"/>
                    <a:pt x="8632" y="1790"/>
                    <a:pt x="8186" y="1207"/>
                  </a:cubicBezTo>
                  <a:cubicBezTo>
                    <a:pt x="7760" y="652"/>
                    <a:pt x="7105" y="311"/>
                    <a:pt x="6390" y="273"/>
                  </a:cubicBezTo>
                  <a:cubicBezTo>
                    <a:pt x="6326" y="270"/>
                    <a:pt x="6264" y="269"/>
                    <a:pt x="6203" y="269"/>
                  </a:cubicBezTo>
                  <a:cubicBezTo>
                    <a:pt x="5073" y="269"/>
                    <a:pt x="4376" y="783"/>
                    <a:pt x="4192" y="935"/>
                  </a:cubicBezTo>
                  <a:cubicBezTo>
                    <a:pt x="3400" y="324"/>
                    <a:pt x="2634" y="0"/>
                    <a:pt x="2004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 flipH="1">
              <a:off x="730350" y="1813994"/>
              <a:ext cx="599794" cy="690525"/>
            </a:xfrm>
            <a:custGeom>
              <a:avLst/>
              <a:gdLst/>
              <a:ahLst/>
              <a:cxnLst/>
              <a:rect l="l" t="t" r="r" b="b"/>
              <a:pathLst>
                <a:path w="8422" h="9696" extrusionOk="0">
                  <a:moveTo>
                    <a:pt x="1695" y="225"/>
                  </a:moveTo>
                  <a:cubicBezTo>
                    <a:pt x="1995" y="225"/>
                    <a:pt x="2336" y="307"/>
                    <a:pt x="2696" y="464"/>
                  </a:cubicBezTo>
                  <a:cubicBezTo>
                    <a:pt x="3058" y="620"/>
                    <a:pt x="3443" y="856"/>
                    <a:pt x="3828" y="1159"/>
                  </a:cubicBezTo>
                  <a:lnTo>
                    <a:pt x="3903" y="1216"/>
                  </a:lnTo>
                  <a:lnTo>
                    <a:pt x="3975" y="1148"/>
                  </a:lnTo>
                  <a:cubicBezTo>
                    <a:pt x="3975" y="1148"/>
                    <a:pt x="3978" y="1145"/>
                    <a:pt x="3985" y="1142"/>
                  </a:cubicBezTo>
                  <a:cubicBezTo>
                    <a:pt x="4029" y="1101"/>
                    <a:pt x="4220" y="941"/>
                    <a:pt x="4547" y="787"/>
                  </a:cubicBezTo>
                  <a:cubicBezTo>
                    <a:pt x="4871" y="637"/>
                    <a:pt x="5328" y="494"/>
                    <a:pt x="5900" y="494"/>
                  </a:cubicBezTo>
                  <a:cubicBezTo>
                    <a:pt x="5958" y="494"/>
                    <a:pt x="6020" y="494"/>
                    <a:pt x="6081" y="497"/>
                  </a:cubicBezTo>
                  <a:cubicBezTo>
                    <a:pt x="6742" y="532"/>
                    <a:pt x="7349" y="848"/>
                    <a:pt x="7740" y="1359"/>
                  </a:cubicBezTo>
                  <a:cubicBezTo>
                    <a:pt x="8041" y="1752"/>
                    <a:pt x="8197" y="2232"/>
                    <a:pt x="8197" y="2750"/>
                  </a:cubicBezTo>
                  <a:cubicBezTo>
                    <a:pt x="8197" y="2945"/>
                    <a:pt x="8173" y="3142"/>
                    <a:pt x="8132" y="3343"/>
                  </a:cubicBezTo>
                  <a:cubicBezTo>
                    <a:pt x="8000" y="3943"/>
                    <a:pt x="7826" y="4594"/>
                    <a:pt x="7659" y="5221"/>
                  </a:cubicBezTo>
                  <a:cubicBezTo>
                    <a:pt x="7512" y="5770"/>
                    <a:pt x="7369" y="6301"/>
                    <a:pt x="7264" y="6772"/>
                  </a:cubicBezTo>
                  <a:cubicBezTo>
                    <a:pt x="7209" y="7010"/>
                    <a:pt x="7165" y="7228"/>
                    <a:pt x="7134" y="7429"/>
                  </a:cubicBezTo>
                  <a:cubicBezTo>
                    <a:pt x="7103" y="7630"/>
                    <a:pt x="7086" y="7808"/>
                    <a:pt x="7086" y="7961"/>
                  </a:cubicBezTo>
                  <a:cubicBezTo>
                    <a:pt x="7086" y="8261"/>
                    <a:pt x="7039" y="8541"/>
                    <a:pt x="6950" y="8772"/>
                  </a:cubicBezTo>
                  <a:cubicBezTo>
                    <a:pt x="6861" y="9007"/>
                    <a:pt x="6732" y="9195"/>
                    <a:pt x="6578" y="9314"/>
                  </a:cubicBezTo>
                  <a:cubicBezTo>
                    <a:pt x="6442" y="9420"/>
                    <a:pt x="6285" y="9471"/>
                    <a:pt x="6105" y="9471"/>
                  </a:cubicBezTo>
                  <a:cubicBezTo>
                    <a:pt x="6020" y="9471"/>
                    <a:pt x="5927" y="9457"/>
                    <a:pt x="5828" y="9433"/>
                  </a:cubicBezTo>
                  <a:lnTo>
                    <a:pt x="5713" y="9403"/>
                  </a:lnTo>
                  <a:cubicBezTo>
                    <a:pt x="5501" y="9345"/>
                    <a:pt x="5317" y="9293"/>
                    <a:pt x="5150" y="9236"/>
                  </a:cubicBezTo>
                  <a:cubicBezTo>
                    <a:pt x="4902" y="9150"/>
                    <a:pt x="4697" y="9041"/>
                    <a:pt x="4489" y="8854"/>
                  </a:cubicBezTo>
                  <a:cubicBezTo>
                    <a:pt x="4283" y="8668"/>
                    <a:pt x="4073" y="8402"/>
                    <a:pt x="3828" y="7999"/>
                  </a:cubicBezTo>
                  <a:lnTo>
                    <a:pt x="3828" y="7999"/>
                  </a:lnTo>
                  <a:cubicBezTo>
                    <a:pt x="3823" y="7968"/>
                    <a:pt x="3813" y="7913"/>
                    <a:pt x="3791" y="7859"/>
                  </a:cubicBezTo>
                  <a:cubicBezTo>
                    <a:pt x="3777" y="7832"/>
                    <a:pt x="3760" y="7800"/>
                    <a:pt x="3736" y="7777"/>
                  </a:cubicBezTo>
                  <a:cubicBezTo>
                    <a:pt x="3709" y="7753"/>
                    <a:pt x="3678" y="7733"/>
                    <a:pt x="3640" y="7723"/>
                  </a:cubicBezTo>
                  <a:cubicBezTo>
                    <a:pt x="3624" y="7719"/>
                    <a:pt x="3607" y="7719"/>
                    <a:pt x="3593" y="7719"/>
                  </a:cubicBezTo>
                  <a:cubicBezTo>
                    <a:pt x="3549" y="7719"/>
                    <a:pt x="3508" y="7729"/>
                    <a:pt x="3464" y="7753"/>
                  </a:cubicBezTo>
                  <a:cubicBezTo>
                    <a:pt x="3402" y="7791"/>
                    <a:pt x="3341" y="7849"/>
                    <a:pt x="3269" y="7934"/>
                  </a:cubicBezTo>
                  <a:cubicBezTo>
                    <a:pt x="3201" y="8019"/>
                    <a:pt x="3129" y="8128"/>
                    <a:pt x="3047" y="8261"/>
                  </a:cubicBezTo>
                  <a:cubicBezTo>
                    <a:pt x="2925" y="8465"/>
                    <a:pt x="2789" y="8622"/>
                    <a:pt x="2646" y="8731"/>
                  </a:cubicBezTo>
                  <a:cubicBezTo>
                    <a:pt x="2503" y="8837"/>
                    <a:pt x="2352" y="8892"/>
                    <a:pt x="2202" y="8895"/>
                  </a:cubicBezTo>
                  <a:lnTo>
                    <a:pt x="2189" y="8895"/>
                  </a:lnTo>
                  <a:cubicBezTo>
                    <a:pt x="2036" y="8895"/>
                    <a:pt x="1886" y="8840"/>
                    <a:pt x="1732" y="8734"/>
                  </a:cubicBezTo>
                  <a:cubicBezTo>
                    <a:pt x="1582" y="8629"/>
                    <a:pt x="1436" y="8469"/>
                    <a:pt x="1299" y="8258"/>
                  </a:cubicBezTo>
                  <a:cubicBezTo>
                    <a:pt x="1180" y="8077"/>
                    <a:pt x="1054" y="7828"/>
                    <a:pt x="931" y="7522"/>
                  </a:cubicBezTo>
                  <a:cubicBezTo>
                    <a:pt x="563" y="6605"/>
                    <a:pt x="230" y="5177"/>
                    <a:pt x="230" y="3490"/>
                  </a:cubicBezTo>
                  <a:cubicBezTo>
                    <a:pt x="230" y="2864"/>
                    <a:pt x="277" y="2204"/>
                    <a:pt x="382" y="1523"/>
                  </a:cubicBezTo>
                  <a:lnTo>
                    <a:pt x="382" y="1523"/>
                  </a:lnTo>
                  <a:lnTo>
                    <a:pt x="383" y="1523"/>
                  </a:lnTo>
                  <a:cubicBezTo>
                    <a:pt x="447" y="1193"/>
                    <a:pt x="557" y="927"/>
                    <a:pt x="700" y="726"/>
                  </a:cubicBezTo>
                  <a:cubicBezTo>
                    <a:pt x="843" y="521"/>
                    <a:pt x="1023" y="382"/>
                    <a:pt x="1241" y="303"/>
                  </a:cubicBezTo>
                  <a:cubicBezTo>
                    <a:pt x="1378" y="252"/>
                    <a:pt x="1531" y="225"/>
                    <a:pt x="1695" y="225"/>
                  </a:cubicBezTo>
                  <a:close/>
                  <a:moveTo>
                    <a:pt x="1695" y="143"/>
                  </a:moveTo>
                  <a:cubicBezTo>
                    <a:pt x="1521" y="143"/>
                    <a:pt x="1361" y="170"/>
                    <a:pt x="1211" y="225"/>
                  </a:cubicBezTo>
                  <a:cubicBezTo>
                    <a:pt x="979" y="310"/>
                    <a:pt x="785" y="464"/>
                    <a:pt x="631" y="678"/>
                  </a:cubicBezTo>
                  <a:cubicBezTo>
                    <a:pt x="478" y="893"/>
                    <a:pt x="369" y="1169"/>
                    <a:pt x="301" y="1507"/>
                  </a:cubicBezTo>
                  <a:cubicBezTo>
                    <a:pt x="195" y="2194"/>
                    <a:pt x="148" y="2859"/>
                    <a:pt x="148" y="3490"/>
                  </a:cubicBezTo>
                  <a:cubicBezTo>
                    <a:pt x="148" y="4621"/>
                    <a:pt x="298" y="5637"/>
                    <a:pt x="505" y="6465"/>
                  </a:cubicBezTo>
                  <a:cubicBezTo>
                    <a:pt x="611" y="6877"/>
                    <a:pt x="730" y="7245"/>
                    <a:pt x="856" y="7552"/>
                  </a:cubicBezTo>
                  <a:cubicBezTo>
                    <a:pt x="979" y="7862"/>
                    <a:pt x="1109" y="8115"/>
                    <a:pt x="1232" y="8305"/>
                  </a:cubicBezTo>
                  <a:cubicBezTo>
                    <a:pt x="1371" y="8520"/>
                    <a:pt x="1524" y="8687"/>
                    <a:pt x="1688" y="8802"/>
                  </a:cubicBezTo>
                  <a:cubicBezTo>
                    <a:pt x="1848" y="8915"/>
                    <a:pt x="2018" y="8977"/>
                    <a:pt x="2189" y="8977"/>
                  </a:cubicBezTo>
                  <a:lnTo>
                    <a:pt x="2206" y="8977"/>
                  </a:lnTo>
                  <a:cubicBezTo>
                    <a:pt x="2373" y="8973"/>
                    <a:pt x="2540" y="8909"/>
                    <a:pt x="2693" y="8796"/>
                  </a:cubicBezTo>
                  <a:cubicBezTo>
                    <a:pt x="2847" y="8680"/>
                    <a:pt x="2990" y="8516"/>
                    <a:pt x="3116" y="8305"/>
                  </a:cubicBezTo>
                  <a:cubicBezTo>
                    <a:pt x="3225" y="8128"/>
                    <a:pt x="3317" y="7998"/>
                    <a:pt x="3395" y="7913"/>
                  </a:cubicBezTo>
                  <a:cubicBezTo>
                    <a:pt x="3436" y="7872"/>
                    <a:pt x="3473" y="7845"/>
                    <a:pt x="3505" y="7825"/>
                  </a:cubicBezTo>
                  <a:cubicBezTo>
                    <a:pt x="3538" y="7808"/>
                    <a:pt x="3566" y="7800"/>
                    <a:pt x="3593" y="7800"/>
                  </a:cubicBezTo>
                  <a:cubicBezTo>
                    <a:pt x="3599" y="7800"/>
                    <a:pt x="3610" y="7800"/>
                    <a:pt x="3620" y="7805"/>
                  </a:cubicBezTo>
                  <a:cubicBezTo>
                    <a:pt x="3644" y="7808"/>
                    <a:pt x="3661" y="7821"/>
                    <a:pt x="3678" y="7835"/>
                  </a:cubicBezTo>
                  <a:cubicBezTo>
                    <a:pt x="3698" y="7859"/>
                    <a:pt x="3716" y="7893"/>
                    <a:pt x="3729" y="7927"/>
                  </a:cubicBezTo>
                  <a:cubicBezTo>
                    <a:pt x="3739" y="7961"/>
                    <a:pt x="3747" y="7995"/>
                    <a:pt x="3747" y="8016"/>
                  </a:cubicBezTo>
                  <a:lnTo>
                    <a:pt x="3747" y="8022"/>
                  </a:lnTo>
                  <a:lnTo>
                    <a:pt x="3753" y="8033"/>
                  </a:lnTo>
                  <a:cubicBezTo>
                    <a:pt x="3920" y="8308"/>
                    <a:pt x="4070" y="8520"/>
                    <a:pt x="4217" y="8690"/>
                  </a:cubicBezTo>
                  <a:cubicBezTo>
                    <a:pt x="4435" y="8946"/>
                    <a:pt x="4646" y="9103"/>
                    <a:pt x="4881" y="9215"/>
                  </a:cubicBezTo>
                  <a:cubicBezTo>
                    <a:pt x="5113" y="9327"/>
                    <a:pt x="5372" y="9395"/>
                    <a:pt x="5692" y="9481"/>
                  </a:cubicBezTo>
                  <a:lnTo>
                    <a:pt x="5808" y="9511"/>
                  </a:lnTo>
                  <a:cubicBezTo>
                    <a:pt x="5910" y="9538"/>
                    <a:pt x="6009" y="9552"/>
                    <a:pt x="6105" y="9552"/>
                  </a:cubicBezTo>
                  <a:cubicBezTo>
                    <a:pt x="6299" y="9552"/>
                    <a:pt x="6476" y="9494"/>
                    <a:pt x="6630" y="9379"/>
                  </a:cubicBezTo>
                  <a:cubicBezTo>
                    <a:pt x="6800" y="9246"/>
                    <a:pt x="6932" y="9044"/>
                    <a:pt x="7025" y="8802"/>
                  </a:cubicBezTo>
                  <a:cubicBezTo>
                    <a:pt x="7116" y="8557"/>
                    <a:pt x="7168" y="8267"/>
                    <a:pt x="7168" y="7961"/>
                  </a:cubicBezTo>
                  <a:cubicBezTo>
                    <a:pt x="7168" y="7814"/>
                    <a:pt x="7185" y="7637"/>
                    <a:pt x="7215" y="7443"/>
                  </a:cubicBezTo>
                  <a:cubicBezTo>
                    <a:pt x="7308" y="6850"/>
                    <a:pt x="7519" y="6062"/>
                    <a:pt x="7737" y="5244"/>
                  </a:cubicBezTo>
                  <a:cubicBezTo>
                    <a:pt x="7904" y="4615"/>
                    <a:pt x="8082" y="3964"/>
                    <a:pt x="8211" y="3360"/>
                  </a:cubicBezTo>
                  <a:cubicBezTo>
                    <a:pt x="8255" y="3152"/>
                    <a:pt x="8279" y="2951"/>
                    <a:pt x="8279" y="2750"/>
                  </a:cubicBezTo>
                  <a:cubicBezTo>
                    <a:pt x="8279" y="2215"/>
                    <a:pt x="8115" y="1718"/>
                    <a:pt x="7805" y="1309"/>
                  </a:cubicBezTo>
                  <a:cubicBezTo>
                    <a:pt x="7396" y="777"/>
                    <a:pt x="6769" y="453"/>
                    <a:pt x="6084" y="416"/>
                  </a:cubicBezTo>
                  <a:cubicBezTo>
                    <a:pt x="6023" y="412"/>
                    <a:pt x="5962" y="412"/>
                    <a:pt x="5900" y="412"/>
                  </a:cubicBezTo>
                  <a:cubicBezTo>
                    <a:pt x="5273" y="412"/>
                    <a:pt x="4779" y="579"/>
                    <a:pt x="4442" y="746"/>
                  </a:cubicBezTo>
                  <a:cubicBezTo>
                    <a:pt x="4274" y="832"/>
                    <a:pt x="4145" y="917"/>
                    <a:pt x="4057" y="982"/>
                  </a:cubicBezTo>
                  <a:cubicBezTo>
                    <a:pt x="4012" y="1012"/>
                    <a:pt x="3978" y="1040"/>
                    <a:pt x="3954" y="1060"/>
                  </a:cubicBezTo>
                  <a:cubicBezTo>
                    <a:pt x="3944" y="1067"/>
                    <a:pt x="3934" y="1077"/>
                    <a:pt x="3931" y="1080"/>
                  </a:cubicBezTo>
                  <a:cubicBezTo>
                    <a:pt x="3927" y="1084"/>
                    <a:pt x="3923" y="1087"/>
                    <a:pt x="3920" y="1087"/>
                  </a:cubicBezTo>
                  <a:lnTo>
                    <a:pt x="3920" y="1090"/>
                  </a:lnTo>
                  <a:lnTo>
                    <a:pt x="3917" y="1090"/>
                  </a:lnTo>
                  <a:lnTo>
                    <a:pt x="3900" y="1107"/>
                  </a:lnTo>
                  <a:lnTo>
                    <a:pt x="3876" y="1090"/>
                  </a:lnTo>
                  <a:lnTo>
                    <a:pt x="3879" y="1094"/>
                  </a:lnTo>
                  <a:cubicBezTo>
                    <a:pt x="3487" y="787"/>
                    <a:pt x="3099" y="549"/>
                    <a:pt x="2728" y="389"/>
                  </a:cubicBezTo>
                  <a:cubicBezTo>
                    <a:pt x="2359" y="228"/>
                    <a:pt x="2009" y="146"/>
                    <a:pt x="1695" y="143"/>
                  </a:cubicBezTo>
                  <a:close/>
                  <a:moveTo>
                    <a:pt x="1705" y="82"/>
                  </a:moveTo>
                  <a:cubicBezTo>
                    <a:pt x="2012" y="82"/>
                    <a:pt x="2356" y="160"/>
                    <a:pt x="2724" y="317"/>
                  </a:cubicBezTo>
                  <a:cubicBezTo>
                    <a:pt x="3088" y="470"/>
                    <a:pt x="3477" y="702"/>
                    <a:pt x="3869" y="1009"/>
                  </a:cubicBezTo>
                  <a:lnTo>
                    <a:pt x="3896" y="1029"/>
                  </a:lnTo>
                  <a:lnTo>
                    <a:pt x="3920" y="1005"/>
                  </a:lnTo>
                  <a:cubicBezTo>
                    <a:pt x="4008" y="934"/>
                    <a:pt x="4223" y="766"/>
                    <a:pt x="4557" y="623"/>
                  </a:cubicBezTo>
                  <a:cubicBezTo>
                    <a:pt x="4892" y="477"/>
                    <a:pt x="5342" y="351"/>
                    <a:pt x="5900" y="351"/>
                  </a:cubicBezTo>
                  <a:cubicBezTo>
                    <a:pt x="5962" y="351"/>
                    <a:pt x="6023" y="351"/>
                    <a:pt x="6087" y="354"/>
                  </a:cubicBezTo>
                  <a:cubicBezTo>
                    <a:pt x="6793" y="392"/>
                    <a:pt x="7437" y="726"/>
                    <a:pt x="7853" y="1271"/>
                  </a:cubicBezTo>
                  <a:cubicBezTo>
                    <a:pt x="8173" y="1691"/>
                    <a:pt x="8340" y="2202"/>
                    <a:pt x="8340" y="2750"/>
                  </a:cubicBezTo>
                  <a:cubicBezTo>
                    <a:pt x="8340" y="2954"/>
                    <a:pt x="8316" y="3163"/>
                    <a:pt x="8272" y="3374"/>
                  </a:cubicBezTo>
                  <a:cubicBezTo>
                    <a:pt x="8139" y="3977"/>
                    <a:pt x="7965" y="4628"/>
                    <a:pt x="7799" y="5258"/>
                  </a:cubicBezTo>
                  <a:cubicBezTo>
                    <a:pt x="7652" y="5801"/>
                    <a:pt x="7509" y="6328"/>
                    <a:pt x="7407" y="6795"/>
                  </a:cubicBezTo>
                  <a:cubicBezTo>
                    <a:pt x="7352" y="7028"/>
                    <a:pt x="7308" y="7245"/>
                    <a:pt x="7280" y="7443"/>
                  </a:cubicBezTo>
                  <a:cubicBezTo>
                    <a:pt x="7250" y="7637"/>
                    <a:pt x="7229" y="7811"/>
                    <a:pt x="7229" y="7961"/>
                  </a:cubicBezTo>
                  <a:cubicBezTo>
                    <a:pt x="7229" y="8288"/>
                    <a:pt x="7178" y="8588"/>
                    <a:pt x="7080" y="8837"/>
                  </a:cubicBezTo>
                  <a:cubicBezTo>
                    <a:pt x="6981" y="9089"/>
                    <a:pt x="6841" y="9293"/>
                    <a:pt x="6667" y="9426"/>
                  </a:cubicBezTo>
                  <a:cubicBezTo>
                    <a:pt x="6503" y="9552"/>
                    <a:pt x="6312" y="9614"/>
                    <a:pt x="6105" y="9614"/>
                  </a:cubicBezTo>
                  <a:cubicBezTo>
                    <a:pt x="6002" y="9614"/>
                    <a:pt x="5900" y="9600"/>
                    <a:pt x="5791" y="9570"/>
                  </a:cubicBezTo>
                  <a:lnTo>
                    <a:pt x="5679" y="9538"/>
                  </a:lnTo>
                  <a:cubicBezTo>
                    <a:pt x="5460" y="9481"/>
                    <a:pt x="5270" y="9430"/>
                    <a:pt x="5099" y="9372"/>
                  </a:cubicBezTo>
                  <a:cubicBezTo>
                    <a:pt x="4840" y="9280"/>
                    <a:pt x="4622" y="9164"/>
                    <a:pt x="4401" y="8966"/>
                  </a:cubicBezTo>
                  <a:cubicBezTo>
                    <a:pt x="4179" y="8769"/>
                    <a:pt x="3954" y="8483"/>
                    <a:pt x="3692" y="8050"/>
                  </a:cubicBezTo>
                  <a:lnTo>
                    <a:pt x="3689" y="8043"/>
                  </a:lnTo>
                  <a:lnTo>
                    <a:pt x="3689" y="8036"/>
                  </a:lnTo>
                  <a:cubicBezTo>
                    <a:pt x="3685" y="7998"/>
                    <a:pt x="3675" y="7964"/>
                    <a:pt x="3665" y="7934"/>
                  </a:cubicBezTo>
                  <a:cubicBezTo>
                    <a:pt x="3661" y="7920"/>
                    <a:pt x="3654" y="7907"/>
                    <a:pt x="3648" y="7896"/>
                  </a:cubicBezTo>
                  <a:cubicBezTo>
                    <a:pt x="3640" y="7890"/>
                    <a:pt x="3637" y="7882"/>
                    <a:pt x="3630" y="7876"/>
                  </a:cubicBezTo>
                  <a:cubicBezTo>
                    <a:pt x="3627" y="7872"/>
                    <a:pt x="3617" y="7866"/>
                    <a:pt x="3607" y="7862"/>
                  </a:cubicBezTo>
                  <a:lnTo>
                    <a:pt x="3593" y="7862"/>
                  </a:lnTo>
                  <a:cubicBezTo>
                    <a:pt x="3586" y="7862"/>
                    <a:pt x="3579" y="7862"/>
                    <a:pt x="3572" y="7866"/>
                  </a:cubicBezTo>
                  <a:cubicBezTo>
                    <a:pt x="3555" y="7869"/>
                    <a:pt x="3538" y="7876"/>
                    <a:pt x="3518" y="7893"/>
                  </a:cubicBezTo>
                  <a:cubicBezTo>
                    <a:pt x="3484" y="7913"/>
                    <a:pt x="3440" y="7954"/>
                    <a:pt x="3385" y="8022"/>
                  </a:cubicBezTo>
                  <a:cubicBezTo>
                    <a:pt x="3327" y="8091"/>
                    <a:pt x="3256" y="8193"/>
                    <a:pt x="3170" y="8336"/>
                  </a:cubicBezTo>
                  <a:cubicBezTo>
                    <a:pt x="3034" y="8561"/>
                    <a:pt x="2880" y="8734"/>
                    <a:pt x="2717" y="8854"/>
                  </a:cubicBezTo>
                  <a:cubicBezTo>
                    <a:pt x="2553" y="8973"/>
                    <a:pt x="2380" y="9035"/>
                    <a:pt x="2206" y="9038"/>
                  </a:cubicBezTo>
                  <a:lnTo>
                    <a:pt x="2189" y="9038"/>
                  </a:lnTo>
                  <a:cubicBezTo>
                    <a:pt x="2012" y="9038"/>
                    <a:pt x="1834" y="8980"/>
                    <a:pt x="1664" y="8860"/>
                  </a:cubicBezTo>
                  <a:cubicBezTo>
                    <a:pt x="1493" y="8745"/>
                    <a:pt x="1330" y="8571"/>
                    <a:pt x="1180" y="8336"/>
                  </a:cubicBezTo>
                  <a:cubicBezTo>
                    <a:pt x="1054" y="8145"/>
                    <a:pt x="921" y="7890"/>
                    <a:pt x="795" y="7580"/>
                  </a:cubicBezTo>
                  <a:cubicBezTo>
                    <a:pt x="417" y="6649"/>
                    <a:pt x="82" y="5224"/>
                    <a:pt x="82" y="3524"/>
                  </a:cubicBezTo>
                  <a:cubicBezTo>
                    <a:pt x="82" y="2883"/>
                    <a:pt x="131" y="2202"/>
                    <a:pt x="239" y="1496"/>
                  </a:cubicBezTo>
                  <a:cubicBezTo>
                    <a:pt x="311" y="1142"/>
                    <a:pt x="430" y="852"/>
                    <a:pt x="587" y="631"/>
                  </a:cubicBezTo>
                  <a:cubicBezTo>
                    <a:pt x="747" y="412"/>
                    <a:pt x="949" y="255"/>
                    <a:pt x="1191" y="167"/>
                  </a:cubicBezTo>
                  <a:cubicBezTo>
                    <a:pt x="1347" y="109"/>
                    <a:pt x="1521" y="82"/>
                    <a:pt x="1705" y="82"/>
                  </a:cubicBezTo>
                  <a:close/>
                  <a:moveTo>
                    <a:pt x="1705" y="0"/>
                  </a:moveTo>
                  <a:cubicBezTo>
                    <a:pt x="1510" y="0"/>
                    <a:pt x="1330" y="30"/>
                    <a:pt x="1163" y="88"/>
                  </a:cubicBezTo>
                  <a:cubicBezTo>
                    <a:pt x="904" y="184"/>
                    <a:pt x="689" y="351"/>
                    <a:pt x="522" y="582"/>
                  </a:cubicBezTo>
                  <a:cubicBezTo>
                    <a:pt x="356" y="818"/>
                    <a:pt x="233" y="1118"/>
                    <a:pt x="161" y="1479"/>
                  </a:cubicBezTo>
                  <a:lnTo>
                    <a:pt x="161" y="1482"/>
                  </a:lnTo>
                  <a:cubicBezTo>
                    <a:pt x="49" y="2194"/>
                    <a:pt x="1" y="2880"/>
                    <a:pt x="1" y="3524"/>
                  </a:cubicBezTo>
                  <a:cubicBezTo>
                    <a:pt x="1" y="4665"/>
                    <a:pt x="151" y="5681"/>
                    <a:pt x="362" y="6512"/>
                  </a:cubicBezTo>
                  <a:cubicBezTo>
                    <a:pt x="468" y="6929"/>
                    <a:pt x="590" y="7297"/>
                    <a:pt x="720" y="7610"/>
                  </a:cubicBezTo>
                  <a:cubicBezTo>
                    <a:pt x="846" y="7923"/>
                    <a:pt x="982" y="8186"/>
                    <a:pt x="1109" y="8384"/>
                  </a:cubicBezTo>
                  <a:cubicBezTo>
                    <a:pt x="1265" y="8622"/>
                    <a:pt x="1436" y="8806"/>
                    <a:pt x="1620" y="8929"/>
                  </a:cubicBezTo>
                  <a:cubicBezTo>
                    <a:pt x="1800" y="9055"/>
                    <a:pt x="1991" y="9120"/>
                    <a:pt x="2189" y="9120"/>
                  </a:cubicBezTo>
                  <a:lnTo>
                    <a:pt x="2206" y="9120"/>
                  </a:lnTo>
                  <a:cubicBezTo>
                    <a:pt x="2400" y="9116"/>
                    <a:pt x="2591" y="9048"/>
                    <a:pt x="2765" y="8922"/>
                  </a:cubicBezTo>
                  <a:cubicBezTo>
                    <a:pt x="2939" y="8793"/>
                    <a:pt x="3099" y="8612"/>
                    <a:pt x="3239" y="8377"/>
                  </a:cubicBezTo>
                  <a:cubicBezTo>
                    <a:pt x="3368" y="8162"/>
                    <a:pt x="3460" y="8050"/>
                    <a:pt x="3518" y="7995"/>
                  </a:cubicBezTo>
                  <a:cubicBezTo>
                    <a:pt x="3549" y="7968"/>
                    <a:pt x="3569" y="7954"/>
                    <a:pt x="3579" y="7948"/>
                  </a:cubicBezTo>
                  <a:cubicBezTo>
                    <a:pt x="3580" y="7948"/>
                    <a:pt x="3580" y="7948"/>
                    <a:pt x="3581" y="7948"/>
                  </a:cubicBezTo>
                  <a:lnTo>
                    <a:pt x="3581" y="7948"/>
                  </a:lnTo>
                  <a:cubicBezTo>
                    <a:pt x="3582" y="7949"/>
                    <a:pt x="3582" y="7950"/>
                    <a:pt x="3583" y="7951"/>
                  </a:cubicBezTo>
                  <a:cubicBezTo>
                    <a:pt x="3590" y="7961"/>
                    <a:pt x="3593" y="7975"/>
                    <a:pt x="3596" y="7992"/>
                  </a:cubicBezTo>
                  <a:cubicBezTo>
                    <a:pt x="3599" y="8005"/>
                    <a:pt x="3604" y="8025"/>
                    <a:pt x="3607" y="8039"/>
                  </a:cubicBezTo>
                  <a:lnTo>
                    <a:pt x="3607" y="8066"/>
                  </a:lnTo>
                  <a:lnTo>
                    <a:pt x="3620" y="8091"/>
                  </a:lnTo>
                  <a:cubicBezTo>
                    <a:pt x="3797" y="8384"/>
                    <a:pt x="3958" y="8609"/>
                    <a:pt x="4115" y="8789"/>
                  </a:cubicBezTo>
                  <a:cubicBezTo>
                    <a:pt x="4346" y="9058"/>
                    <a:pt x="4571" y="9225"/>
                    <a:pt x="4816" y="9341"/>
                  </a:cubicBezTo>
                  <a:cubicBezTo>
                    <a:pt x="5062" y="9461"/>
                    <a:pt x="5331" y="9532"/>
                    <a:pt x="5655" y="9620"/>
                  </a:cubicBezTo>
                  <a:lnTo>
                    <a:pt x="5771" y="9651"/>
                  </a:lnTo>
                  <a:cubicBezTo>
                    <a:pt x="5883" y="9682"/>
                    <a:pt x="5996" y="9696"/>
                    <a:pt x="6105" y="9696"/>
                  </a:cubicBezTo>
                  <a:cubicBezTo>
                    <a:pt x="6330" y="9696"/>
                    <a:pt x="6541" y="9628"/>
                    <a:pt x="6715" y="9491"/>
                  </a:cubicBezTo>
                  <a:cubicBezTo>
                    <a:pt x="6905" y="9348"/>
                    <a:pt x="7055" y="9130"/>
                    <a:pt x="7157" y="8868"/>
                  </a:cubicBezTo>
                  <a:cubicBezTo>
                    <a:pt x="7256" y="8605"/>
                    <a:pt x="7311" y="8295"/>
                    <a:pt x="7311" y="7961"/>
                  </a:cubicBezTo>
                  <a:cubicBezTo>
                    <a:pt x="7311" y="7818"/>
                    <a:pt x="7328" y="7647"/>
                    <a:pt x="7359" y="7453"/>
                  </a:cubicBezTo>
                  <a:cubicBezTo>
                    <a:pt x="7451" y="6874"/>
                    <a:pt x="7659" y="6093"/>
                    <a:pt x="7877" y="5279"/>
                  </a:cubicBezTo>
                  <a:cubicBezTo>
                    <a:pt x="8044" y="4648"/>
                    <a:pt x="8221" y="3997"/>
                    <a:pt x="8351" y="3391"/>
                  </a:cubicBezTo>
                  <a:cubicBezTo>
                    <a:pt x="8398" y="3173"/>
                    <a:pt x="8422" y="2958"/>
                    <a:pt x="8422" y="2750"/>
                  </a:cubicBezTo>
                  <a:cubicBezTo>
                    <a:pt x="8422" y="2185"/>
                    <a:pt x="8252" y="1656"/>
                    <a:pt x="7918" y="1224"/>
                  </a:cubicBezTo>
                  <a:cubicBezTo>
                    <a:pt x="7484" y="658"/>
                    <a:pt x="6820" y="310"/>
                    <a:pt x="6094" y="272"/>
                  </a:cubicBezTo>
                  <a:cubicBezTo>
                    <a:pt x="6026" y="269"/>
                    <a:pt x="5962" y="269"/>
                    <a:pt x="5900" y="269"/>
                  </a:cubicBezTo>
                  <a:cubicBezTo>
                    <a:pt x="5328" y="269"/>
                    <a:pt x="4867" y="398"/>
                    <a:pt x="4527" y="549"/>
                  </a:cubicBezTo>
                  <a:cubicBezTo>
                    <a:pt x="4210" y="687"/>
                    <a:pt x="3997" y="839"/>
                    <a:pt x="3894" y="924"/>
                  </a:cubicBezTo>
                  <a:lnTo>
                    <a:pt x="3894" y="924"/>
                  </a:lnTo>
                  <a:cubicBezTo>
                    <a:pt x="3504" y="624"/>
                    <a:pt x="3121" y="395"/>
                    <a:pt x="2755" y="242"/>
                  </a:cubicBezTo>
                  <a:cubicBezTo>
                    <a:pt x="2380" y="82"/>
                    <a:pt x="2025" y="0"/>
                    <a:pt x="170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 flipH="1">
              <a:off x="1052606" y="1890126"/>
              <a:ext cx="102268" cy="41164"/>
            </a:xfrm>
            <a:custGeom>
              <a:avLst/>
              <a:gdLst/>
              <a:ahLst/>
              <a:cxnLst/>
              <a:rect l="l" t="t" r="r" b="b"/>
              <a:pathLst>
                <a:path w="1436" h="578" extrusionOk="0">
                  <a:moveTo>
                    <a:pt x="1435" y="1"/>
                  </a:moveTo>
                  <a:lnTo>
                    <a:pt x="1435" y="1"/>
                  </a:lnTo>
                  <a:cubicBezTo>
                    <a:pt x="1204" y="131"/>
                    <a:pt x="982" y="257"/>
                    <a:pt x="747" y="356"/>
                  </a:cubicBezTo>
                  <a:cubicBezTo>
                    <a:pt x="627" y="403"/>
                    <a:pt x="509" y="438"/>
                    <a:pt x="386" y="468"/>
                  </a:cubicBezTo>
                  <a:cubicBezTo>
                    <a:pt x="263" y="492"/>
                    <a:pt x="136" y="502"/>
                    <a:pt x="1" y="502"/>
                  </a:cubicBezTo>
                  <a:cubicBezTo>
                    <a:pt x="109" y="553"/>
                    <a:pt x="227" y="578"/>
                    <a:pt x="350" y="578"/>
                  </a:cubicBezTo>
                  <a:cubicBezTo>
                    <a:pt x="366" y="578"/>
                    <a:pt x="383" y="578"/>
                    <a:pt x="399" y="577"/>
                  </a:cubicBezTo>
                  <a:cubicBezTo>
                    <a:pt x="536" y="570"/>
                    <a:pt x="672" y="536"/>
                    <a:pt x="798" y="488"/>
                  </a:cubicBezTo>
                  <a:cubicBezTo>
                    <a:pt x="924" y="434"/>
                    <a:pt x="1044" y="366"/>
                    <a:pt x="1152" y="284"/>
                  </a:cubicBezTo>
                  <a:cubicBezTo>
                    <a:pt x="1258" y="202"/>
                    <a:pt x="1357" y="110"/>
                    <a:pt x="14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 flipH="1">
              <a:off x="1042921" y="1881153"/>
              <a:ext cx="124844" cy="53271"/>
            </a:xfrm>
            <a:custGeom>
              <a:avLst/>
              <a:gdLst/>
              <a:ahLst/>
              <a:cxnLst/>
              <a:rect l="l" t="t" r="r" b="b"/>
              <a:pathLst>
                <a:path w="1753" h="748" extrusionOk="0">
                  <a:moveTo>
                    <a:pt x="1426" y="280"/>
                  </a:moveTo>
                  <a:lnTo>
                    <a:pt x="1426" y="280"/>
                  </a:lnTo>
                  <a:cubicBezTo>
                    <a:pt x="1389" y="315"/>
                    <a:pt x="1349" y="348"/>
                    <a:pt x="1310" y="380"/>
                  </a:cubicBezTo>
                  <a:cubicBezTo>
                    <a:pt x="1204" y="457"/>
                    <a:pt x="1089" y="522"/>
                    <a:pt x="966" y="576"/>
                  </a:cubicBezTo>
                  <a:lnTo>
                    <a:pt x="966" y="576"/>
                  </a:lnTo>
                  <a:lnTo>
                    <a:pt x="965" y="573"/>
                  </a:lnTo>
                  <a:cubicBezTo>
                    <a:pt x="843" y="625"/>
                    <a:pt x="710" y="655"/>
                    <a:pt x="577" y="662"/>
                  </a:cubicBezTo>
                  <a:cubicBezTo>
                    <a:pt x="567" y="666"/>
                    <a:pt x="553" y="666"/>
                    <a:pt x="539" y="666"/>
                  </a:cubicBezTo>
                  <a:cubicBezTo>
                    <a:pt x="499" y="666"/>
                    <a:pt x="458" y="663"/>
                    <a:pt x="418" y="657"/>
                  </a:cubicBezTo>
                  <a:lnTo>
                    <a:pt x="418" y="657"/>
                  </a:lnTo>
                  <a:cubicBezTo>
                    <a:pt x="471" y="652"/>
                    <a:pt x="522" y="644"/>
                    <a:pt x="573" y="635"/>
                  </a:cubicBezTo>
                  <a:lnTo>
                    <a:pt x="577" y="632"/>
                  </a:lnTo>
                  <a:cubicBezTo>
                    <a:pt x="699" y="605"/>
                    <a:pt x="822" y="567"/>
                    <a:pt x="942" y="519"/>
                  </a:cubicBezTo>
                  <a:cubicBezTo>
                    <a:pt x="1107" y="450"/>
                    <a:pt x="1267" y="369"/>
                    <a:pt x="1426" y="280"/>
                  </a:cubicBezTo>
                  <a:close/>
                  <a:moveTo>
                    <a:pt x="1753" y="1"/>
                  </a:moveTo>
                  <a:lnTo>
                    <a:pt x="1596" y="89"/>
                  </a:lnTo>
                  <a:cubicBezTo>
                    <a:pt x="1364" y="223"/>
                    <a:pt x="1143" y="349"/>
                    <a:pt x="910" y="444"/>
                  </a:cubicBezTo>
                  <a:cubicBezTo>
                    <a:pt x="795" y="488"/>
                    <a:pt x="679" y="526"/>
                    <a:pt x="556" y="553"/>
                  </a:cubicBezTo>
                  <a:lnTo>
                    <a:pt x="556" y="554"/>
                  </a:lnTo>
                  <a:lnTo>
                    <a:pt x="556" y="554"/>
                  </a:lnTo>
                  <a:cubicBezTo>
                    <a:pt x="435" y="577"/>
                    <a:pt x="313" y="587"/>
                    <a:pt x="182" y="587"/>
                  </a:cubicBezTo>
                  <a:lnTo>
                    <a:pt x="1" y="587"/>
                  </a:lnTo>
                  <a:lnTo>
                    <a:pt x="165" y="666"/>
                  </a:lnTo>
                  <a:cubicBezTo>
                    <a:pt x="281" y="720"/>
                    <a:pt x="410" y="748"/>
                    <a:pt x="539" y="748"/>
                  </a:cubicBezTo>
                  <a:cubicBezTo>
                    <a:pt x="553" y="748"/>
                    <a:pt x="567" y="748"/>
                    <a:pt x="580" y="744"/>
                  </a:cubicBezTo>
                  <a:lnTo>
                    <a:pt x="583" y="744"/>
                  </a:lnTo>
                  <a:cubicBezTo>
                    <a:pt x="726" y="737"/>
                    <a:pt x="863" y="703"/>
                    <a:pt x="996" y="652"/>
                  </a:cubicBezTo>
                  <a:cubicBezTo>
                    <a:pt x="1126" y="597"/>
                    <a:pt x="1248" y="526"/>
                    <a:pt x="1357" y="444"/>
                  </a:cubicBezTo>
                  <a:cubicBezTo>
                    <a:pt x="1467" y="359"/>
                    <a:pt x="1569" y="263"/>
                    <a:pt x="1651" y="147"/>
                  </a:cubicBezTo>
                  <a:lnTo>
                    <a:pt x="1753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 flipH="1">
              <a:off x="1065283" y="2306898"/>
              <a:ext cx="89592" cy="79194"/>
            </a:xfrm>
            <a:custGeom>
              <a:avLst/>
              <a:gdLst/>
              <a:ahLst/>
              <a:cxnLst/>
              <a:rect l="l" t="t" r="r" b="b"/>
              <a:pathLst>
                <a:path w="1258" h="1112" extrusionOk="0">
                  <a:moveTo>
                    <a:pt x="1" y="0"/>
                  </a:moveTo>
                  <a:lnTo>
                    <a:pt x="1" y="0"/>
                  </a:lnTo>
                  <a:cubicBezTo>
                    <a:pt x="130" y="69"/>
                    <a:pt x="256" y="130"/>
                    <a:pt x="372" y="212"/>
                  </a:cubicBezTo>
                  <a:cubicBezTo>
                    <a:pt x="488" y="291"/>
                    <a:pt x="597" y="376"/>
                    <a:pt x="699" y="470"/>
                  </a:cubicBezTo>
                  <a:cubicBezTo>
                    <a:pt x="904" y="662"/>
                    <a:pt x="1081" y="879"/>
                    <a:pt x="1258" y="1112"/>
                  </a:cubicBezTo>
                  <a:cubicBezTo>
                    <a:pt x="1220" y="969"/>
                    <a:pt x="1156" y="835"/>
                    <a:pt x="1077" y="709"/>
                  </a:cubicBezTo>
                  <a:cubicBezTo>
                    <a:pt x="999" y="583"/>
                    <a:pt x="904" y="470"/>
                    <a:pt x="795" y="365"/>
                  </a:cubicBezTo>
                  <a:cubicBezTo>
                    <a:pt x="685" y="263"/>
                    <a:pt x="563" y="178"/>
                    <a:pt x="427" y="113"/>
                  </a:cubicBezTo>
                  <a:cubicBezTo>
                    <a:pt x="294" y="45"/>
                    <a:pt x="147" y="11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 flipH="1">
              <a:off x="1059230" y="2302768"/>
              <a:ext cx="109461" cy="96428"/>
            </a:xfrm>
            <a:custGeom>
              <a:avLst/>
              <a:gdLst/>
              <a:ahLst/>
              <a:cxnLst/>
              <a:rect l="l" t="t" r="r" b="b"/>
              <a:pathLst>
                <a:path w="1537" h="1354" extrusionOk="0">
                  <a:moveTo>
                    <a:pt x="451" y="147"/>
                  </a:moveTo>
                  <a:cubicBezTo>
                    <a:pt x="504" y="163"/>
                    <a:pt x="555" y="184"/>
                    <a:pt x="604" y="209"/>
                  </a:cubicBezTo>
                  <a:cubicBezTo>
                    <a:pt x="733" y="270"/>
                    <a:pt x="856" y="355"/>
                    <a:pt x="961" y="454"/>
                  </a:cubicBezTo>
                  <a:cubicBezTo>
                    <a:pt x="1067" y="556"/>
                    <a:pt x="1162" y="665"/>
                    <a:pt x="1238" y="788"/>
                  </a:cubicBezTo>
                  <a:cubicBezTo>
                    <a:pt x="1269" y="837"/>
                    <a:pt x="1297" y="887"/>
                    <a:pt x="1323" y="939"/>
                  </a:cubicBezTo>
                  <a:lnTo>
                    <a:pt x="1323" y="939"/>
                  </a:lnTo>
                  <a:cubicBezTo>
                    <a:pt x="1196" y="782"/>
                    <a:pt x="1066" y="634"/>
                    <a:pt x="920" y="498"/>
                  </a:cubicBezTo>
                  <a:lnTo>
                    <a:pt x="919" y="500"/>
                  </a:lnTo>
                  <a:lnTo>
                    <a:pt x="919" y="500"/>
                  </a:lnTo>
                  <a:cubicBezTo>
                    <a:pt x="817" y="398"/>
                    <a:pt x="705" y="314"/>
                    <a:pt x="590" y="236"/>
                  </a:cubicBezTo>
                  <a:cubicBezTo>
                    <a:pt x="544" y="203"/>
                    <a:pt x="498" y="174"/>
                    <a:pt x="451" y="147"/>
                  </a:cubicBezTo>
                  <a:close/>
                  <a:moveTo>
                    <a:pt x="0" y="1"/>
                  </a:moveTo>
                  <a:lnTo>
                    <a:pt x="174" y="93"/>
                  </a:lnTo>
                  <a:cubicBezTo>
                    <a:pt x="307" y="165"/>
                    <a:pt x="429" y="222"/>
                    <a:pt x="542" y="304"/>
                  </a:cubicBezTo>
                  <a:cubicBezTo>
                    <a:pt x="654" y="382"/>
                    <a:pt x="767" y="464"/>
                    <a:pt x="862" y="560"/>
                  </a:cubicBezTo>
                  <a:cubicBezTo>
                    <a:pt x="1067" y="747"/>
                    <a:pt x="1241" y="962"/>
                    <a:pt x="1418" y="1193"/>
                  </a:cubicBezTo>
                  <a:lnTo>
                    <a:pt x="1537" y="1354"/>
                  </a:lnTo>
                  <a:lnTo>
                    <a:pt x="1489" y="1159"/>
                  </a:lnTo>
                  <a:cubicBezTo>
                    <a:pt x="1455" y="1013"/>
                    <a:pt x="1387" y="873"/>
                    <a:pt x="1305" y="747"/>
                  </a:cubicBezTo>
                  <a:cubicBezTo>
                    <a:pt x="1227" y="618"/>
                    <a:pt x="1128" y="501"/>
                    <a:pt x="1016" y="396"/>
                  </a:cubicBezTo>
                  <a:cubicBezTo>
                    <a:pt x="908" y="291"/>
                    <a:pt x="779" y="203"/>
                    <a:pt x="640" y="135"/>
                  </a:cubicBezTo>
                  <a:lnTo>
                    <a:pt x="640" y="135"/>
                  </a:lnTo>
                  <a:lnTo>
                    <a:pt x="641" y="133"/>
                  </a:lnTo>
                  <a:cubicBezTo>
                    <a:pt x="501" y="66"/>
                    <a:pt x="348" y="28"/>
                    <a:pt x="198" y="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 flipH="1">
              <a:off x="660096" y="3213422"/>
              <a:ext cx="623082" cy="821067"/>
            </a:xfrm>
            <a:custGeom>
              <a:avLst/>
              <a:gdLst/>
              <a:ahLst/>
              <a:cxnLst/>
              <a:rect l="l" t="t" r="r" b="b"/>
              <a:pathLst>
                <a:path w="8749" h="11529" extrusionOk="0">
                  <a:moveTo>
                    <a:pt x="5003" y="102"/>
                  </a:moveTo>
                  <a:cubicBezTo>
                    <a:pt x="5037" y="102"/>
                    <a:pt x="5068" y="109"/>
                    <a:pt x="5095" y="126"/>
                  </a:cubicBezTo>
                  <a:cubicBezTo>
                    <a:pt x="5249" y="225"/>
                    <a:pt x="5600" y="641"/>
                    <a:pt x="5559" y="1084"/>
                  </a:cubicBezTo>
                  <a:cubicBezTo>
                    <a:pt x="5555" y="1100"/>
                    <a:pt x="5568" y="1117"/>
                    <a:pt x="5589" y="1128"/>
                  </a:cubicBezTo>
                  <a:cubicBezTo>
                    <a:pt x="5592" y="1166"/>
                    <a:pt x="5596" y="1199"/>
                    <a:pt x="5596" y="1207"/>
                  </a:cubicBezTo>
                  <a:cubicBezTo>
                    <a:pt x="5562" y="1298"/>
                    <a:pt x="5654" y="1476"/>
                    <a:pt x="5674" y="1509"/>
                  </a:cubicBezTo>
                  <a:lnTo>
                    <a:pt x="5688" y="1537"/>
                  </a:lnTo>
                  <a:lnTo>
                    <a:pt x="5722" y="1544"/>
                  </a:lnTo>
                  <a:cubicBezTo>
                    <a:pt x="5729" y="1544"/>
                    <a:pt x="5743" y="1547"/>
                    <a:pt x="5763" y="1550"/>
                  </a:cubicBezTo>
                  <a:lnTo>
                    <a:pt x="5763" y="3326"/>
                  </a:lnTo>
                  <a:cubicBezTo>
                    <a:pt x="4999" y="3472"/>
                    <a:pt x="4577" y="3599"/>
                    <a:pt x="3920" y="4369"/>
                  </a:cubicBezTo>
                  <a:lnTo>
                    <a:pt x="3909" y="4383"/>
                  </a:lnTo>
                  <a:lnTo>
                    <a:pt x="3909" y="4392"/>
                  </a:lnTo>
                  <a:cubicBezTo>
                    <a:pt x="3906" y="4433"/>
                    <a:pt x="3882" y="4485"/>
                    <a:pt x="3858" y="4491"/>
                  </a:cubicBezTo>
                  <a:lnTo>
                    <a:pt x="3854" y="4491"/>
                  </a:lnTo>
                  <a:cubicBezTo>
                    <a:pt x="3834" y="4491"/>
                    <a:pt x="3725" y="4471"/>
                    <a:pt x="3470" y="4164"/>
                  </a:cubicBezTo>
                  <a:cubicBezTo>
                    <a:pt x="3241" y="3895"/>
                    <a:pt x="2959" y="3725"/>
                    <a:pt x="2658" y="3670"/>
                  </a:cubicBezTo>
                  <a:cubicBezTo>
                    <a:pt x="2778" y="3384"/>
                    <a:pt x="3408" y="1956"/>
                    <a:pt x="4492" y="1360"/>
                  </a:cubicBezTo>
                  <a:cubicBezTo>
                    <a:pt x="4567" y="1373"/>
                    <a:pt x="4730" y="1397"/>
                    <a:pt x="4894" y="1397"/>
                  </a:cubicBezTo>
                  <a:cubicBezTo>
                    <a:pt x="5003" y="1397"/>
                    <a:pt x="5112" y="1387"/>
                    <a:pt x="5191" y="1353"/>
                  </a:cubicBezTo>
                  <a:cubicBezTo>
                    <a:pt x="5252" y="1325"/>
                    <a:pt x="5293" y="1288"/>
                    <a:pt x="5310" y="1237"/>
                  </a:cubicBezTo>
                  <a:cubicBezTo>
                    <a:pt x="5433" y="740"/>
                    <a:pt x="4979" y="286"/>
                    <a:pt x="4826" y="153"/>
                  </a:cubicBezTo>
                  <a:cubicBezTo>
                    <a:pt x="4870" y="129"/>
                    <a:pt x="4938" y="102"/>
                    <a:pt x="5003" y="102"/>
                  </a:cubicBezTo>
                  <a:close/>
                  <a:moveTo>
                    <a:pt x="5007" y="0"/>
                  </a:moveTo>
                  <a:cubicBezTo>
                    <a:pt x="4890" y="0"/>
                    <a:pt x="4774" y="48"/>
                    <a:pt x="4700" y="92"/>
                  </a:cubicBezTo>
                  <a:lnTo>
                    <a:pt x="4662" y="92"/>
                  </a:lnTo>
                  <a:cubicBezTo>
                    <a:pt x="4584" y="92"/>
                    <a:pt x="4519" y="106"/>
                    <a:pt x="4464" y="143"/>
                  </a:cubicBezTo>
                  <a:cubicBezTo>
                    <a:pt x="4247" y="282"/>
                    <a:pt x="4291" y="664"/>
                    <a:pt x="4318" y="896"/>
                  </a:cubicBezTo>
                  <a:cubicBezTo>
                    <a:pt x="4324" y="947"/>
                    <a:pt x="4332" y="1005"/>
                    <a:pt x="4329" y="1019"/>
                  </a:cubicBezTo>
                  <a:cubicBezTo>
                    <a:pt x="4304" y="1094"/>
                    <a:pt x="4359" y="1223"/>
                    <a:pt x="4390" y="1288"/>
                  </a:cubicBezTo>
                  <a:cubicBezTo>
                    <a:pt x="3251" y="1922"/>
                    <a:pt x="2624" y="3387"/>
                    <a:pt x="2515" y="3653"/>
                  </a:cubicBezTo>
                  <a:cubicBezTo>
                    <a:pt x="2501" y="3653"/>
                    <a:pt x="2484" y="3650"/>
                    <a:pt x="2471" y="3650"/>
                  </a:cubicBezTo>
                  <a:lnTo>
                    <a:pt x="2454" y="3650"/>
                  </a:lnTo>
                  <a:cubicBezTo>
                    <a:pt x="2075" y="3650"/>
                    <a:pt x="1714" y="3827"/>
                    <a:pt x="1408" y="4164"/>
                  </a:cubicBezTo>
                  <a:cubicBezTo>
                    <a:pt x="771" y="4859"/>
                    <a:pt x="0" y="6683"/>
                    <a:pt x="430" y="8908"/>
                  </a:cubicBezTo>
                  <a:cubicBezTo>
                    <a:pt x="436" y="8960"/>
                    <a:pt x="546" y="10101"/>
                    <a:pt x="1312" y="10854"/>
                  </a:cubicBezTo>
                  <a:cubicBezTo>
                    <a:pt x="1329" y="10868"/>
                    <a:pt x="1350" y="10874"/>
                    <a:pt x="1370" y="10874"/>
                  </a:cubicBezTo>
                  <a:cubicBezTo>
                    <a:pt x="1377" y="10874"/>
                    <a:pt x="1380" y="10874"/>
                    <a:pt x="1387" y="10871"/>
                  </a:cubicBezTo>
                  <a:lnTo>
                    <a:pt x="1387" y="10871"/>
                  </a:lnTo>
                  <a:cubicBezTo>
                    <a:pt x="1306" y="10915"/>
                    <a:pt x="1254" y="10984"/>
                    <a:pt x="1254" y="11058"/>
                  </a:cubicBezTo>
                  <a:cubicBezTo>
                    <a:pt x="1254" y="11188"/>
                    <a:pt x="1400" y="11294"/>
                    <a:pt x="1584" y="11294"/>
                  </a:cubicBezTo>
                  <a:cubicBezTo>
                    <a:pt x="1765" y="11294"/>
                    <a:pt x="1912" y="11188"/>
                    <a:pt x="1912" y="11058"/>
                  </a:cubicBezTo>
                  <a:cubicBezTo>
                    <a:pt x="1912" y="10929"/>
                    <a:pt x="1765" y="10824"/>
                    <a:pt x="1584" y="10824"/>
                  </a:cubicBezTo>
                  <a:cubicBezTo>
                    <a:pt x="1527" y="10824"/>
                    <a:pt x="1476" y="10833"/>
                    <a:pt x="1431" y="10851"/>
                  </a:cubicBezTo>
                  <a:cubicBezTo>
                    <a:pt x="1449" y="10833"/>
                    <a:pt x="1449" y="10813"/>
                    <a:pt x="1431" y="10793"/>
                  </a:cubicBezTo>
                  <a:cubicBezTo>
                    <a:pt x="1063" y="10435"/>
                    <a:pt x="852" y="9975"/>
                    <a:pt x="730" y="9597"/>
                  </a:cubicBezTo>
                  <a:lnTo>
                    <a:pt x="730" y="9597"/>
                  </a:lnTo>
                  <a:cubicBezTo>
                    <a:pt x="903" y="9815"/>
                    <a:pt x="1139" y="9965"/>
                    <a:pt x="1438" y="10043"/>
                  </a:cubicBezTo>
                  <a:cubicBezTo>
                    <a:pt x="1602" y="10084"/>
                    <a:pt x="1779" y="10105"/>
                    <a:pt x="1966" y="10105"/>
                  </a:cubicBezTo>
                  <a:cubicBezTo>
                    <a:pt x="2597" y="10105"/>
                    <a:pt x="3363" y="9872"/>
                    <a:pt x="4158" y="9436"/>
                  </a:cubicBezTo>
                  <a:cubicBezTo>
                    <a:pt x="4338" y="9545"/>
                    <a:pt x="5034" y="9913"/>
                    <a:pt x="6161" y="9913"/>
                  </a:cubicBezTo>
                  <a:cubicBezTo>
                    <a:pt x="6223" y="9913"/>
                    <a:pt x="6287" y="9910"/>
                    <a:pt x="6353" y="9910"/>
                  </a:cubicBezTo>
                  <a:cubicBezTo>
                    <a:pt x="6860" y="9890"/>
                    <a:pt x="7334" y="9760"/>
                    <a:pt x="7723" y="9549"/>
                  </a:cubicBezTo>
                  <a:lnTo>
                    <a:pt x="7723" y="9549"/>
                  </a:lnTo>
                  <a:cubicBezTo>
                    <a:pt x="7443" y="10486"/>
                    <a:pt x="6853" y="11076"/>
                    <a:pt x="6844" y="11086"/>
                  </a:cubicBezTo>
                  <a:cubicBezTo>
                    <a:pt x="6839" y="11086"/>
                    <a:pt x="6839" y="11089"/>
                    <a:pt x="6836" y="11093"/>
                  </a:cubicBezTo>
                  <a:cubicBezTo>
                    <a:pt x="6789" y="11072"/>
                    <a:pt x="6734" y="11058"/>
                    <a:pt x="6673" y="11058"/>
                  </a:cubicBezTo>
                  <a:cubicBezTo>
                    <a:pt x="6492" y="11058"/>
                    <a:pt x="6345" y="11165"/>
                    <a:pt x="6345" y="11294"/>
                  </a:cubicBezTo>
                  <a:cubicBezTo>
                    <a:pt x="6345" y="11423"/>
                    <a:pt x="6492" y="11529"/>
                    <a:pt x="6673" y="11529"/>
                  </a:cubicBezTo>
                  <a:cubicBezTo>
                    <a:pt x="6857" y="11529"/>
                    <a:pt x="7003" y="11423"/>
                    <a:pt x="7003" y="11294"/>
                  </a:cubicBezTo>
                  <a:cubicBezTo>
                    <a:pt x="7003" y="11242"/>
                    <a:pt x="6979" y="11195"/>
                    <a:pt x="6938" y="11157"/>
                  </a:cubicBezTo>
                  <a:cubicBezTo>
                    <a:pt x="6946" y="11154"/>
                    <a:pt x="6952" y="11151"/>
                    <a:pt x="6959" y="11148"/>
                  </a:cubicBezTo>
                  <a:cubicBezTo>
                    <a:pt x="6970" y="11137"/>
                    <a:pt x="7630" y="10479"/>
                    <a:pt x="7896" y="9440"/>
                  </a:cubicBezTo>
                  <a:cubicBezTo>
                    <a:pt x="7989" y="9378"/>
                    <a:pt x="8074" y="9314"/>
                    <a:pt x="8148" y="9243"/>
                  </a:cubicBezTo>
                  <a:cubicBezTo>
                    <a:pt x="8595" y="8826"/>
                    <a:pt x="8748" y="8285"/>
                    <a:pt x="8574" y="7719"/>
                  </a:cubicBezTo>
                  <a:cubicBezTo>
                    <a:pt x="8442" y="7286"/>
                    <a:pt x="8268" y="6819"/>
                    <a:pt x="8101" y="6369"/>
                  </a:cubicBezTo>
                  <a:cubicBezTo>
                    <a:pt x="7808" y="5596"/>
                    <a:pt x="7535" y="4863"/>
                    <a:pt x="7535" y="4447"/>
                  </a:cubicBezTo>
                  <a:cubicBezTo>
                    <a:pt x="7535" y="3977"/>
                    <a:pt x="7317" y="3579"/>
                    <a:pt x="6956" y="3381"/>
                  </a:cubicBezTo>
                  <a:cubicBezTo>
                    <a:pt x="6786" y="3285"/>
                    <a:pt x="6584" y="3238"/>
                    <a:pt x="6366" y="3238"/>
                  </a:cubicBezTo>
                  <a:cubicBezTo>
                    <a:pt x="6264" y="3238"/>
                    <a:pt x="6155" y="3251"/>
                    <a:pt x="6046" y="3272"/>
                  </a:cubicBezTo>
                  <a:lnTo>
                    <a:pt x="5930" y="3292"/>
                  </a:lnTo>
                  <a:cubicBezTo>
                    <a:pt x="5919" y="3296"/>
                    <a:pt x="5913" y="3296"/>
                    <a:pt x="5906" y="3299"/>
                  </a:cubicBezTo>
                  <a:lnTo>
                    <a:pt x="5906" y="1571"/>
                  </a:lnTo>
                  <a:cubicBezTo>
                    <a:pt x="5981" y="1578"/>
                    <a:pt x="6070" y="1588"/>
                    <a:pt x="6158" y="1588"/>
                  </a:cubicBezTo>
                  <a:cubicBezTo>
                    <a:pt x="6271" y="1588"/>
                    <a:pt x="6380" y="1575"/>
                    <a:pt x="6458" y="1540"/>
                  </a:cubicBezTo>
                  <a:cubicBezTo>
                    <a:pt x="6520" y="1513"/>
                    <a:pt x="6561" y="1476"/>
                    <a:pt x="6574" y="1424"/>
                  </a:cubicBezTo>
                  <a:cubicBezTo>
                    <a:pt x="6696" y="927"/>
                    <a:pt x="6243" y="477"/>
                    <a:pt x="6090" y="340"/>
                  </a:cubicBezTo>
                  <a:cubicBezTo>
                    <a:pt x="6138" y="317"/>
                    <a:pt x="6202" y="290"/>
                    <a:pt x="6271" y="290"/>
                  </a:cubicBezTo>
                  <a:cubicBezTo>
                    <a:pt x="6301" y="290"/>
                    <a:pt x="6336" y="296"/>
                    <a:pt x="6363" y="313"/>
                  </a:cubicBezTo>
                  <a:cubicBezTo>
                    <a:pt x="6516" y="412"/>
                    <a:pt x="6864" y="828"/>
                    <a:pt x="6823" y="1271"/>
                  </a:cubicBezTo>
                  <a:cubicBezTo>
                    <a:pt x="6823" y="1298"/>
                    <a:pt x="6850" y="1322"/>
                    <a:pt x="6891" y="1325"/>
                  </a:cubicBezTo>
                  <a:lnTo>
                    <a:pt x="6894" y="1325"/>
                  </a:lnTo>
                  <a:cubicBezTo>
                    <a:pt x="6932" y="1325"/>
                    <a:pt x="6966" y="1305"/>
                    <a:pt x="6966" y="1278"/>
                  </a:cubicBezTo>
                  <a:cubicBezTo>
                    <a:pt x="7010" y="808"/>
                    <a:pt x="6652" y="361"/>
                    <a:pt x="6458" y="238"/>
                  </a:cubicBezTo>
                  <a:cubicBezTo>
                    <a:pt x="6400" y="201"/>
                    <a:pt x="6336" y="188"/>
                    <a:pt x="6274" y="188"/>
                  </a:cubicBezTo>
                  <a:cubicBezTo>
                    <a:pt x="6155" y="188"/>
                    <a:pt x="6039" y="235"/>
                    <a:pt x="5968" y="279"/>
                  </a:cubicBezTo>
                  <a:lnTo>
                    <a:pt x="5927" y="279"/>
                  </a:lnTo>
                  <a:cubicBezTo>
                    <a:pt x="5851" y="279"/>
                    <a:pt x="5784" y="296"/>
                    <a:pt x="5729" y="331"/>
                  </a:cubicBezTo>
                  <a:cubicBezTo>
                    <a:pt x="5654" y="378"/>
                    <a:pt x="5613" y="453"/>
                    <a:pt x="5589" y="542"/>
                  </a:cubicBezTo>
                  <a:cubicBezTo>
                    <a:pt x="5477" y="307"/>
                    <a:pt x="5306" y="123"/>
                    <a:pt x="5194" y="51"/>
                  </a:cubicBezTo>
                  <a:cubicBezTo>
                    <a:pt x="5136" y="13"/>
                    <a:pt x="5071" y="0"/>
                    <a:pt x="5007" y="0"/>
                  </a:cubicBezTo>
                  <a:close/>
                </a:path>
              </a:pathLst>
            </a:custGeom>
            <a:solidFill>
              <a:srgbClr val="434343">
                <a:alpha val="24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 flipH="1">
              <a:off x="6188950" y="3303967"/>
              <a:ext cx="369220" cy="334494"/>
            </a:xfrm>
            <a:custGeom>
              <a:avLst/>
              <a:gdLst/>
              <a:ahLst/>
              <a:cxnLst/>
              <a:rect l="l" t="t" r="r" b="b"/>
              <a:pathLst>
                <a:path w="5497" h="4980" extrusionOk="0">
                  <a:moveTo>
                    <a:pt x="2429" y="0"/>
                  </a:moveTo>
                  <a:cubicBezTo>
                    <a:pt x="2410" y="0"/>
                    <a:pt x="2393" y="1"/>
                    <a:pt x="2377" y="2"/>
                  </a:cubicBezTo>
                  <a:cubicBezTo>
                    <a:pt x="1811" y="50"/>
                    <a:pt x="1559" y="2"/>
                    <a:pt x="2094" y="902"/>
                  </a:cubicBezTo>
                  <a:cubicBezTo>
                    <a:pt x="2629" y="1802"/>
                    <a:pt x="1510" y="1754"/>
                    <a:pt x="757" y="2166"/>
                  </a:cubicBezTo>
                  <a:cubicBezTo>
                    <a:pt x="1" y="2579"/>
                    <a:pt x="287" y="3669"/>
                    <a:pt x="287" y="3669"/>
                  </a:cubicBezTo>
                  <a:cubicBezTo>
                    <a:pt x="321" y="4433"/>
                    <a:pt x="1736" y="4980"/>
                    <a:pt x="3070" y="4980"/>
                  </a:cubicBezTo>
                  <a:cubicBezTo>
                    <a:pt x="4319" y="4980"/>
                    <a:pt x="5497" y="4501"/>
                    <a:pt x="5406" y="3274"/>
                  </a:cubicBezTo>
                  <a:cubicBezTo>
                    <a:pt x="5224" y="807"/>
                    <a:pt x="3072" y="0"/>
                    <a:pt x="2429" y="0"/>
                  </a:cubicBezTo>
                  <a:close/>
                </a:path>
              </a:pathLst>
            </a:custGeom>
            <a:solidFill>
              <a:srgbClr val="87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 flipH="1">
              <a:off x="5894955" y="3869724"/>
              <a:ext cx="49032" cy="49032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365" y="0"/>
                  </a:moveTo>
                  <a:cubicBezTo>
                    <a:pt x="164" y="0"/>
                    <a:pt x="1" y="164"/>
                    <a:pt x="1" y="365"/>
                  </a:cubicBezTo>
                  <a:cubicBezTo>
                    <a:pt x="1" y="566"/>
                    <a:pt x="164" y="729"/>
                    <a:pt x="365" y="729"/>
                  </a:cubicBezTo>
                  <a:cubicBezTo>
                    <a:pt x="566" y="729"/>
                    <a:pt x="730" y="566"/>
                    <a:pt x="730" y="365"/>
                  </a:cubicBezTo>
                  <a:cubicBezTo>
                    <a:pt x="730" y="164"/>
                    <a:pt x="566" y="0"/>
                    <a:pt x="365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 flipH="1">
              <a:off x="5892201" y="3866970"/>
              <a:ext cx="54540" cy="5454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406" y="82"/>
                  </a:moveTo>
                  <a:cubicBezTo>
                    <a:pt x="495" y="82"/>
                    <a:pt x="577" y="116"/>
                    <a:pt x="635" y="177"/>
                  </a:cubicBezTo>
                  <a:cubicBezTo>
                    <a:pt x="692" y="235"/>
                    <a:pt x="730" y="317"/>
                    <a:pt x="730" y="406"/>
                  </a:cubicBezTo>
                  <a:cubicBezTo>
                    <a:pt x="730" y="494"/>
                    <a:pt x="692" y="576"/>
                    <a:pt x="635" y="634"/>
                  </a:cubicBezTo>
                  <a:cubicBezTo>
                    <a:pt x="577" y="692"/>
                    <a:pt x="495" y="729"/>
                    <a:pt x="406" y="729"/>
                  </a:cubicBezTo>
                  <a:cubicBezTo>
                    <a:pt x="317" y="729"/>
                    <a:pt x="236" y="692"/>
                    <a:pt x="178" y="634"/>
                  </a:cubicBezTo>
                  <a:cubicBezTo>
                    <a:pt x="120" y="576"/>
                    <a:pt x="83" y="494"/>
                    <a:pt x="83" y="406"/>
                  </a:cubicBezTo>
                  <a:cubicBezTo>
                    <a:pt x="83" y="317"/>
                    <a:pt x="120" y="235"/>
                    <a:pt x="178" y="177"/>
                  </a:cubicBezTo>
                  <a:cubicBezTo>
                    <a:pt x="236" y="116"/>
                    <a:pt x="317" y="82"/>
                    <a:pt x="406" y="82"/>
                  </a:cubicBezTo>
                  <a:close/>
                  <a:moveTo>
                    <a:pt x="406" y="0"/>
                  </a:moveTo>
                  <a:cubicBezTo>
                    <a:pt x="294" y="0"/>
                    <a:pt x="192" y="45"/>
                    <a:pt x="120" y="120"/>
                  </a:cubicBezTo>
                  <a:cubicBezTo>
                    <a:pt x="45" y="191"/>
                    <a:pt x="1" y="293"/>
                    <a:pt x="1" y="406"/>
                  </a:cubicBezTo>
                  <a:cubicBezTo>
                    <a:pt x="1" y="518"/>
                    <a:pt x="45" y="617"/>
                    <a:pt x="120" y="692"/>
                  </a:cubicBezTo>
                  <a:cubicBezTo>
                    <a:pt x="192" y="764"/>
                    <a:pt x="294" y="811"/>
                    <a:pt x="406" y="811"/>
                  </a:cubicBezTo>
                  <a:cubicBezTo>
                    <a:pt x="519" y="811"/>
                    <a:pt x="621" y="764"/>
                    <a:pt x="692" y="692"/>
                  </a:cubicBezTo>
                  <a:cubicBezTo>
                    <a:pt x="767" y="617"/>
                    <a:pt x="811" y="518"/>
                    <a:pt x="811" y="406"/>
                  </a:cubicBezTo>
                  <a:cubicBezTo>
                    <a:pt x="811" y="293"/>
                    <a:pt x="767" y="191"/>
                    <a:pt x="692" y="120"/>
                  </a:cubicBezTo>
                  <a:cubicBezTo>
                    <a:pt x="621" y="45"/>
                    <a:pt x="519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 flipH="1">
              <a:off x="6188815" y="3303967"/>
              <a:ext cx="252080" cy="334427"/>
            </a:xfrm>
            <a:custGeom>
              <a:avLst/>
              <a:gdLst/>
              <a:ahLst/>
              <a:cxnLst/>
              <a:rect l="l" t="t" r="r" b="b"/>
              <a:pathLst>
                <a:path w="3753" h="4979" extrusionOk="0">
                  <a:moveTo>
                    <a:pt x="683" y="0"/>
                  </a:moveTo>
                  <a:cubicBezTo>
                    <a:pt x="664" y="0"/>
                    <a:pt x="647" y="1"/>
                    <a:pt x="631" y="2"/>
                  </a:cubicBezTo>
                  <a:cubicBezTo>
                    <a:pt x="569" y="5"/>
                    <a:pt x="514" y="12"/>
                    <a:pt x="463" y="16"/>
                  </a:cubicBezTo>
                  <a:cubicBezTo>
                    <a:pt x="1346" y="367"/>
                    <a:pt x="2559" y="1287"/>
                    <a:pt x="2696" y="3114"/>
                  </a:cubicBezTo>
                  <a:cubicBezTo>
                    <a:pt x="2785" y="4338"/>
                    <a:pt x="1612" y="4817"/>
                    <a:pt x="363" y="4817"/>
                  </a:cubicBezTo>
                  <a:cubicBezTo>
                    <a:pt x="243" y="4817"/>
                    <a:pt x="121" y="4813"/>
                    <a:pt x="0" y="4804"/>
                  </a:cubicBezTo>
                  <a:lnTo>
                    <a:pt x="0" y="4804"/>
                  </a:lnTo>
                  <a:cubicBezTo>
                    <a:pt x="413" y="4916"/>
                    <a:pt x="874" y="4979"/>
                    <a:pt x="1325" y="4979"/>
                  </a:cubicBezTo>
                  <a:cubicBezTo>
                    <a:pt x="2575" y="4979"/>
                    <a:pt x="3753" y="4501"/>
                    <a:pt x="3660" y="3274"/>
                  </a:cubicBezTo>
                  <a:cubicBezTo>
                    <a:pt x="3478" y="807"/>
                    <a:pt x="1326" y="0"/>
                    <a:pt x="683" y="0"/>
                  </a:cubicBezTo>
                  <a:close/>
                </a:path>
              </a:pathLst>
            </a:custGeom>
            <a:solidFill>
              <a:srgbClr val="EE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 flipH="1">
              <a:off x="6186129" y="3297720"/>
              <a:ext cx="376407" cy="346786"/>
            </a:xfrm>
            <a:custGeom>
              <a:avLst/>
              <a:gdLst/>
              <a:ahLst/>
              <a:cxnLst/>
              <a:rect l="l" t="t" r="r" b="b"/>
              <a:pathLst>
                <a:path w="5604" h="5163" extrusionOk="0">
                  <a:moveTo>
                    <a:pt x="2492" y="184"/>
                  </a:moveTo>
                  <a:cubicBezTo>
                    <a:pt x="2796" y="184"/>
                    <a:pt x="3535" y="391"/>
                    <a:pt x="4190" y="951"/>
                  </a:cubicBezTo>
                  <a:cubicBezTo>
                    <a:pt x="4684" y="1369"/>
                    <a:pt x="5290" y="2133"/>
                    <a:pt x="5382" y="3373"/>
                  </a:cubicBezTo>
                  <a:cubicBezTo>
                    <a:pt x="5420" y="3888"/>
                    <a:pt x="5226" y="4294"/>
                    <a:pt x="4803" y="4573"/>
                  </a:cubicBezTo>
                  <a:cubicBezTo>
                    <a:pt x="4374" y="4859"/>
                    <a:pt x="3767" y="4983"/>
                    <a:pt x="3141" y="4983"/>
                  </a:cubicBezTo>
                  <a:cubicBezTo>
                    <a:pt x="2424" y="4983"/>
                    <a:pt x="1681" y="4820"/>
                    <a:pt x="1153" y="4553"/>
                  </a:cubicBezTo>
                  <a:cubicBezTo>
                    <a:pt x="707" y="4328"/>
                    <a:pt x="454" y="4045"/>
                    <a:pt x="441" y="3759"/>
                  </a:cubicBezTo>
                  <a:lnTo>
                    <a:pt x="441" y="3738"/>
                  </a:lnTo>
                  <a:cubicBezTo>
                    <a:pt x="438" y="3728"/>
                    <a:pt x="182" y="2712"/>
                    <a:pt x="863" y="2338"/>
                  </a:cubicBezTo>
                  <a:cubicBezTo>
                    <a:pt x="1068" y="2225"/>
                    <a:pt x="1300" y="2150"/>
                    <a:pt x="1525" y="2075"/>
                  </a:cubicBezTo>
                  <a:cubicBezTo>
                    <a:pt x="1920" y="1945"/>
                    <a:pt x="2261" y="1830"/>
                    <a:pt x="2360" y="1561"/>
                  </a:cubicBezTo>
                  <a:cubicBezTo>
                    <a:pt x="2424" y="1393"/>
                    <a:pt x="2384" y="1193"/>
                    <a:pt x="2237" y="947"/>
                  </a:cubicBezTo>
                  <a:cubicBezTo>
                    <a:pt x="2016" y="575"/>
                    <a:pt x="1923" y="350"/>
                    <a:pt x="1961" y="276"/>
                  </a:cubicBezTo>
                  <a:cubicBezTo>
                    <a:pt x="1992" y="221"/>
                    <a:pt x="2159" y="207"/>
                    <a:pt x="2339" y="194"/>
                  </a:cubicBezTo>
                  <a:lnTo>
                    <a:pt x="2451" y="184"/>
                  </a:lnTo>
                  <a:close/>
                  <a:moveTo>
                    <a:pt x="2490" y="1"/>
                  </a:moveTo>
                  <a:cubicBezTo>
                    <a:pt x="2470" y="1"/>
                    <a:pt x="2451" y="1"/>
                    <a:pt x="2434" y="3"/>
                  </a:cubicBezTo>
                  <a:lnTo>
                    <a:pt x="2325" y="13"/>
                  </a:lnTo>
                  <a:cubicBezTo>
                    <a:pt x="2063" y="34"/>
                    <a:pt x="1876" y="48"/>
                    <a:pt x="1800" y="194"/>
                  </a:cubicBezTo>
                  <a:cubicBezTo>
                    <a:pt x="1722" y="341"/>
                    <a:pt x="1797" y="562"/>
                    <a:pt x="2080" y="1039"/>
                  </a:cubicBezTo>
                  <a:cubicBezTo>
                    <a:pt x="2196" y="1237"/>
                    <a:pt x="2233" y="1383"/>
                    <a:pt x="2192" y="1495"/>
                  </a:cubicBezTo>
                  <a:cubicBezTo>
                    <a:pt x="2121" y="1687"/>
                    <a:pt x="1804" y="1792"/>
                    <a:pt x="1467" y="1901"/>
                  </a:cubicBezTo>
                  <a:cubicBezTo>
                    <a:pt x="1235" y="1980"/>
                    <a:pt x="996" y="2058"/>
                    <a:pt x="778" y="2178"/>
                  </a:cubicBezTo>
                  <a:cubicBezTo>
                    <a:pt x="1" y="2604"/>
                    <a:pt x="233" y="3656"/>
                    <a:pt x="260" y="3776"/>
                  </a:cubicBezTo>
                  <a:cubicBezTo>
                    <a:pt x="281" y="4133"/>
                    <a:pt x="560" y="4457"/>
                    <a:pt x="1072" y="4716"/>
                  </a:cubicBezTo>
                  <a:cubicBezTo>
                    <a:pt x="1616" y="4992"/>
                    <a:pt x="2387" y="5163"/>
                    <a:pt x="3137" y="5163"/>
                  </a:cubicBezTo>
                  <a:cubicBezTo>
                    <a:pt x="3801" y="5163"/>
                    <a:pt x="4449" y="5030"/>
                    <a:pt x="4905" y="4726"/>
                  </a:cubicBezTo>
                  <a:cubicBezTo>
                    <a:pt x="5379" y="4410"/>
                    <a:pt x="5604" y="3939"/>
                    <a:pt x="5563" y="3360"/>
                  </a:cubicBezTo>
                  <a:cubicBezTo>
                    <a:pt x="5464" y="2055"/>
                    <a:pt x="4827" y="1254"/>
                    <a:pt x="4306" y="811"/>
                  </a:cubicBezTo>
                  <a:cubicBezTo>
                    <a:pt x="3639" y="242"/>
                    <a:pt x="2856" y="1"/>
                    <a:pt x="2490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 flipH="1">
              <a:off x="6185927" y="3295101"/>
              <a:ext cx="365593" cy="352159"/>
            </a:xfrm>
            <a:custGeom>
              <a:avLst/>
              <a:gdLst/>
              <a:ahLst/>
              <a:cxnLst/>
              <a:rect l="l" t="t" r="r" b="b"/>
              <a:pathLst>
                <a:path w="5443" h="5243" extrusionOk="0">
                  <a:moveTo>
                    <a:pt x="2328" y="263"/>
                  </a:moveTo>
                  <a:cubicBezTo>
                    <a:pt x="2400" y="263"/>
                    <a:pt x="2503" y="277"/>
                    <a:pt x="2621" y="304"/>
                  </a:cubicBezTo>
                  <a:cubicBezTo>
                    <a:pt x="2799" y="345"/>
                    <a:pt x="3024" y="420"/>
                    <a:pt x="3262" y="540"/>
                  </a:cubicBezTo>
                  <a:cubicBezTo>
                    <a:pt x="3500" y="655"/>
                    <a:pt x="3756" y="812"/>
                    <a:pt x="3999" y="1020"/>
                  </a:cubicBezTo>
                  <a:cubicBezTo>
                    <a:pt x="4244" y="1228"/>
                    <a:pt x="4513" y="1521"/>
                    <a:pt x="4735" y="1913"/>
                  </a:cubicBezTo>
                  <a:cubicBezTo>
                    <a:pt x="4960" y="2305"/>
                    <a:pt x="5130" y="2802"/>
                    <a:pt x="5177" y="3416"/>
                  </a:cubicBezTo>
                  <a:cubicBezTo>
                    <a:pt x="5181" y="3457"/>
                    <a:pt x="5181" y="3497"/>
                    <a:pt x="5181" y="3538"/>
                  </a:cubicBezTo>
                  <a:cubicBezTo>
                    <a:pt x="5181" y="3760"/>
                    <a:pt x="5133" y="3958"/>
                    <a:pt x="5041" y="4131"/>
                  </a:cubicBezTo>
                  <a:cubicBezTo>
                    <a:pt x="4946" y="4302"/>
                    <a:pt x="4806" y="4452"/>
                    <a:pt x="4615" y="4578"/>
                  </a:cubicBezTo>
                  <a:cubicBezTo>
                    <a:pt x="4407" y="4718"/>
                    <a:pt x="4151" y="4820"/>
                    <a:pt x="3873" y="4885"/>
                  </a:cubicBezTo>
                  <a:cubicBezTo>
                    <a:pt x="3593" y="4949"/>
                    <a:pt x="3286" y="4980"/>
                    <a:pt x="2976" y="4980"/>
                  </a:cubicBezTo>
                  <a:cubicBezTo>
                    <a:pt x="2618" y="4980"/>
                    <a:pt x="2257" y="4943"/>
                    <a:pt x="1919" y="4867"/>
                  </a:cubicBezTo>
                  <a:cubicBezTo>
                    <a:pt x="1582" y="4796"/>
                    <a:pt x="1265" y="4687"/>
                    <a:pt x="1006" y="4557"/>
                  </a:cubicBezTo>
                  <a:cubicBezTo>
                    <a:pt x="788" y="4445"/>
                    <a:pt x="617" y="4319"/>
                    <a:pt x="502" y="4189"/>
                  </a:cubicBezTo>
                  <a:cubicBezTo>
                    <a:pt x="444" y="4125"/>
                    <a:pt x="400" y="4060"/>
                    <a:pt x="369" y="3992"/>
                  </a:cubicBezTo>
                  <a:cubicBezTo>
                    <a:pt x="338" y="3927"/>
                    <a:pt x="321" y="3862"/>
                    <a:pt x="318" y="3794"/>
                  </a:cubicBezTo>
                  <a:cubicBezTo>
                    <a:pt x="318" y="3784"/>
                    <a:pt x="318" y="3777"/>
                    <a:pt x="315" y="3767"/>
                  </a:cubicBezTo>
                  <a:cubicBezTo>
                    <a:pt x="315" y="3767"/>
                    <a:pt x="315" y="3763"/>
                    <a:pt x="311" y="3757"/>
                  </a:cubicBezTo>
                  <a:cubicBezTo>
                    <a:pt x="304" y="3716"/>
                    <a:pt x="266" y="3546"/>
                    <a:pt x="266" y="3338"/>
                  </a:cubicBezTo>
                  <a:cubicBezTo>
                    <a:pt x="266" y="3181"/>
                    <a:pt x="287" y="2997"/>
                    <a:pt x="356" y="2830"/>
                  </a:cubicBezTo>
                  <a:cubicBezTo>
                    <a:pt x="389" y="2748"/>
                    <a:pt x="433" y="2670"/>
                    <a:pt x="495" y="2598"/>
                  </a:cubicBezTo>
                  <a:cubicBezTo>
                    <a:pt x="553" y="2527"/>
                    <a:pt x="628" y="2465"/>
                    <a:pt x="720" y="2414"/>
                  </a:cubicBezTo>
                  <a:cubicBezTo>
                    <a:pt x="921" y="2305"/>
                    <a:pt x="1149" y="2226"/>
                    <a:pt x="1374" y="2152"/>
                  </a:cubicBezTo>
                  <a:cubicBezTo>
                    <a:pt x="1572" y="2087"/>
                    <a:pt x="1756" y="2025"/>
                    <a:pt x="1910" y="1943"/>
                  </a:cubicBezTo>
                  <a:cubicBezTo>
                    <a:pt x="1984" y="1907"/>
                    <a:pt x="2053" y="1858"/>
                    <a:pt x="2107" y="1804"/>
                  </a:cubicBezTo>
                  <a:cubicBezTo>
                    <a:pt x="2165" y="1750"/>
                    <a:pt x="2209" y="1688"/>
                    <a:pt x="2237" y="1613"/>
                  </a:cubicBezTo>
                  <a:cubicBezTo>
                    <a:pt x="2257" y="1559"/>
                    <a:pt x="2267" y="1501"/>
                    <a:pt x="2267" y="1440"/>
                  </a:cubicBezTo>
                  <a:cubicBezTo>
                    <a:pt x="2267" y="1368"/>
                    <a:pt x="2253" y="1293"/>
                    <a:pt x="2226" y="1215"/>
                  </a:cubicBezTo>
                  <a:cubicBezTo>
                    <a:pt x="2199" y="1136"/>
                    <a:pt x="2161" y="1054"/>
                    <a:pt x="2107" y="966"/>
                  </a:cubicBezTo>
                  <a:cubicBezTo>
                    <a:pt x="2015" y="809"/>
                    <a:pt x="1943" y="676"/>
                    <a:pt x="1899" y="573"/>
                  </a:cubicBezTo>
                  <a:cubicBezTo>
                    <a:pt x="1875" y="523"/>
                    <a:pt x="1858" y="479"/>
                    <a:pt x="1848" y="444"/>
                  </a:cubicBezTo>
                  <a:cubicBezTo>
                    <a:pt x="1834" y="407"/>
                    <a:pt x="1831" y="376"/>
                    <a:pt x="1831" y="359"/>
                  </a:cubicBezTo>
                  <a:cubicBezTo>
                    <a:pt x="1831" y="345"/>
                    <a:pt x="1834" y="339"/>
                    <a:pt x="1834" y="335"/>
                  </a:cubicBezTo>
                  <a:cubicBezTo>
                    <a:pt x="1834" y="335"/>
                    <a:pt x="1834" y="332"/>
                    <a:pt x="1841" y="328"/>
                  </a:cubicBezTo>
                  <a:cubicBezTo>
                    <a:pt x="1848" y="325"/>
                    <a:pt x="1861" y="318"/>
                    <a:pt x="1882" y="312"/>
                  </a:cubicBezTo>
                  <a:cubicBezTo>
                    <a:pt x="1916" y="301"/>
                    <a:pt x="1960" y="294"/>
                    <a:pt x="2012" y="287"/>
                  </a:cubicBezTo>
                  <a:cubicBezTo>
                    <a:pt x="2063" y="284"/>
                    <a:pt x="2121" y="277"/>
                    <a:pt x="2179" y="274"/>
                  </a:cubicBezTo>
                  <a:lnTo>
                    <a:pt x="2287" y="263"/>
                  </a:lnTo>
                  <a:close/>
                  <a:moveTo>
                    <a:pt x="2284" y="182"/>
                  </a:moveTo>
                  <a:lnTo>
                    <a:pt x="2171" y="192"/>
                  </a:lnTo>
                  <a:cubicBezTo>
                    <a:pt x="2083" y="199"/>
                    <a:pt x="1995" y="205"/>
                    <a:pt x="1923" y="219"/>
                  </a:cubicBezTo>
                  <a:cubicBezTo>
                    <a:pt x="1889" y="226"/>
                    <a:pt x="1855" y="233"/>
                    <a:pt x="1828" y="243"/>
                  </a:cubicBezTo>
                  <a:cubicBezTo>
                    <a:pt x="1814" y="250"/>
                    <a:pt x="1803" y="257"/>
                    <a:pt x="1790" y="263"/>
                  </a:cubicBezTo>
                  <a:cubicBezTo>
                    <a:pt x="1780" y="274"/>
                    <a:pt x="1770" y="284"/>
                    <a:pt x="1762" y="298"/>
                  </a:cubicBezTo>
                  <a:cubicBezTo>
                    <a:pt x="1753" y="315"/>
                    <a:pt x="1749" y="335"/>
                    <a:pt x="1749" y="359"/>
                  </a:cubicBezTo>
                  <a:cubicBezTo>
                    <a:pt x="1749" y="389"/>
                    <a:pt x="1756" y="424"/>
                    <a:pt x="1770" y="468"/>
                  </a:cubicBezTo>
                  <a:cubicBezTo>
                    <a:pt x="1787" y="529"/>
                    <a:pt x="1817" y="604"/>
                    <a:pt x="1865" y="693"/>
                  </a:cubicBezTo>
                  <a:cubicBezTo>
                    <a:pt x="1910" y="785"/>
                    <a:pt x="1967" y="887"/>
                    <a:pt x="2039" y="1007"/>
                  </a:cubicBezTo>
                  <a:cubicBezTo>
                    <a:pt x="2086" y="1092"/>
                    <a:pt x="2124" y="1170"/>
                    <a:pt x="2148" y="1242"/>
                  </a:cubicBezTo>
                  <a:cubicBezTo>
                    <a:pt x="2171" y="1314"/>
                    <a:pt x="2185" y="1378"/>
                    <a:pt x="2185" y="1440"/>
                  </a:cubicBezTo>
                  <a:cubicBezTo>
                    <a:pt x="2185" y="1490"/>
                    <a:pt x="2175" y="1539"/>
                    <a:pt x="2158" y="1583"/>
                  </a:cubicBezTo>
                  <a:cubicBezTo>
                    <a:pt x="2134" y="1647"/>
                    <a:pt x="2100" y="1698"/>
                    <a:pt x="2049" y="1746"/>
                  </a:cubicBezTo>
                  <a:cubicBezTo>
                    <a:pt x="1977" y="1817"/>
                    <a:pt x="1875" y="1876"/>
                    <a:pt x="1756" y="1927"/>
                  </a:cubicBezTo>
                  <a:cubicBezTo>
                    <a:pt x="1636" y="1981"/>
                    <a:pt x="1497" y="2025"/>
                    <a:pt x="1347" y="2077"/>
                  </a:cubicBezTo>
                  <a:cubicBezTo>
                    <a:pt x="1125" y="2148"/>
                    <a:pt x="890" y="2226"/>
                    <a:pt x="683" y="2343"/>
                  </a:cubicBezTo>
                  <a:cubicBezTo>
                    <a:pt x="580" y="2397"/>
                    <a:pt x="495" y="2468"/>
                    <a:pt x="430" y="2547"/>
                  </a:cubicBezTo>
                  <a:cubicBezTo>
                    <a:pt x="331" y="2663"/>
                    <a:pt x="270" y="2799"/>
                    <a:pt x="233" y="2939"/>
                  </a:cubicBezTo>
                  <a:cubicBezTo>
                    <a:pt x="199" y="3075"/>
                    <a:pt x="185" y="3215"/>
                    <a:pt x="185" y="3338"/>
                  </a:cubicBezTo>
                  <a:cubicBezTo>
                    <a:pt x="185" y="3464"/>
                    <a:pt x="199" y="3573"/>
                    <a:pt x="208" y="3654"/>
                  </a:cubicBezTo>
                  <a:cubicBezTo>
                    <a:pt x="216" y="3695"/>
                    <a:pt x="222" y="3726"/>
                    <a:pt x="226" y="3750"/>
                  </a:cubicBezTo>
                  <a:cubicBezTo>
                    <a:pt x="229" y="3760"/>
                    <a:pt x="233" y="3771"/>
                    <a:pt x="233" y="3777"/>
                  </a:cubicBezTo>
                  <a:cubicBezTo>
                    <a:pt x="233" y="3780"/>
                    <a:pt x="236" y="3784"/>
                    <a:pt x="236" y="3784"/>
                  </a:cubicBezTo>
                  <a:lnTo>
                    <a:pt x="236" y="3788"/>
                  </a:lnTo>
                  <a:lnTo>
                    <a:pt x="236" y="3798"/>
                  </a:lnTo>
                  <a:cubicBezTo>
                    <a:pt x="239" y="3876"/>
                    <a:pt x="260" y="3955"/>
                    <a:pt x="294" y="4026"/>
                  </a:cubicBezTo>
                  <a:cubicBezTo>
                    <a:pt x="345" y="4139"/>
                    <a:pt x="430" y="4247"/>
                    <a:pt x="543" y="4350"/>
                  </a:cubicBezTo>
                  <a:cubicBezTo>
                    <a:pt x="658" y="4449"/>
                    <a:pt x="801" y="4544"/>
                    <a:pt x="969" y="4629"/>
                  </a:cubicBezTo>
                  <a:cubicBezTo>
                    <a:pt x="1238" y="4765"/>
                    <a:pt x="1558" y="4875"/>
                    <a:pt x="1902" y="4949"/>
                  </a:cubicBezTo>
                  <a:cubicBezTo>
                    <a:pt x="2247" y="5021"/>
                    <a:pt x="2615" y="5062"/>
                    <a:pt x="2976" y="5062"/>
                  </a:cubicBezTo>
                  <a:cubicBezTo>
                    <a:pt x="3293" y="5062"/>
                    <a:pt x="3603" y="5031"/>
                    <a:pt x="3889" y="4963"/>
                  </a:cubicBezTo>
                  <a:cubicBezTo>
                    <a:pt x="4179" y="4899"/>
                    <a:pt x="4441" y="4793"/>
                    <a:pt x="4663" y="4647"/>
                  </a:cubicBezTo>
                  <a:cubicBezTo>
                    <a:pt x="4861" y="4513"/>
                    <a:pt x="5010" y="4356"/>
                    <a:pt x="5113" y="4169"/>
                  </a:cubicBezTo>
                  <a:cubicBezTo>
                    <a:pt x="5211" y="3982"/>
                    <a:pt x="5263" y="3771"/>
                    <a:pt x="5263" y="3538"/>
                  </a:cubicBezTo>
                  <a:cubicBezTo>
                    <a:pt x="5263" y="3494"/>
                    <a:pt x="5263" y="3453"/>
                    <a:pt x="5259" y="3409"/>
                  </a:cubicBezTo>
                  <a:cubicBezTo>
                    <a:pt x="5211" y="2782"/>
                    <a:pt x="5034" y="2275"/>
                    <a:pt x="4806" y="1872"/>
                  </a:cubicBezTo>
                  <a:cubicBezTo>
                    <a:pt x="4581" y="1470"/>
                    <a:pt x="4302" y="1170"/>
                    <a:pt x="4052" y="959"/>
                  </a:cubicBezTo>
                  <a:cubicBezTo>
                    <a:pt x="3722" y="676"/>
                    <a:pt x="3368" y="482"/>
                    <a:pt x="3061" y="359"/>
                  </a:cubicBezTo>
                  <a:cubicBezTo>
                    <a:pt x="2904" y="298"/>
                    <a:pt x="2764" y="254"/>
                    <a:pt x="2638" y="223"/>
                  </a:cubicBezTo>
                  <a:cubicBezTo>
                    <a:pt x="2516" y="196"/>
                    <a:pt x="2410" y="182"/>
                    <a:pt x="2328" y="182"/>
                  </a:cubicBezTo>
                  <a:close/>
                  <a:moveTo>
                    <a:pt x="2332" y="83"/>
                  </a:moveTo>
                  <a:cubicBezTo>
                    <a:pt x="2417" y="83"/>
                    <a:pt x="2533" y="97"/>
                    <a:pt x="2666" y="128"/>
                  </a:cubicBezTo>
                  <a:cubicBezTo>
                    <a:pt x="2867" y="175"/>
                    <a:pt x="3105" y="257"/>
                    <a:pt x="3357" y="383"/>
                  </a:cubicBezTo>
                  <a:cubicBezTo>
                    <a:pt x="3607" y="506"/>
                    <a:pt x="3868" y="672"/>
                    <a:pt x="4118" y="884"/>
                  </a:cubicBezTo>
                  <a:cubicBezTo>
                    <a:pt x="4373" y="1102"/>
                    <a:pt x="4659" y="1408"/>
                    <a:pt x="4895" y="1821"/>
                  </a:cubicBezTo>
                  <a:cubicBezTo>
                    <a:pt x="5126" y="2237"/>
                    <a:pt x="5310" y="2755"/>
                    <a:pt x="5358" y="3403"/>
                  </a:cubicBezTo>
                  <a:cubicBezTo>
                    <a:pt x="5361" y="3447"/>
                    <a:pt x="5361" y="3491"/>
                    <a:pt x="5361" y="3535"/>
                  </a:cubicBezTo>
                  <a:cubicBezTo>
                    <a:pt x="5361" y="3788"/>
                    <a:pt x="5307" y="4016"/>
                    <a:pt x="5198" y="4213"/>
                  </a:cubicBezTo>
                  <a:cubicBezTo>
                    <a:pt x="5092" y="4414"/>
                    <a:pt x="4932" y="4589"/>
                    <a:pt x="4717" y="4732"/>
                  </a:cubicBezTo>
                  <a:cubicBezTo>
                    <a:pt x="4493" y="4878"/>
                    <a:pt x="4223" y="4987"/>
                    <a:pt x="3923" y="5056"/>
                  </a:cubicBezTo>
                  <a:cubicBezTo>
                    <a:pt x="3627" y="5127"/>
                    <a:pt x="3303" y="5161"/>
                    <a:pt x="2973" y="5161"/>
                  </a:cubicBezTo>
                  <a:cubicBezTo>
                    <a:pt x="2601" y="5161"/>
                    <a:pt x="2223" y="5117"/>
                    <a:pt x="1872" y="5042"/>
                  </a:cubicBezTo>
                  <a:cubicBezTo>
                    <a:pt x="1521" y="4966"/>
                    <a:pt x="1194" y="4854"/>
                    <a:pt x="924" y="4718"/>
                  </a:cubicBezTo>
                  <a:cubicBezTo>
                    <a:pt x="672" y="4592"/>
                    <a:pt x="482" y="4449"/>
                    <a:pt x="348" y="4295"/>
                  </a:cubicBezTo>
                  <a:cubicBezTo>
                    <a:pt x="284" y="4220"/>
                    <a:pt x="233" y="4139"/>
                    <a:pt x="199" y="4060"/>
                  </a:cubicBezTo>
                  <a:cubicBezTo>
                    <a:pt x="164" y="3978"/>
                    <a:pt x="144" y="3897"/>
                    <a:pt x="137" y="3811"/>
                  </a:cubicBezTo>
                  <a:lnTo>
                    <a:pt x="137" y="3808"/>
                  </a:lnTo>
                  <a:lnTo>
                    <a:pt x="137" y="3804"/>
                  </a:lnTo>
                  <a:cubicBezTo>
                    <a:pt x="127" y="3760"/>
                    <a:pt x="82" y="3569"/>
                    <a:pt x="82" y="3331"/>
                  </a:cubicBezTo>
                  <a:cubicBezTo>
                    <a:pt x="82" y="3150"/>
                    <a:pt x="110" y="2942"/>
                    <a:pt x="188" y="2748"/>
                  </a:cubicBezTo>
                  <a:cubicBezTo>
                    <a:pt x="229" y="2653"/>
                    <a:pt x="284" y="2561"/>
                    <a:pt x="359" y="2475"/>
                  </a:cubicBezTo>
                  <a:cubicBezTo>
                    <a:pt x="430" y="2390"/>
                    <a:pt x="519" y="2316"/>
                    <a:pt x="634" y="2254"/>
                  </a:cubicBezTo>
                  <a:cubicBezTo>
                    <a:pt x="846" y="2135"/>
                    <a:pt x="1084" y="2056"/>
                    <a:pt x="1317" y="1981"/>
                  </a:cubicBezTo>
                  <a:cubicBezTo>
                    <a:pt x="1483" y="1923"/>
                    <a:pt x="1650" y="1869"/>
                    <a:pt x="1783" y="1804"/>
                  </a:cubicBezTo>
                  <a:cubicBezTo>
                    <a:pt x="1848" y="1773"/>
                    <a:pt x="1910" y="1736"/>
                    <a:pt x="1957" y="1695"/>
                  </a:cubicBezTo>
                  <a:cubicBezTo>
                    <a:pt x="2004" y="1654"/>
                    <a:pt x="2045" y="1606"/>
                    <a:pt x="2066" y="1548"/>
                  </a:cubicBezTo>
                  <a:cubicBezTo>
                    <a:pt x="2080" y="1514"/>
                    <a:pt x="2083" y="1477"/>
                    <a:pt x="2083" y="1440"/>
                  </a:cubicBezTo>
                  <a:cubicBezTo>
                    <a:pt x="2083" y="1385"/>
                    <a:pt x="2073" y="1323"/>
                    <a:pt x="2049" y="1262"/>
                  </a:cubicBezTo>
                  <a:cubicBezTo>
                    <a:pt x="2028" y="1201"/>
                    <a:pt x="1995" y="1133"/>
                    <a:pt x="1950" y="1058"/>
                  </a:cubicBezTo>
                  <a:cubicBezTo>
                    <a:pt x="1844" y="880"/>
                    <a:pt x="1770" y="737"/>
                    <a:pt x="1718" y="622"/>
                  </a:cubicBezTo>
                  <a:cubicBezTo>
                    <a:pt x="1671" y="509"/>
                    <a:pt x="1650" y="420"/>
                    <a:pt x="1650" y="356"/>
                  </a:cubicBezTo>
                  <a:cubicBezTo>
                    <a:pt x="1650" y="315"/>
                    <a:pt x="1657" y="281"/>
                    <a:pt x="1674" y="250"/>
                  </a:cubicBezTo>
                  <a:cubicBezTo>
                    <a:pt x="1688" y="219"/>
                    <a:pt x="1708" y="199"/>
                    <a:pt x="1735" y="178"/>
                  </a:cubicBezTo>
                  <a:cubicBezTo>
                    <a:pt x="1776" y="151"/>
                    <a:pt x="1834" y="131"/>
                    <a:pt x="1910" y="120"/>
                  </a:cubicBezTo>
                  <a:cubicBezTo>
                    <a:pt x="1981" y="107"/>
                    <a:pt x="2066" y="100"/>
                    <a:pt x="2165" y="93"/>
                  </a:cubicBezTo>
                  <a:lnTo>
                    <a:pt x="2274" y="83"/>
                  </a:lnTo>
                  <a:close/>
                  <a:moveTo>
                    <a:pt x="2267" y="1"/>
                  </a:moveTo>
                  <a:lnTo>
                    <a:pt x="2158" y="11"/>
                  </a:lnTo>
                  <a:cubicBezTo>
                    <a:pt x="2028" y="21"/>
                    <a:pt x="1913" y="29"/>
                    <a:pt x="1817" y="56"/>
                  </a:cubicBezTo>
                  <a:cubicBezTo>
                    <a:pt x="1773" y="70"/>
                    <a:pt x="1729" y="87"/>
                    <a:pt x="1691" y="110"/>
                  </a:cubicBezTo>
                  <a:cubicBezTo>
                    <a:pt x="1654" y="137"/>
                    <a:pt x="1623" y="172"/>
                    <a:pt x="1599" y="213"/>
                  </a:cubicBezTo>
                  <a:cubicBezTo>
                    <a:pt x="1578" y="257"/>
                    <a:pt x="1569" y="304"/>
                    <a:pt x="1569" y="356"/>
                  </a:cubicBezTo>
                  <a:cubicBezTo>
                    <a:pt x="1569" y="441"/>
                    <a:pt x="1592" y="537"/>
                    <a:pt x="1644" y="655"/>
                  </a:cubicBezTo>
                  <a:cubicBezTo>
                    <a:pt x="1694" y="775"/>
                    <a:pt x="1773" y="918"/>
                    <a:pt x="1882" y="1102"/>
                  </a:cubicBezTo>
                  <a:cubicBezTo>
                    <a:pt x="1923" y="1170"/>
                    <a:pt x="1954" y="1235"/>
                    <a:pt x="1974" y="1289"/>
                  </a:cubicBezTo>
                  <a:cubicBezTo>
                    <a:pt x="1995" y="1347"/>
                    <a:pt x="2001" y="1395"/>
                    <a:pt x="2001" y="1440"/>
                  </a:cubicBezTo>
                  <a:cubicBezTo>
                    <a:pt x="2001" y="1470"/>
                    <a:pt x="1998" y="1498"/>
                    <a:pt x="1987" y="1521"/>
                  </a:cubicBezTo>
                  <a:cubicBezTo>
                    <a:pt x="1974" y="1559"/>
                    <a:pt x="1946" y="1596"/>
                    <a:pt x="1905" y="1633"/>
                  </a:cubicBezTo>
                  <a:cubicBezTo>
                    <a:pt x="1844" y="1685"/>
                    <a:pt x="1753" y="1732"/>
                    <a:pt x="1647" y="1777"/>
                  </a:cubicBezTo>
                  <a:cubicBezTo>
                    <a:pt x="1537" y="1821"/>
                    <a:pt x="1415" y="1862"/>
                    <a:pt x="1292" y="1902"/>
                  </a:cubicBezTo>
                  <a:cubicBezTo>
                    <a:pt x="1061" y="1981"/>
                    <a:pt x="815" y="2060"/>
                    <a:pt x="594" y="2182"/>
                  </a:cubicBezTo>
                  <a:cubicBezTo>
                    <a:pt x="471" y="2247"/>
                    <a:pt x="372" y="2332"/>
                    <a:pt x="294" y="2421"/>
                  </a:cubicBezTo>
                  <a:cubicBezTo>
                    <a:pt x="178" y="2557"/>
                    <a:pt x="103" y="2717"/>
                    <a:pt x="59" y="2874"/>
                  </a:cubicBezTo>
                  <a:cubicBezTo>
                    <a:pt x="14" y="3031"/>
                    <a:pt x="1" y="3191"/>
                    <a:pt x="1" y="3331"/>
                  </a:cubicBezTo>
                  <a:cubicBezTo>
                    <a:pt x="1" y="3565"/>
                    <a:pt x="40" y="3752"/>
                    <a:pt x="56" y="3815"/>
                  </a:cubicBezTo>
                  <a:lnTo>
                    <a:pt x="55" y="3815"/>
                  </a:lnTo>
                  <a:cubicBezTo>
                    <a:pt x="62" y="3910"/>
                    <a:pt x="86" y="4002"/>
                    <a:pt x="123" y="4090"/>
                  </a:cubicBezTo>
                  <a:cubicBezTo>
                    <a:pt x="181" y="4227"/>
                    <a:pt x="277" y="4350"/>
                    <a:pt x="403" y="4469"/>
                  </a:cubicBezTo>
                  <a:cubicBezTo>
                    <a:pt x="532" y="4585"/>
                    <a:pt x="693" y="4694"/>
                    <a:pt x="887" y="4793"/>
                  </a:cubicBezTo>
                  <a:cubicBezTo>
                    <a:pt x="1166" y="4933"/>
                    <a:pt x="1497" y="5045"/>
                    <a:pt x="1855" y="5123"/>
                  </a:cubicBezTo>
                  <a:cubicBezTo>
                    <a:pt x="2212" y="5199"/>
                    <a:pt x="2594" y="5243"/>
                    <a:pt x="2973" y="5243"/>
                  </a:cubicBezTo>
                  <a:cubicBezTo>
                    <a:pt x="3307" y="5243"/>
                    <a:pt x="3637" y="5208"/>
                    <a:pt x="3944" y="5137"/>
                  </a:cubicBezTo>
                  <a:cubicBezTo>
                    <a:pt x="4247" y="5065"/>
                    <a:pt x="4530" y="4953"/>
                    <a:pt x="4762" y="4800"/>
                  </a:cubicBezTo>
                  <a:cubicBezTo>
                    <a:pt x="4987" y="4650"/>
                    <a:pt x="5157" y="4466"/>
                    <a:pt x="5270" y="4254"/>
                  </a:cubicBezTo>
                  <a:cubicBezTo>
                    <a:pt x="5386" y="4040"/>
                    <a:pt x="5443" y="3798"/>
                    <a:pt x="5443" y="3535"/>
                  </a:cubicBezTo>
                  <a:cubicBezTo>
                    <a:pt x="5443" y="3491"/>
                    <a:pt x="5443" y="3443"/>
                    <a:pt x="5440" y="3395"/>
                  </a:cubicBezTo>
                  <a:cubicBezTo>
                    <a:pt x="5389" y="2738"/>
                    <a:pt x="5205" y="2206"/>
                    <a:pt x="4966" y="1784"/>
                  </a:cubicBezTo>
                  <a:cubicBezTo>
                    <a:pt x="4724" y="1358"/>
                    <a:pt x="4431" y="1044"/>
                    <a:pt x="4169" y="819"/>
                  </a:cubicBezTo>
                  <a:cubicBezTo>
                    <a:pt x="3832" y="533"/>
                    <a:pt x="3470" y="328"/>
                    <a:pt x="3140" y="196"/>
                  </a:cubicBezTo>
                  <a:cubicBezTo>
                    <a:pt x="2976" y="128"/>
                    <a:pt x="2822" y="79"/>
                    <a:pt x="2687" y="49"/>
                  </a:cubicBezTo>
                  <a:cubicBezTo>
                    <a:pt x="2547" y="15"/>
                    <a:pt x="2427" y="1"/>
                    <a:pt x="233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 flipH="1">
              <a:off x="6433305" y="4452071"/>
              <a:ext cx="88191" cy="37144"/>
            </a:xfrm>
            <a:custGeom>
              <a:avLst/>
              <a:gdLst/>
              <a:ahLst/>
              <a:cxnLst/>
              <a:rect l="l" t="t" r="r" b="b"/>
              <a:pathLst>
                <a:path w="1313" h="553" extrusionOk="0">
                  <a:moveTo>
                    <a:pt x="406" y="0"/>
                  </a:moveTo>
                  <a:cubicBezTo>
                    <a:pt x="0" y="0"/>
                    <a:pt x="27" y="197"/>
                    <a:pt x="21" y="552"/>
                  </a:cubicBezTo>
                  <a:lnTo>
                    <a:pt x="1312" y="552"/>
                  </a:lnTo>
                  <a:cubicBezTo>
                    <a:pt x="1312" y="552"/>
                    <a:pt x="812" y="0"/>
                    <a:pt x="40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 flipH="1">
              <a:off x="6427126" y="4449318"/>
              <a:ext cx="95781" cy="42651"/>
            </a:xfrm>
            <a:custGeom>
              <a:avLst/>
              <a:gdLst/>
              <a:ahLst/>
              <a:cxnLst/>
              <a:rect l="l" t="t" r="r" b="b"/>
              <a:pathLst>
                <a:path w="1426" h="635" extrusionOk="0">
                  <a:moveTo>
                    <a:pt x="427" y="82"/>
                  </a:moveTo>
                  <a:cubicBezTo>
                    <a:pt x="518" y="82"/>
                    <a:pt x="621" y="116"/>
                    <a:pt x="720" y="164"/>
                  </a:cubicBezTo>
                  <a:cubicBezTo>
                    <a:pt x="870" y="238"/>
                    <a:pt x="1017" y="354"/>
                    <a:pt x="1125" y="450"/>
                  </a:cubicBezTo>
                  <a:cubicBezTo>
                    <a:pt x="1169" y="488"/>
                    <a:pt x="1206" y="524"/>
                    <a:pt x="1234" y="552"/>
                  </a:cubicBezTo>
                  <a:lnTo>
                    <a:pt x="83" y="552"/>
                  </a:lnTo>
                  <a:cubicBezTo>
                    <a:pt x="83" y="480"/>
                    <a:pt x="84" y="416"/>
                    <a:pt x="89" y="361"/>
                  </a:cubicBezTo>
                  <a:cubicBezTo>
                    <a:pt x="93" y="310"/>
                    <a:pt x="96" y="269"/>
                    <a:pt x="109" y="235"/>
                  </a:cubicBezTo>
                  <a:cubicBezTo>
                    <a:pt x="117" y="208"/>
                    <a:pt x="127" y="188"/>
                    <a:pt x="141" y="170"/>
                  </a:cubicBezTo>
                  <a:cubicBezTo>
                    <a:pt x="150" y="157"/>
                    <a:pt x="164" y="143"/>
                    <a:pt x="178" y="133"/>
                  </a:cubicBezTo>
                  <a:cubicBezTo>
                    <a:pt x="202" y="120"/>
                    <a:pt x="232" y="106"/>
                    <a:pt x="273" y="95"/>
                  </a:cubicBezTo>
                  <a:cubicBezTo>
                    <a:pt x="314" y="89"/>
                    <a:pt x="362" y="82"/>
                    <a:pt x="427" y="82"/>
                  </a:cubicBezTo>
                  <a:close/>
                  <a:moveTo>
                    <a:pt x="427" y="0"/>
                  </a:moveTo>
                  <a:cubicBezTo>
                    <a:pt x="321" y="4"/>
                    <a:pt x="243" y="13"/>
                    <a:pt x="178" y="41"/>
                  </a:cubicBezTo>
                  <a:cubicBezTo>
                    <a:pt x="134" y="62"/>
                    <a:pt x="96" y="92"/>
                    <a:pt x="69" y="130"/>
                  </a:cubicBezTo>
                  <a:cubicBezTo>
                    <a:pt x="48" y="157"/>
                    <a:pt x="38" y="188"/>
                    <a:pt x="28" y="222"/>
                  </a:cubicBezTo>
                  <a:cubicBezTo>
                    <a:pt x="15" y="269"/>
                    <a:pt x="7" y="327"/>
                    <a:pt x="4" y="389"/>
                  </a:cubicBezTo>
                  <a:cubicBezTo>
                    <a:pt x="1" y="450"/>
                    <a:pt x="1" y="518"/>
                    <a:pt x="1" y="593"/>
                  </a:cubicBezTo>
                  <a:lnTo>
                    <a:pt x="1" y="634"/>
                  </a:lnTo>
                  <a:lnTo>
                    <a:pt x="1426" y="634"/>
                  </a:lnTo>
                  <a:lnTo>
                    <a:pt x="1364" y="565"/>
                  </a:lnTo>
                  <a:cubicBezTo>
                    <a:pt x="1364" y="565"/>
                    <a:pt x="1234" y="426"/>
                    <a:pt x="1057" y="287"/>
                  </a:cubicBezTo>
                  <a:cubicBezTo>
                    <a:pt x="968" y="215"/>
                    <a:pt x="863" y="147"/>
                    <a:pt x="757" y="92"/>
                  </a:cubicBezTo>
                  <a:cubicBezTo>
                    <a:pt x="648" y="38"/>
                    <a:pt x="536" y="4"/>
                    <a:pt x="427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 flipH="1">
              <a:off x="6006389" y="3523808"/>
              <a:ext cx="697064" cy="747843"/>
            </a:xfrm>
            <a:custGeom>
              <a:avLst/>
              <a:gdLst/>
              <a:ahLst/>
              <a:cxnLst/>
              <a:rect l="l" t="t" r="r" b="b"/>
              <a:pathLst>
                <a:path w="10378" h="11134" extrusionOk="0">
                  <a:moveTo>
                    <a:pt x="8108" y="1"/>
                  </a:moveTo>
                  <a:cubicBezTo>
                    <a:pt x="7330" y="1"/>
                    <a:pt x="6399" y="441"/>
                    <a:pt x="5528" y="1125"/>
                  </a:cubicBezTo>
                  <a:cubicBezTo>
                    <a:pt x="5528" y="1125"/>
                    <a:pt x="4680" y="319"/>
                    <a:pt x="3176" y="319"/>
                  </a:cubicBezTo>
                  <a:cubicBezTo>
                    <a:pt x="3104" y="319"/>
                    <a:pt x="3030" y="321"/>
                    <a:pt x="2955" y="325"/>
                  </a:cubicBezTo>
                  <a:cubicBezTo>
                    <a:pt x="1309" y="406"/>
                    <a:pt x="0" y="1885"/>
                    <a:pt x="422" y="3825"/>
                  </a:cubicBezTo>
                  <a:cubicBezTo>
                    <a:pt x="845" y="5767"/>
                    <a:pt x="1646" y="8128"/>
                    <a:pt x="1646" y="9226"/>
                  </a:cubicBezTo>
                  <a:cubicBezTo>
                    <a:pt x="1646" y="10197"/>
                    <a:pt x="2075" y="11133"/>
                    <a:pt x="2935" y="11133"/>
                  </a:cubicBezTo>
                  <a:cubicBezTo>
                    <a:pt x="3047" y="11133"/>
                    <a:pt x="3166" y="11117"/>
                    <a:pt x="3292" y="11083"/>
                  </a:cubicBezTo>
                  <a:cubicBezTo>
                    <a:pt x="4386" y="10787"/>
                    <a:pt x="4894" y="10702"/>
                    <a:pt x="5739" y="9311"/>
                  </a:cubicBezTo>
                  <a:cubicBezTo>
                    <a:pt x="5739" y="9311"/>
                    <a:pt x="5752" y="9072"/>
                    <a:pt x="5885" y="9072"/>
                  </a:cubicBezTo>
                  <a:cubicBezTo>
                    <a:pt x="5983" y="9072"/>
                    <a:pt x="6145" y="9201"/>
                    <a:pt x="6413" y="9649"/>
                  </a:cubicBezTo>
                  <a:cubicBezTo>
                    <a:pt x="6732" y="10181"/>
                    <a:pt x="7127" y="10455"/>
                    <a:pt x="7532" y="10455"/>
                  </a:cubicBezTo>
                  <a:cubicBezTo>
                    <a:pt x="7930" y="10455"/>
                    <a:pt x="8336" y="10192"/>
                    <a:pt x="8691" y="9649"/>
                  </a:cubicBezTo>
                  <a:cubicBezTo>
                    <a:pt x="9409" y="8551"/>
                    <a:pt x="10377" y="5429"/>
                    <a:pt x="9787" y="1630"/>
                  </a:cubicBezTo>
                  <a:cubicBezTo>
                    <a:pt x="9552" y="472"/>
                    <a:pt x="8913" y="1"/>
                    <a:pt x="8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 flipH="1">
              <a:off x="6470650" y="4265344"/>
              <a:ext cx="43592" cy="192905"/>
            </a:xfrm>
            <a:custGeom>
              <a:avLst/>
              <a:gdLst/>
              <a:ahLst/>
              <a:cxnLst/>
              <a:rect l="l" t="t" r="r" b="b"/>
              <a:pathLst>
                <a:path w="649" h="2872" extrusionOk="0">
                  <a:moveTo>
                    <a:pt x="103" y="0"/>
                  </a:moveTo>
                  <a:cubicBezTo>
                    <a:pt x="93" y="0"/>
                    <a:pt x="83" y="2"/>
                    <a:pt x="73" y="6"/>
                  </a:cubicBezTo>
                  <a:cubicBezTo>
                    <a:pt x="25" y="23"/>
                    <a:pt x="1" y="74"/>
                    <a:pt x="18" y="122"/>
                  </a:cubicBezTo>
                  <a:cubicBezTo>
                    <a:pt x="21" y="135"/>
                    <a:pt x="461" y="1373"/>
                    <a:pt x="335" y="2051"/>
                  </a:cubicBezTo>
                  <a:lnTo>
                    <a:pt x="205" y="2766"/>
                  </a:lnTo>
                  <a:cubicBezTo>
                    <a:pt x="199" y="2814"/>
                    <a:pt x="230" y="2862"/>
                    <a:pt x="281" y="2872"/>
                  </a:cubicBezTo>
                  <a:lnTo>
                    <a:pt x="298" y="2872"/>
                  </a:lnTo>
                  <a:cubicBezTo>
                    <a:pt x="339" y="2872"/>
                    <a:pt x="380" y="2842"/>
                    <a:pt x="386" y="2797"/>
                  </a:cubicBezTo>
                  <a:lnTo>
                    <a:pt x="516" y="2085"/>
                  </a:lnTo>
                  <a:cubicBezTo>
                    <a:pt x="649" y="1355"/>
                    <a:pt x="205" y="115"/>
                    <a:pt x="189" y="61"/>
                  </a:cubicBezTo>
                  <a:cubicBezTo>
                    <a:pt x="176" y="23"/>
                    <a:pt x="139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 flipH="1">
              <a:off x="6475218" y="4262725"/>
              <a:ext cx="41039" cy="198278"/>
            </a:xfrm>
            <a:custGeom>
              <a:avLst/>
              <a:gdLst/>
              <a:ahLst/>
              <a:cxnLst/>
              <a:rect l="l" t="t" r="r" b="b"/>
              <a:pathLst>
                <a:path w="611" h="2952" extrusionOk="0">
                  <a:moveTo>
                    <a:pt x="133" y="82"/>
                  </a:moveTo>
                  <a:cubicBezTo>
                    <a:pt x="144" y="82"/>
                    <a:pt x="150" y="86"/>
                    <a:pt x="161" y="89"/>
                  </a:cubicBezTo>
                  <a:cubicBezTo>
                    <a:pt x="168" y="96"/>
                    <a:pt x="174" y="103"/>
                    <a:pt x="178" y="113"/>
                  </a:cubicBezTo>
                  <a:cubicBezTo>
                    <a:pt x="188" y="137"/>
                    <a:pt x="273" y="383"/>
                    <a:pt x="362" y="713"/>
                  </a:cubicBezTo>
                  <a:cubicBezTo>
                    <a:pt x="447" y="1044"/>
                    <a:pt x="529" y="1459"/>
                    <a:pt x="529" y="1817"/>
                  </a:cubicBezTo>
                  <a:cubicBezTo>
                    <a:pt x="529" y="1923"/>
                    <a:pt x="522" y="2025"/>
                    <a:pt x="505" y="2117"/>
                  </a:cubicBezTo>
                  <a:lnTo>
                    <a:pt x="375" y="2829"/>
                  </a:lnTo>
                  <a:cubicBezTo>
                    <a:pt x="372" y="2843"/>
                    <a:pt x="369" y="2853"/>
                    <a:pt x="358" y="2860"/>
                  </a:cubicBezTo>
                  <a:cubicBezTo>
                    <a:pt x="348" y="2867"/>
                    <a:pt x="338" y="2870"/>
                    <a:pt x="328" y="2870"/>
                  </a:cubicBezTo>
                  <a:lnTo>
                    <a:pt x="317" y="2870"/>
                  </a:lnTo>
                  <a:cubicBezTo>
                    <a:pt x="304" y="2867"/>
                    <a:pt x="297" y="2860"/>
                    <a:pt x="287" y="2853"/>
                  </a:cubicBezTo>
                  <a:cubicBezTo>
                    <a:pt x="280" y="2843"/>
                    <a:pt x="276" y="2832"/>
                    <a:pt x="276" y="2822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4" y="2011"/>
                    <a:pt x="430" y="1916"/>
                    <a:pt x="430" y="1817"/>
                  </a:cubicBezTo>
                  <a:cubicBezTo>
                    <a:pt x="430" y="1640"/>
                    <a:pt x="410" y="1449"/>
                    <a:pt x="375" y="1262"/>
                  </a:cubicBezTo>
                  <a:cubicBezTo>
                    <a:pt x="280" y="696"/>
                    <a:pt x="89" y="158"/>
                    <a:pt x="86" y="147"/>
                  </a:cubicBezTo>
                  <a:cubicBezTo>
                    <a:pt x="82" y="144"/>
                    <a:pt x="82" y="137"/>
                    <a:pt x="82" y="130"/>
                  </a:cubicBezTo>
                  <a:cubicBezTo>
                    <a:pt x="82" y="120"/>
                    <a:pt x="86" y="109"/>
                    <a:pt x="92" y="103"/>
                  </a:cubicBezTo>
                  <a:cubicBezTo>
                    <a:pt x="96" y="96"/>
                    <a:pt x="106" y="89"/>
                    <a:pt x="117" y="86"/>
                  </a:cubicBezTo>
                  <a:cubicBezTo>
                    <a:pt x="120" y="82"/>
                    <a:pt x="127" y="82"/>
                    <a:pt x="133" y="82"/>
                  </a:cubicBezTo>
                  <a:close/>
                  <a:moveTo>
                    <a:pt x="133" y="1"/>
                  </a:moveTo>
                  <a:cubicBezTo>
                    <a:pt x="117" y="1"/>
                    <a:pt x="103" y="1"/>
                    <a:pt x="86" y="7"/>
                  </a:cubicBezTo>
                  <a:lnTo>
                    <a:pt x="89" y="7"/>
                  </a:lnTo>
                  <a:cubicBezTo>
                    <a:pt x="62" y="18"/>
                    <a:pt x="38" y="35"/>
                    <a:pt x="24" y="55"/>
                  </a:cubicBezTo>
                  <a:cubicBezTo>
                    <a:pt x="7" y="79"/>
                    <a:pt x="1" y="103"/>
                    <a:pt x="1" y="130"/>
                  </a:cubicBezTo>
                  <a:cubicBezTo>
                    <a:pt x="1" y="147"/>
                    <a:pt x="4" y="161"/>
                    <a:pt x="7" y="174"/>
                  </a:cubicBezTo>
                  <a:cubicBezTo>
                    <a:pt x="10" y="181"/>
                    <a:pt x="96" y="419"/>
                    <a:pt x="181" y="743"/>
                  </a:cubicBezTo>
                  <a:cubicBezTo>
                    <a:pt x="222" y="907"/>
                    <a:pt x="263" y="1088"/>
                    <a:pt x="297" y="1275"/>
                  </a:cubicBezTo>
                  <a:cubicBezTo>
                    <a:pt x="328" y="1459"/>
                    <a:pt x="348" y="1646"/>
                    <a:pt x="348" y="1817"/>
                  </a:cubicBezTo>
                  <a:cubicBezTo>
                    <a:pt x="348" y="1912"/>
                    <a:pt x="342" y="2005"/>
                    <a:pt x="328" y="2083"/>
                  </a:cubicBezTo>
                  <a:lnTo>
                    <a:pt x="199" y="2799"/>
                  </a:lnTo>
                  <a:cubicBezTo>
                    <a:pt x="195" y="2805"/>
                    <a:pt x="195" y="2812"/>
                    <a:pt x="195" y="2822"/>
                  </a:cubicBezTo>
                  <a:cubicBezTo>
                    <a:pt x="195" y="2853"/>
                    <a:pt x="205" y="2881"/>
                    <a:pt x="226" y="2904"/>
                  </a:cubicBezTo>
                  <a:cubicBezTo>
                    <a:pt x="243" y="2928"/>
                    <a:pt x="270" y="2945"/>
                    <a:pt x="304" y="2948"/>
                  </a:cubicBezTo>
                  <a:cubicBezTo>
                    <a:pt x="311" y="2952"/>
                    <a:pt x="317" y="2952"/>
                    <a:pt x="328" y="2952"/>
                  </a:cubicBezTo>
                  <a:cubicBezTo>
                    <a:pt x="358" y="2952"/>
                    <a:pt x="389" y="2942"/>
                    <a:pt x="410" y="2921"/>
                  </a:cubicBezTo>
                  <a:cubicBezTo>
                    <a:pt x="433" y="2904"/>
                    <a:pt x="451" y="2877"/>
                    <a:pt x="457" y="2843"/>
                  </a:cubicBezTo>
                  <a:lnTo>
                    <a:pt x="587" y="2131"/>
                  </a:lnTo>
                  <a:cubicBezTo>
                    <a:pt x="603" y="2032"/>
                    <a:pt x="611" y="1926"/>
                    <a:pt x="611" y="1817"/>
                  </a:cubicBezTo>
                  <a:cubicBezTo>
                    <a:pt x="611" y="1449"/>
                    <a:pt x="526" y="1030"/>
                    <a:pt x="440" y="693"/>
                  </a:cubicBezTo>
                  <a:cubicBezTo>
                    <a:pt x="352" y="358"/>
                    <a:pt x="263" y="109"/>
                    <a:pt x="256" y="86"/>
                  </a:cubicBezTo>
                  <a:cubicBezTo>
                    <a:pt x="246" y="59"/>
                    <a:pt x="229" y="38"/>
                    <a:pt x="208" y="24"/>
                  </a:cubicBezTo>
                  <a:cubicBezTo>
                    <a:pt x="185" y="7"/>
                    <a:pt x="161" y="1"/>
                    <a:pt x="13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 flipH="1">
              <a:off x="6097264" y="4403039"/>
              <a:ext cx="88191" cy="37144"/>
            </a:xfrm>
            <a:custGeom>
              <a:avLst/>
              <a:gdLst/>
              <a:ahLst/>
              <a:cxnLst/>
              <a:rect l="l" t="t" r="r" b="b"/>
              <a:pathLst>
                <a:path w="1313" h="553" extrusionOk="0">
                  <a:moveTo>
                    <a:pt x="402" y="1"/>
                  </a:moveTo>
                  <a:cubicBezTo>
                    <a:pt x="0" y="1"/>
                    <a:pt x="24" y="195"/>
                    <a:pt x="21" y="553"/>
                  </a:cubicBezTo>
                  <a:lnTo>
                    <a:pt x="1312" y="553"/>
                  </a:lnTo>
                  <a:cubicBezTo>
                    <a:pt x="1312" y="553"/>
                    <a:pt x="808" y="1"/>
                    <a:pt x="40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 flipH="1">
              <a:off x="6091152" y="4400285"/>
              <a:ext cx="95714" cy="42651"/>
            </a:xfrm>
            <a:custGeom>
              <a:avLst/>
              <a:gdLst/>
              <a:ahLst/>
              <a:cxnLst/>
              <a:rect l="l" t="t" r="r" b="b"/>
              <a:pathLst>
                <a:path w="1425" h="635" extrusionOk="0">
                  <a:moveTo>
                    <a:pt x="423" y="83"/>
                  </a:moveTo>
                  <a:cubicBezTo>
                    <a:pt x="515" y="83"/>
                    <a:pt x="618" y="117"/>
                    <a:pt x="720" y="164"/>
                  </a:cubicBezTo>
                  <a:cubicBezTo>
                    <a:pt x="869" y="240"/>
                    <a:pt x="1016" y="355"/>
                    <a:pt x="1125" y="451"/>
                  </a:cubicBezTo>
                  <a:cubicBezTo>
                    <a:pt x="1168" y="488"/>
                    <a:pt x="1206" y="524"/>
                    <a:pt x="1234" y="553"/>
                  </a:cubicBezTo>
                  <a:lnTo>
                    <a:pt x="83" y="553"/>
                  </a:lnTo>
                  <a:cubicBezTo>
                    <a:pt x="83" y="481"/>
                    <a:pt x="83" y="417"/>
                    <a:pt x="86" y="362"/>
                  </a:cubicBezTo>
                  <a:cubicBezTo>
                    <a:pt x="89" y="311"/>
                    <a:pt x="96" y="270"/>
                    <a:pt x="106" y="236"/>
                  </a:cubicBezTo>
                  <a:cubicBezTo>
                    <a:pt x="116" y="208"/>
                    <a:pt x="127" y="188"/>
                    <a:pt x="141" y="171"/>
                  </a:cubicBezTo>
                  <a:cubicBezTo>
                    <a:pt x="151" y="158"/>
                    <a:pt x="164" y="144"/>
                    <a:pt x="178" y="134"/>
                  </a:cubicBezTo>
                  <a:cubicBezTo>
                    <a:pt x="202" y="120"/>
                    <a:pt x="232" y="106"/>
                    <a:pt x="273" y="96"/>
                  </a:cubicBezTo>
                  <a:cubicBezTo>
                    <a:pt x="311" y="89"/>
                    <a:pt x="362" y="83"/>
                    <a:pt x="423" y="83"/>
                  </a:cubicBezTo>
                  <a:close/>
                  <a:moveTo>
                    <a:pt x="423" y="1"/>
                  </a:moveTo>
                  <a:cubicBezTo>
                    <a:pt x="321" y="1"/>
                    <a:pt x="239" y="15"/>
                    <a:pt x="178" y="42"/>
                  </a:cubicBezTo>
                  <a:cubicBezTo>
                    <a:pt x="130" y="62"/>
                    <a:pt x="96" y="93"/>
                    <a:pt x="69" y="127"/>
                  </a:cubicBezTo>
                  <a:cubicBezTo>
                    <a:pt x="48" y="158"/>
                    <a:pt x="34" y="188"/>
                    <a:pt x="25" y="222"/>
                  </a:cubicBezTo>
                  <a:cubicBezTo>
                    <a:pt x="11" y="270"/>
                    <a:pt x="7" y="328"/>
                    <a:pt x="4" y="389"/>
                  </a:cubicBezTo>
                  <a:cubicBezTo>
                    <a:pt x="1" y="451"/>
                    <a:pt x="1" y="518"/>
                    <a:pt x="1" y="594"/>
                  </a:cubicBezTo>
                  <a:lnTo>
                    <a:pt x="1" y="635"/>
                  </a:lnTo>
                  <a:lnTo>
                    <a:pt x="1425" y="635"/>
                  </a:lnTo>
                  <a:lnTo>
                    <a:pt x="1363" y="567"/>
                  </a:lnTo>
                  <a:cubicBezTo>
                    <a:pt x="1360" y="567"/>
                    <a:pt x="1234" y="427"/>
                    <a:pt x="1057" y="287"/>
                  </a:cubicBezTo>
                  <a:cubicBezTo>
                    <a:pt x="965" y="216"/>
                    <a:pt x="863" y="147"/>
                    <a:pt x="757" y="93"/>
                  </a:cubicBezTo>
                  <a:cubicBezTo>
                    <a:pt x="648" y="38"/>
                    <a:pt x="536" y="1"/>
                    <a:pt x="42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 flipH="1">
              <a:off x="6134610" y="4216379"/>
              <a:ext cx="43793" cy="192972"/>
            </a:xfrm>
            <a:custGeom>
              <a:avLst/>
              <a:gdLst/>
              <a:ahLst/>
              <a:cxnLst/>
              <a:rect l="l" t="t" r="r" b="b"/>
              <a:pathLst>
                <a:path w="652" h="2873" extrusionOk="0">
                  <a:moveTo>
                    <a:pt x="103" y="0"/>
                  </a:moveTo>
                  <a:cubicBezTo>
                    <a:pt x="93" y="0"/>
                    <a:pt x="82" y="2"/>
                    <a:pt x="72" y="5"/>
                  </a:cubicBezTo>
                  <a:cubicBezTo>
                    <a:pt x="25" y="22"/>
                    <a:pt x="1" y="74"/>
                    <a:pt x="18" y="121"/>
                  </a:cubicBezTo>
                  <a:cubicBezTo>
                    <a:pt x="25" y="135"/>
                    <a:pt x="465" y="1369"/>
                    <a:pt x="338" y="2050"/>
                  </a:cubicBezTo>
                  <a:lnTo>
                    <a:pt x="209" y="2766"/>
                  </a:lnTo>
                  <a:cubicBezTo>
                    <a:pt x="202" y="2814"/>
                    <a:pt x="232" y="2861"/>
                    <a:pt x="284" y="2872"/>
                  </a:cubicBezTo>
                  <a:lnTo>
                    <a:pt x="297" y="2872"/>
                  </a:lnTo>
                  <a:cubicBezTo>
                    <a:pt x="342" y="2872"/>
                    <a:pt x="379" y="2841"/>
                    <a:pt x="389" y="2797"/>
                  </a:cubicBezTo>
                  <a:lnTo>
                    <a:pt x="519" y="2084"/>
                  </a:lnTo>
                  <a:cubicBezTo>
                    <a:pt x="652" y="1355"/>
                    <a:pt x="209" y="115"/>
                    <a:pt x="188" y="60"/>
                  </a:cubicBezTo>
                  <a:cubicBezTo>
                    <a:pt x="175" y="23"/>
                    <a:pt x="140" y="0"/>
                    <a:pt x="10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 flipH="1">
              <a:off x="6139177" y="4213759"/>
              <a:ext cx="41039" cy="198278"/>
            </a:xfrm>
            <a:custGeom>
              <a:avLst/>
              <a:gdLst/>
              <a:ahLst/>
              <a:cxnLst/>
              <a:rect l="l" t="t" r="r" b="b"/>
              <a:pathLst>
                <a:path w="611" h="2952" extrusionOk="0">
                  <a:moveTo>
                    <a:pt x="130" y="82"/>
                  </a:moveTo>
                  <a:cubicBezTo>
                    <a:pt x="140" y="82"/>
                    <a:pt x="150" y="85"/>
                    <a:pt x="160" y="89"/>
                  </a:cubicBezTo>
                  <a:cubicBezTo>
                    <a:pt x="168" y="96"/>
                    <a:pt x="174" y="102"/>
                    <a:pt x="177" y="113"/>
                  </a:cubicBezTo>
                  <a:cubicBezTo>
                    <a:pt x="185" y="137"/>
                    <a:pt x="273" y="382"/>
                    <a:pt x="358" y="713"/>
                  </a:cubicBezTo>
                  <a:cubicBezTo>
                    <a:pt x="447" y="1043"/>
                    <a:pt x="528" y="1459"/>
                    <a:pt x="528" y="1817"/>
                  </a:cubicBezTo>
                  <a:cubicBezTo>
                    <a:pt x="528" y="1922"/>
                    <a:pt x="522" y="2024"/>
                    <a:pt x="505" y="2117"/>
                  </a:cubicBezTo>
                  <a:lnTo>
                    <a:pt x="375" y="2829"/>
                  </a:lnTo>
                  <a:cubicBezTo>
                    <a:pt x="372" y="2842"/>
                    <a:pt x="365" y="2853"/>
                    <a:pt x="358" y="2860"/>
                  </a:cubicBezTo>
                  <a:cubicBezTo>
                    <a:pt x="348" y="2866"/>
                    <a:pt x="338" y="2870"/>
                    <a:pt x="324" y="2870"/>
                  </a:cubicBezTo>
                  <a:lnTo>
                    <a:pt x="317" y="2870"/>
                  </a:lnTo>
                  <a:cubicBezTo>
                    <a:pt x="303" y="2866"/>
                    <a:pt x="294" y="2860"/>
                    <a:pt x="287" y="2853"/>
                  </a:cubicBezTo>
                  <a:cubicBezTo>
                    <a:pt x="280" y="2842"/>
                    <a:pt x="276" y="2833"/>
                    <a:pt x="276" y="2819"/>
                  </a:cubicBezTo>
                  <a:lnTo>
                    <a:pt x="276" y="2812"/>
                  </a:lnTo>
                  <a:lnTo>
                    <a:pt x="406" y="2100"/>
                  </a:lnTo>
                  <a:cubicBezTo>
                    <a:pt x="423" y="2011"/>
                    <a:pt x="430" y="1916"/>
                    <a:pt x="430" y="1817"/>
                  </a:cubicBezTo>
                  <a:cubicBezTo>
                    <a:pt x="430" y="1639"/>
                    <a:pt x="406" y="1449"/>
                    <a:pt x="375" y="1261"/>
                  </a:cubicBezTo>
                  <a:cubicBezTo>
                    <a:pt x="280" y="695"/>
                    <a:pt x="89" y="157"/>
                    <a:pt x="86" y="147"/>
                  </a:cubicBezTo>
                  <a:cubicBezTo>
                    <a:pt x="83" y="143"/>
                    <a:pt x="83" y="137"/>
                    <a:pt x="83" y="130"/>
                  </a:cubicBezTo>
                  <a:cubicBezTo>
                    <a:pt x="83" y="120"/>
                    <a:pt x="86" y="110"/>
                    <a:pt x="89" y="102"/>
                  </a:cubicBezTo>
                  <a:cubicBezTo>
                    <a:pt x="96" y="93"/>
                    <a:pt x="103" y="89"/>
                    <a:pt x="113" y="82"/>
                  </a:cubicBezTo>
                  <a:close/>
                  <a:moveTo>
                    <a:pt x="130" y="0"/>
                  </a:moveTo>
                  <a:cubicBezTo>
                    <a:pt x="116" y="0"/>
                    <a:pt x="103" y="0"/>
                    <a:pt x="86" y="7"/>
                  </a:cubicBezTo>
                  <a:cubicBezTo>
                    <a:pt x="58" y="17"/>
                    <a:pt x="38" y="34"/>
                    <a:pt x="25" y="55"/>
                  </a:cubicBezTo>
                  <a:cubicBezTo>
                    <a:pt x="7" y="79"/>
                    <a:pt x="1" y="102"/>
                    <a:pt x="1" y="130"/>
                  </a:cubicBezTo>
                  <a:cubicBezTo>
                    <a:pt x="1" y="147"/>
                    <a:pt x="1" y="160"/>
                    <a:pt x="7" y="174"/>
                  </a:cubicBezTo>
                  <a:cubicBezTo>
                    <a:pt x="7" y="181"/>
                    <a:pt x="92" y="420"/>
                    <a:pt x="177" y="744"/>
                  </a:cubicBezTo>
                  <a:cubicBezTo>
                    <a:pt x="222" y="907"/>
                    <a:pt x="263" y="1087"/>
                    <a:pt x="294" y="1275"/>
                  </a:cubicBezTo>
                  <a:cubicBezTo>
                    <a:pt x="328" y="1459"/>
                    <a:pt x="348" y="1647"/>
                    <a:pt x="348" y="1817"/>
                  </a:cubicBezTo>
                  <a:cubicBezTo>
                    <a:pt x="348" y="1912"/>
                    <a:pt x="341" y="2001"/>
                    <a:pt x="324" y="2083"/>
                  </a:cubicBezTo>
                  <a:lnTo>
                    <a:pt x="195" y="2798"/>
                  </a:lnTo>
                  <a:lnTo>
                    <a:pt x="195" y="2819"/>
                  </a:lnTo>
                  <a:cubicBezTo>
                    <a:pt x="195" y="2853"/>
                    <a:pt x="205" y="2880"/>
                    <a:pt x="226" y="2904"/>
                  </a:cubicBezTo>
                  <a:cubicBezTo>
                    <a:pt x="242" y="2927"/>
                    <a:pt x="270" y="2945"/>
                    <a:pt x="303" y="2948"/>
                  </a:cubicBezTo>
                  <a:lnTo>
                    <a:pt x="300" y="2948"/>
                  </a:lnTo>
                  <a:cubicBezTo>
                    <a:pt x="311" y="2952"/>
                    <a:pt x="317" y="2952"/>
                    <a:pt x="324" y="2952"/>
                  </a:cubicBezTo>
                  <a:cubicBezTo>
                    <a:pt x="358" y="2952"/>
                    <a:pt x="385" y="2941"/>
                    <a:pt x="410" y="2921"/>
                  </a:cubicBezTo>
                  <a:cubicBezTo>
                    <a:pt x="433" y="2904"/>
                    <a:pt x="451" y="2877"/>
                    <a:pt x="454" y="2842"/>
                  </a:cubicBezTo>
                  <a:lnTo>
                    <a:pt x="586" y="2130"/>
                  </a:lnTo>
                  <a:cubicBezTo>
                    <a:pt x="604" y="2032"/>
                    <a:pt x="610" y="1925"/>
                    <a:pt x="610" y="1817"/>
                  </a:cubicBezTo>
                  <a:cubicBezTo>
                    <a:pt x="610" y="1449"/>
                    <a:pt x="525" y="1030"/>
                    <a:pt x="440" y="692"/>
                  </a:cubicBezTo>
                  <a:cubicBezTo>
                    <a:pt x="352" y="358"/>
                    <a:pt x="263" y="110"/>
                    <a:pt x="256" y="85"/>
                  </a:cubicBezTo>
                  <a:cubicBezTo>
                    <a:pt x="246" y="58"/>
                    <a:pt x="229" y="38"/>
                    <a:pt x="205" y="21"/>
                  </a:cubicBezTo>
                  <a:cubicBezTo>
                    <a:pt x="185" y="7"/>
                    <a:pt x="157" y="0"/>
                    <a:pt x="130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 flipH="1">
              <a:off x="6392333" y="3988679"/>
              <a:ext cx="197875" cy="133596"/>
            </a:xfrm>
            <a:custGeom>
              <a:avLst/>
              <a:gdLst/>
              <a:ahLst/>
              <a:cxnLst/>
              <a:rect l="l" t="t" r="r" b="b"/>
              <a:pathLst>
                <a:path w="2946" h="1989" extrusionOk="0">
                  <a:moveTo>
                    <a:pt x="2857" y="1"/>
                  </a:moveTo>
                  <a:cubicBezTo>
                    <a:pt x="2805" y="1"/>
                    <a:pt x="2764" y="39"/>
                    <a:pt x="2764" y="90"/>
                  </a:cubicBezTo>
                  <a:cubicBezTo>
                    <a:pt x="2764" y="100"/>
                    <a:pt x="2724" y="1143"/>
                    <a:pt x="1872" y="1654"/>
                  </a:cubicBezTo>
                  <a:cubicBezTo>
                    <a:pt x="1670" y="1756"/>
                    <a:pt x="1482" y="1807"/>
                    <a:pt x="1309" y="1807"/>
                  </a:cubicBezTo>
                  <a:cubicBezTo>
                    <a:pt x="1181" y="1807"/>
                    <a:pt x="1062" y="1779"/>
                    <a:pt x="952" y="1723"/>
                  </a:cubicBezTo>
                  <a:cubicBezTo>
                    <a:pt x="369" y="1432"/>
                    <a:pt x="188" y="475"/>
                    <a:pt x="188" y="465"/>
                  </a:cubicBezTo>
                  <a:cubicBezTo>
                    <a:pt x="179" y="423"/>
                    <a:pt x="141" y="392"/>
                    <a:pt x="100" y="392"/>
                  </a:cubicBezTo>
                  <a:cubicBezTo>
                    <a:pt x="94" y="392"/>
                    <a:pt x="88" y="392"/>
                    <a:pt x="83" y="394"/>
                  </a:cubicBezTo>
                  <a:cubicBezTo>
                    <a:pt x="32" y="400"/>
                    <a:pt x="1" y="448"/>
                    <a:pt x="7" y="499"/>
                  </a:cubicBezTo>
                  <a:cubicBezTo>
                    <a:pt x="18" y="540"/>
                    <a:pt x="205" y="1555"/>
                    <a:pt x="870" y="1886"/>
                  </a:cubicBezTo>
                  <a:cubicBezTo>
                    <a:pt x="1006" y="1954"/>
                    <a:pt x="1152" y="1988"/>
                    <a:pt x="1306" y="1988"/>
                  </a:cubicBezTo>
                  <a:cubicBezTo>
                    <a:pt x="1511" y="1988"/>
                    <a:pt x="1729" y="1930"/>
                    <a:pt x="1960" y="1814"/>
                  </a:cubicBezTo>
                  <a:cubicBezTo>
                    <a:pt x="2901" y="1248"/>
                    <a:pt x="2942" y="141"/>
                    <a:pt x="2945" y="97"/>
                  </a:cubicBezTo>
                  <a:cubicBezTo>
                    <a:pt x="2945" y="46"/>
                    <a:pt x="2908" y="5"/>
                    <a:pt x="285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 flipH="1">
              <a:off x="6389579" y="3985992"/>
              <a:ext cx="202913" cy="139037"/>
            </a:xfrm>
            <a:custGeom>
              <a:avLst/>
              <a:gdLst/>
              <a:ahLst/>
              <a:cxnLst/>
              <a:rect l="l" t="t" r="r" b="b"/>
              <a:pathLst>
                <a:path w="3021" h="2070" extrusionOk="0">
                  <a:moveTo>
                    <a:pt x="2891" y="82"/>
                  </a:moveTo>
                  <a:cubicBezTo>
                    <a:pt x="2904" y="82"/>
                    <a:pt x="2915" y="89"/>
                    <a:pt x="2924" y="99"/>
                  </a:cubicBezTo>
                  <a:cubicBezTo>
                    <a:pt x="2932" y="106"/>
                    <a:pt x="2938" y="119"/>
                    <a:pt x="2938" y="133"/>
                  </a:cubicBezTo>
                  <a:cubicBezTo>
                    <a:pt x="2938" y="154"/>
                    <a:pt x="2924" y="440"/>
                    <a:pt x="2798" y="788"/>
                  </a:cubicBezTo>
                  <a:cubicBezTo>
                    <a:pt x="2737" y="958"/>
                    <a:pt x="2646" y="1149"/>
                    <a:pt x="2512" y="1329"/>
                  </a:cubicBezTo>
                  <a:cubicBezTo>
                    <a:pt x="2380" y="1510"/>
                    <a:pt x="2202" y="1681"/>
                    <a:pt x="1974" y="1817"/>
                  </a:cubicBezTo>
                  <a:lnTo>
                    <a:pt x="1975" y="1818"/>
                  </a:lnTo>
                  <a:lnTo>
                    <a:pt x="1975" y="1818"/>
                  </a:lnTo>
                  <a:cubicBezTo>
                    <a:pt x="1747" y="1933"/>
                    <a:pt x="1533" y="1988"/>
                    <a:pt x="1340" y="1988"/>
                  </a:cubicBezTo>
                  <a:cubicBezTo>
                    <a:pt x="1194" y="1988"/>
                    <a:pt x="1054" y="1957"/>
                    <a:pt x="921" y="1889"/>
                  </a:cubicBezTo>
                  <a:cubicBezTo>
                    <a:pt x="764" y="1810"/>
                    <a:pt x="631" y="1687"/>
                    <a:pt x="522" y="1551"/>
                  </a:cubicBezTo>
                  <a:cubicBezTo>
                    <a:pt x="359" y="1343"/>
                    <a:pt x="250" y="1094"/>
                    <a:pt x="181" y="896"/>
                  </a:cubicBezTo>
                  <a:cubicBezTo>
                    <a:pt x="113" y="695"/>
                    <a:pt x="86" y="546"/>
                    <a:pt x="82" y="532"/>
                  </a:cubicBezTo>
                  <a:lnTo>
                    <a:pt x="82" y="522"/>
                  </a:lnTo>
                  <a:cubicBezTo>
                    <a:pt x="82" y="508"/>
                    <a:pt x="86" y="498"/>
                    <a:pt x="93" y="491"/>
                  </a:cubicBezTo>
                  <a:cubicBezTo>
                    <a:pt x="103" y="481"/>
                    <a:pt x="110" y="474"/>
                    <a:pt x="123" y="474"/>
                  </a:cubicBezTo>
                  <a:lnTo>
                    <a:pt x="123" y="470"/>
                  </a:lnTo>
                  <a:lnTo>
                    <a:pt x="134" y="470"/>
                  </a:lnTo>
                  <a:cubicBezTo>
                    <a:pt x="144" y="470"/>
                    <a:pt x="154" y="474"/>
                    <a:pt x="164" y="484"/>
                  </a:cubicBezTo>
                  <a:cubicBezTo>
                    <a:pt x="175" y="491"/>
                    <a:pt x="178" y="501"/>
                    <a:pt x="181" y="511"/>
                  </a:cubicBezTo>
                  <a:lnTo>
                    <a:pt x="181" y="519"/>
                  </a:lnTo>
                  <a:cubicBezTo>
                    <a:pt x="189" y="552"/>
                    <a:pt x="239" y="798"/>
                    <a:pt x="359" y="1071"/>
                  </a:cubicBezTo>
                  <a:cubicBezTo>
                    <a:pt x="420" y="1211"/>
                    <a:pt x="499" y="1354"/>
                    <a:pt x="597" y="1483"/>
                  </a:cubicBezTo>
                  <a:cubicBezTo>
                    <a:pt x="696" y="1612"/>
                    <a:pt x="818" y="1725"/>
                    <a:pt x="966" y="1799"/>
                  </a:cubicBezTo>
                  <a:cubicBezTo>
                    <a:pt x="1084" y="1858"/>
                    <a:pt x="1211" y="1889"/>
                    <a:pt x="1343" y="1889"/>
                  </a:cubicBezTo>
                  <a:cubicBezTo>
                    <a:pt x="1524" y="1889"/>
                    <a:pt x="1718" y="1834"/>
                    <a:pt x="1927" y="1732"/>
                  </a:cubicBezTo>
                  <a:lnTo>
                    <a:pt x="1927" y="1728"/>
                  </a:lnTo>
                  <a:lnTo>
                    <a:pt x="1930" y="1728"/>
                  </a:lnTo>
                  <a:cubicBezTo>
                    <a:pt x="2144" y="1599"/>
                    <a:pt x="2311" y="1431"/>
                    <a:pt x="2438" y="1261"/>
                  </a:cubicBezTo>
                  <a:cubicBezTo>
                    <a:pt x="2625" y="999"/>
                    <a:pt x="2727" y="720"/>
                    <a:pt x="2778" y="505"/>
                  </a:cubicBezTo>
                  <a:cubicBezTo>
                    <a:pt x="2833" y="290"/>
                    <a:pt x="2839" y="137"/>
                    <a:pt x="2839" y="130"/>
                  </a:cubicBezTo>
                  <a:cubicBezTo>
                    <a:pt x="2839" y="116"/>
                    <a:pt x="2843" y="106"/>
                    <a:pt x="2853" y="96"/>
                  </a:cubicBezTo>
                  <a:cubicBezTo>
                    <a:pt x="2863" y="89"/>
                    <a:pt x="2877" y="82"/>
                    <a:pt x="2891" y="82"/>
                  </a:cubicBezTo>
                  <a:close/>
                  <a:moveTo>
                    <a:pt x="2891" y="0"/>
                  </a:moveTo>
                  <a:cubicBezTo>
                    <a:pt x="2857" y="0"/>
                    <a:pt x="2822" y="14"/>
                    <a:pt x="2798" y="38"/>
                  </a:cubicBezTo>
                  <a:cubicBezTo>
                    <a:pt x="2775" y="58"/>
                    <a:pt x="2758" y="92"/>
                    <a:pt x="2758" y="130"/>
                  </a:cubicBezTo>
                  <a:cubicBezTo>
                    <a:pt x="2758" y="130"/>
                    <a:pt x="2754" y="195"/>
                    <a:pt x="2737" y="300"/>
                  </a:cubicBezTo>
                  <a:cubicBezTo>
                    <a:pt x="2713" y="457"/>
                    <a:pt x="2655" y="706"/>
                    <a:pt x="2526" y="958"/>
                  </a:cubicBezTo>
                  <a:cubicBezTo>
                    <a:pt x="2397" y="1213"/>
                    <a:pt x="2197" y="1470"/>
                    <a:pt x="1890" y="1658"/>
                  </a:cubicBezTo>
                  <a:lnTo>
                    <a:pt x="1890" y="1658"/>
                  </a:lnTo>
                  <a:lnTo>
                    <a:pt x="1889" y="1656"/>
                  </a:lnTo>
                  <a:cubicBezTo>
                    <a:pt x="1691" y="1755"/>
                    <a:pt x="1507" y="1807"/>
                    <a:pt x="1343" y="1807"/>
                  </a:cubicBezTo>
                  <a:cubicBezTo>
                    <a:pt x="1221" y="1807"/>
                    <a:pt x="1109" y="1779"/>
                    <a:pt x="1002" y="1728"/>
                  </a:cubicBezTo>
                  <a:cubicBezTo>
                    <a:pt x="867" y="1656"/>
                    <a:pt x="750" y="1548"/>
                    <a:pt x="651" y="1422"/>
                  </a:cubicBezTo>
                  <a:cubicBezTo>
                    <a:pt x="508" y="1231"/>
                    <a:pt x="409" y="1002"/>
                    <a:pt x="348" y="818"/>
                  </a:cubicBezTo>
                  <a:cubicBezTo>
                    <a:pt x="318" y="726"/>
                    <a:pt x="297" y="648"/>
                    <a:pt x="283" y="590"/>
                  </a:cubicBezTo>
                  <a:cubicBezTo>
                    <a:pt x="277" y="563"/>
                    <a:pt x="270" y="539"/>
                    <a:pt x="266" y="522"/>
                  </a:cubicBezTo>
                  <a:cubicBezTo>
                    <a:pt x="266" y="515"/>
                    <a:pt x="263" y="508"/>
                    <a:pt x="263" y="505"/>
                  </a:cubicBezTo>
                  <a:lnTo>
                    <a:pt x="263" y="501"/>
                  </a:lnTo>
                  <a:lnTo>
                    <a:pt x="263" y="498"/>
                  </a:lnTo>
                  <a:cubicBezTo>
                    <a:pt x="256" y="467"/>
                    <a:pt x="239" y="440"/>
                    <a:pt x="216" y="420"/>
                  </a:cubicBezTo>
                  <a:cubicBezTo>
                    <a:pt x="195" y="402"/>
                    <a:pt x="164" y="389"/>
                    <a:pt x="134" y="389"/>
                  </a:cubicBezTo>
                  <a:cubicBezTo>
                    <a:pt x="123" y="389"/>
                    <a:pt x="117" y="389"/>
                    <a:pt x="110" y="393"/>
                  </a:cubicBezTo>
                  <a:cubicBezTo>
                    <a:pt x="76" y="399"/>
                    <a:pt x="49" y="413"/>
                    <a:pt x="31" y="437"/>
                  </a:cubicBezTo>
                  <a:cubicBezTo>
                    <a:pt x="11" y="461"/>
                    <a:pt x="0" y="491"/>
                    <a:pt x="0" y="522"/>
                  </a:cubicBezTo>
                  <a:cubicBezTo>
                    <a:pt x="0" y="528"/>
                    <a:pt x="0" y="536"/>
                    <a:pt x="5" y="546"/>
                  </a:cubicBezTo>
                  <a:cubicBezTo>
                    <a:pt x="8" y="569"/>
                    <a:pt x="55" y="835"/>
                    <a:pt x="189" y="1139"/>
                  </a:cubicBezTo>
                  <a:cubicBezTo>
                    <a:pt x="256" y="1292"/>
                    <a:pt x="345" y="1456"/>
                    <a:pt x="458" y="1599"/>
                  </a:cubicBezTo>
                  <a:cubicBezTo>
                    <a:pt x="573" y="1745"/>
                    <a:pt x="713" y="1875"/>
                    <a:pt x="887" y="1963"/>
                  </a:cubicBezTo>
                  <a:cubicBezTo>
                    <a:pt x="1027" y="2035"/>
                    <a:pt x="1180" y="2069"/>
                    <a:pt x="1340" y="2069"/>
                  </a:cubicBezTo>
                  <a:cubicBezTo>
                    <a:pt x="1551" y="2069"/>
                    <a:pt x="1776" y="2008"/>
                    <a:pt x="2015" y="1889"/>
                  </a:cubicBezTo>
                  <a:cubicBezTo>
                    <a:pt x="2257" y="1745"/>
                    <a:pt x="2438" y="1565"/>
                    <a:pt x="2577" y="1377"/>
                  </a:cubicBezTo>
                  <a:cubicBezTo>
                    <a:pt x="2785" y="1094"/>
                    <a:pt x="2897" y="794"/>
                    <a:pt x="2956" y="560"/>
                  </a:cubicBezTo>
                  <a:cubicBezTo>
                    <a:pt x="3014" y="324"/>
                    <a:pt x="3020" y="157"/>
                    <a:pt x="3020" y="137"/>
                  </a:cubicBezTo>
                  <a:lnTo>
                    <a:pt x="3020" y="133"/>
                  </a:lnTo>
                  <a:cubicBezTo>
                    <a:pt x="3020" y="96"/>
                    <a:pt x="3006" y="66"/>
                    <a:pt x="2983" y="41"/>
                  </a:cubicBezTo>
                  <a:cubicBezTo>
                    <a:pt x="2959" y="17"/>
                    <a:pt x="2929" y="0"/>
                    <a:pt x="289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 flipH="1">
              <a:off x="5913225" y="3912510"/>
              <a:ext cx="140582" cy="95982"/>
            </a:xfrm>
            <a:custGeom>
              <a:avLst/>
              <a:gdLst/>
              <a:ahLst/>
              <a:cxnLst/>
              <a:rect l="l" t="t" r="r" b="b"/>
              <a:pathLst>
                <a:path w="2093" h="1429" extrusionOk="0">
                  <a:moveTo>
                    <a:pt x="2004" y="1"/>
                  </a:moveTo>
                  <a:cubicBezTo>
                    <a:pt x="1952" y="1"/>
                    <a:pt x="1911" y="38"/>
                    <a:pt x="1908" y="89"/>
                  </a:cubicBezTo>
                  <a:cubicBezTo>
                    <a:pt x="1908" y="92"/>
                    <a:pt x="1871" y="730"/>
                    <a:pt x="1268" y="1152"/>
                  </a:cubicBezTo>
                  <a:cubicBezTo>
                    <a:pt x="1178" y="1215"/>
                    <a:pt x="1085" y="1246"/>
                    <a:pt x="991" y="1246"/>
                  </a:cubicBezTo>
                  <a:cubicBezTo>
                    <a:pt x="957" y="1246"/>
                    <a:pt x="923" y="1242"/>
                    <a:pt x="889" y="1234"/>
                  </a:cubicBezTo>
                  <a:cubicBezTo>
                    <a:pt x="494" y="1139"/>
                    <a:pt x="187" y="559"/>
                    <a:pt x="184" y="556"/>
                  </a:cubicBezTo>
                  <a:cubicBezTo>
                    <a:pt x="169" y="524"/>
                    <a:pt x="137" y="505"/>
                    <a:pt x="104" y="505"/>
                  </a:cubicBezTo>
                  <a:cubicBezTo>
                    <a:pt x="91" y="505"/>
                    <a:pt x="77" y="508"/>
                    <a:pt x="65" y="515"/>
                  </a:cubicBezTo>
                  <a:cubicBezTo>
                    <a:pt x="16" y="539"/>
                    <a:pt x="0" y="594"/>
                    <a:pt x="24" y="638"/>
                  </a:cubicBezTo>
                  <a:cubicBezTo>
                    <a:pt x="37" y="665"/>
                    <a:pt x="371" y="1295"/>
                    <a:pt x="845" y="1411"/>
                  </a:cubicBezTo>
                  <a:cubicBezTo>
                    <a:pt x="896" y="1421"/>
                    <a:pt x="944" y="1429"/>
                    <a:pt x="995" y="1429"/>
                  </a:cubicBezTo>
                  <a:cubicBezTo>
                    <a:pt x="1125" y="1429"/>
                    <a:pt x="1251" y="1388"/>
                    <a:pt x="1373" y="1303"/>
                  </a:cubicBezTo>
                  <a:cubicBezTo>
                    <a:pt x="2048" y="828"/>
                    <a:pt x="2089" y="126"/>
                    <a:pt x="2092" y="96"/>
                  </a:cubicBezTo>
                  <a:cubicBezTo>
                    <a:pt x="2092" y="45"/>
                    <a:pt x="2055" y="4"/>
                    <a:pt x="200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 flipH="1">
              <a:off x="5910471" y="3909756"/>
              <a:ext cx="145216" cy="101490"/>
            </a:xfrm>
            <a:custGeom>
              <a:avLst/>
              <a:gdLst/>
              <a:ahLst/>
              <a:cxnLst/>
              <a:rect l="l" t="t" r="r" b="b"/>
              <a:pathLst>
                <a:path w="2162" h="1511" extrusionOk="0">
                  <a:moveTo>
                    <a:pt x="2032" y="82"/>
                  </a:moveTo>
                  <a:cubicBezTo>
                    <a:pt x="2045" y="82"/>
                    <a:pt x="2056" y="89"/>
                    <a:pt x="2065" y="100"/>
                  </a:cubicBezTo>
                  <a:cubicBezTo>
                    <a:pt x="2073" y="106"/>
                    <a:pt x="2079" y="120"/>
                    <a:pt x="2079" y="133"/>
                  </a:cubicBezTo>
                  <a:lnTo>
                    <a:pt x="2079" y="137"/>
                  </a:lnTo>
                  <a:cubicBezTo>
                    <a:pt x="2079" y="147"/>
                    <a:pt x="2069" y="325"/>
                    <a:pt x="1974" y="559"/>
                  </a:cubicBezTo>
                  <a:cubicBezTo>
                    <a:pt x="1881" y="792"/>
                    <a:pt x="1708" y="1078"/>
                    <a:pt x="1378" y="1309"/>
                  </a:cubicBezTo>
                  <a:cubicBezTo>
                    <a:pt x="1261" y="1391"/>
                    <a:pt x="1142" y="1429"/>
                    <a:pt x="1023" y="1429"/>
                  </a:cubicBezTo>
                  <a:cubicBezTo>
                    <a:pt x="975" y="1429"/>
                    <a:pt x="931" y="1421"/>
                    <a:pt x="883" y="1412"/>
                  </a:cubicBezTo>
                  <a:cubicBezTo>
                    <a:pt x="771" y="1385"/>
                    <a:pt x="665" y="1326"/>
                    <a:pt x="573" y="1254"/>
                  </a:cubicBezTo>
                  <a:cubicBezTo>
                    <a:pt x="430" y="1142"/>
                    <a:pt x="310" y="999"/>
                    <a:pt x="225" y="883"/>
                  </a:cubicBezTo>
                  <a:cubicBezTo>
                    <a:pt x="143" y="764"/>
                    <a:pt x="93" y="669"/>
                    <a:pt x="89" y="662"/>
                  </a:cubicBezTo>
                  <a:cubicBezTo>
                    <a:pt x="85" y="655"/>
                    <a:pt x="82" y="644"/>
                    <a:pt x="82" y="638"/>
                  </a:cubicBezTo>
                  <a:cubicBezTo>
                    <a:pt x="82" y="628"/>
                    <a:pt x="85" y="621"/>
                    <a:pt x="89" y="611"/>
                  </a:cubicBezTo>
                  <a:cubicBezTo>
                    <a:pt x="96" y="603"/>
                    <a:pt x="102" y="597"/>
                    <a:pt x="110" y="594"/>
                  </a:cubicBezTo>
                  <a:cubicBezTo>
                    <a:pt x="116" y="590"/>
                    <a:pt x="126" y="587"/>
                    <a:pt x="134" y="587"/>
                  </a:cubicBezTo>
                  <a:cubicBezTo>
                    <a:pt x="140" y="587"/>
                    <a:pt x="151" y="590"/>
                    <a:pt x="157" y="594"/>
                  </a:cubicBezTo>
                  <a:cubicBezTo>
                    <a:pt x="167" y="600"/>
                    <a:pt x="174" y="608"/>
                    <a:pt x="178" y="614"/>
                  </a:cubicBezTo>
                  <a:lnTo>
                    <a:pt x="178" y="617"/>
                  </a:lnTo>
                  <a:cubicBezTo>
                    <a:pt x="192" y="638"/>
                    <a:pt x="269" y="787"/>
                    <a:pt x="399" y="941"/>
                  </a:cubicBezTo>
                  <a:cubicBezTo>
                    <a:pt x="464" y="1020"/>
                    <a:pt x="539" y="1102"/>
                    <a:pt x="624" y="1166"/>
                  </a:cubicBezTo>
                  <a:cubicBezTo>
                    <a:pt x="709" y="1234"/>
                    <a:pt x="805" y="1289"/>
                    <a:pt x="907" y="1316"/>
                  </a:cubicBezTo>
                  <a:cubicBezTo>
                    <a:pt x="944" y="1323"/>
                    <a:pt x="982" y="1330"/>
                    <a:pt x="1023" y="1330"/>
                  </a:cubicBezTo>
                  <a:cubicBezTo>
                    <a:pt x="1074" y="1330"/>
                    <a:pt x="1122" y="1319"/>
                    <a:pt x="1173" y="1303"/>
                  </a:cubicBezTo>
                  <a:cubicBezTo>
                    <a:pt x="1224" y="1286"/>
                    <a:pt x="1271" y="1262"/>
                    <a:pt x="1319" y="1227"/>
                  </a:cubicBezTo>
                  <a:cubicBezTo>
                    <a:pt x="1626" y="1009"/>
                    <a:pt x="1793" y="740"/>
                    <a:pt x="1881" y="522"/>
                  </a:cubicBezTo>
                  <a:cubicBezTo>
                    <a:pt x="1922" y="413"/>
                    <a:pt x="1950" y="314"/>
                    <a:pt x="1963" y="246"/>
                  </a:cubicBezTo>
                  <a:cubicBezTo>
                    <a:pt x="1971" y="212"/>
                    <a:pt x="1974" y="185"/>
                    <a:pt x="1974" y="164"/>
                  </a:cubicBezTo>
                  <a:cubicBezTo>
                    <a:pt x="1977" y="154"/>
                    <a:pt x="1977" y="147"/>
                    <a:pt x="1977" y="140"/>
                  </a:cubicBezTo>
                  <a:lnTo>
                    <a:pt x="1977" y="130"/>
                  </a:lnTo>
                  <a:cubicBezTo>
                    <a:pt x="1980" y="117"/>
                    <a:pt x="1984" y="106"/>
                    <a:pt x="1994" y="96"/>
                  </a:cubicBezTo>
                  <a:cubicBezTo>
                    <a:pt x="2004" y="89"/>
                    <a:pt x="2015" y="82"/>
                    <a:pt x="2028" y="82"/>
                  </a:cubicBezTo>
                  <a:close/>
                  <a:moveTo>
                    <a:pt x="2028" y="1"/>
                  </a:moveTo>
                  <a:cubicBezTo>
                    <a:pt x="1994" y="1"/>
                    <a:pt x="1960" y="15"/>
                    <a:pt x="1936" y="38"/>
                  </a:cubicBezTo>
                  <a:cubicBezTo>
                    <a:pt x="1912" y="59"/>
                    <a:pt x="1899" y="92"/>
                    <a:pt x="1895" y="127"/>
                  </a:cubicBezTo>
                  <a:cubicBezTo>
                    <a:pt x="1895" y="127"/>
                    <a:pt x="1895" y="167"/>
                    <a:pt x="1881" y="232"/>
                  </a:cubicBezTo>
                  <a:cubicBezTo>
                    <a:pt x="1861" y="331"/>
                    <a:pt x="1820" y="488"/>
                    <a:pt x="1725" y="655"/>
                  </a:cubicBezTo>
                  <a:cubicBezTo>
                    <a:pt x="1633" y="825"/>
                    <a:pt x="1490" y="1006"/>
                    <a:pt x="1271" y="1160"/>
                  </a:cubicBezTo>
                  <a:cubicBezTo>
                    <a:pt x="1230" y="1190"/>
                    <a:pt x="1186" y="1210"/>
                    <a:pt x="1145" y="1224"/>
                  </a:cubicBezTo>
                  <a:cubicBezTo>
                    <a:pt x="1104" y="1241"/>
                    <a:pt x="1063" y="1248"/>
                    <a:pt x="1023" y="1248"/>
                  </a:cubicBezTo>
                  <a:cubicBezTo>
                    <a:pt x="989" y="1248"/>
                    <a:pt x="958" y="1245"/>
                    <a:pt x="924" y="1234"/>
                  </a:cubicBezTo>
                  <a:cubicBezTo>
                    <a:pt x="835" y="1214"/>
                    <a:pt x="747" y="1163"/>
                    <a:pt x="665" y="1098"/>
                  </a:cubicBezTo>
                  <a:cubicBezTo>
                    <a:pt x="546" y="999"/>
                    <a:pt x="440" y="869"/>
                    <a:pt x="368" y="764"/>
                  </a:cubicBezTo>
                  <a:cubicBezTo>
                    <a:pt x="331" y="713"/>
                    <a:pt x="300" y="665"/>
                    <a:pt x="280" y="631"/>
                  </a:cubicBezTo>
                  <a:cubicBezTo>
                    <a:pt x="269" y="614"/>
                    <a:pt x="263" y="600"/>
                    <a:pt x="259" y="590"/>
                  </a:cubicBezTo>
                  <a:cubicBezTo>
                    <a:pt x="256" y="587"/>
                    <a:pt x="253" y="583"/>
                    <a:pt x="253" y="580"/>
                  </a:cubicBezTo>
                  <a:cubicBezTo>
                    <a:pt x="253" y="580"/>
                    <a:pt x="249" y="580"/>
                    <a:pt x="249" y="576"/>
                  </a:cubicBezTo>
                  <a:cubicBezTo>
                    <a:pt x="239" y="553"/>
                    <a:pt x="222" y="536"/>
                    <a:pt x="201" y="526"/>
                  </a:cubicBezTo>
                  <a:cubicBezTo>
                    <a:pt x="181" y="512"/>
                    <a:pt x="157" y="505"/>
                    <a:pt x="134" y="505"/>
                  </a:cubicBezTo>
                  <a:cubicBezTo>
                    <a:pt x="113" y="505"/>
                    <a:pt x="93" y="512"/>
                    <a:pt x="72" y="522"/>
                  </a:cubicBezTo>
                  <a:cubicBezTo>
                    <a:pt x="48" y="532"/>
                    <a:pt x="31" y="549"/>
                    <a:pt x="21" y="570"/>
                  </a:cubicBezTo>
                  <a:cubicBezTo>
                    <a:pt x="8" y="590"/>
                    <a:pt x="0" y="614"/>
                    <a:pt x="0" y="638"/>
                  </a:cubicBezTo>
                  <a:cubicBezTo>
                    <a:pt x="0" y="658"/>
                    <a:pt x="8" y="679"/>
                    <a:pt x="17" y="699"/>
                  </a:cubicBezTo>
                  <a:cubicBezTo>
                    <a:pt x="24" y="713"/>
                    <a:pt x="113" y="880"/>
                    <a:pt x="259" y="1057"/>
                  </a:cubicBezTo>
                  <a:cubicBezTo>
                    <a:pt x="331" y="1149"/>
                    <a:pt x="420" y="1241"/>
                    <a:pt x="522" y="1319"/>
                  </a:cubicBezTo>
                  <a:cubicBezTo>
                    <a:pt x="624" y="1398"/>
                    <a:pt x="736" y="1459"/>
                    <a:pt x="862" y="1490"/>
                  </a:cubicBezTo>
                  <a:cubicBezTo>
                    <a:pt x="917" y="1503"/>
                    <a:pt x="969" y="1510"/>
                    <a:pt x="1023" y="1510"/>
                  </a:cubicBezTo>
                  <a:cubicBezTo>
                    <a:pt x="1159" y="1510"/>
                    <a:pt x="1296" y="1466"/>
                    <a:pt x="1422" y="1374"/>
                  </a:cubicBezTo>
                  <a:cubicBezTo>
                    <a:pt x="1769" y="1132"/>
                    <a:pt x="1953" y="832"/>
                    <a:pt x="2052" y="587"/>
                  </a:cubicBezTo>
                  <a:cubicBezTo>
                    <a:pt x="2147" y="345"/>
                    <a:pt x="2158" y="158"/>
                    <a:pt x="2161" y="140"/>
                  </a:cubicBezTo>
                  <a:lnTo>
                    <a:pt x="2161" y="133"/>
                  </a:lnTo>
                  <a:cubicBezTo>
                    <a:pt x="2161" y="100"/>
                    <a:pt x="2147" y="65"/>
                    <a:pt x="2123" y="42"/>
                  </a:cubicBezTo>
                  <a:cubicBezTo>
                    <a:pt x="2103" y="18"/>
                    <a:pt x="2069" y="4"/>
                    <a:pt x="2035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 flipH="1">
              <a:off x="6312000" y="3775017"/>
              <a:ext cx="94841" cy="67503"/>
            </a:xfrm>
            <a:custGeom>
              <a:avLst/>
              <a:gdLst/>
              <a:ahLst/>
              <a:cxnLst/>
              <a:rect l="l" t="t" r="r" b="b"/>
              <a:pathLst>
                <a:path w="1412" h="1005" extrusionOk="0">
                  <a:moveTo>
                    <a:pt x="683" y="1"/>
                  </a:moveTo>
                  <a:cubicBezTo>
                    <a:pt x="529" y="1"/>
                    <a:pt x="398" y="47"/>
                    <a:pt x="294" y="139"/>
                  </a:cubicBezTo>
                  <a:cubicBezTo>
                    <a:pt x="1" y="391"/>
                    <a:pt x="31" y="899"/>
                    <a:pt x="34" y="923"/>
                  </a:cubicBezTo>
                  <a:cubicBezTo>
                    <a:pt x="38" y="970"/>
                    <a:pt x="75" y="1005"/>
                    <a:pt x="124" y="1005"/>
                  </a:cubicBezTo>
                  <a:lnTo>
                    <a:pt x="130" y="1005"/>
                  </a:lnTo>
                  <a:cubicBezTo>
                    <a:pt x="181" y="1001"/>
                    <a:pt x="219" y="961"/>
                    <a:pt x="215" y="909"/>
                  </a:cubicBezTo>
                  <a:cubicBezTo>
                    <a:pt x="215" y="906"/>
                    <a:pt x="188" y="470"/>
                    <a:pt x="413" y="275"/>
                  </a:cubicBezTo>
                  <a:cubicBezTo>
                    <a:pt x="484" y="214"/>
                    <a:pt x="575" y="183"/>
                    <a:pt x="686" y="183"/>
                  </a:cubicBezTo>
                  <a:cubicBezTo>
                    <a:pt x="734" y="183"/>
                    <a:pt x="787" y="189"/>
                    <a:pt x="843" y="201"/>
                  </a:cubicBezTo>
                  <a:cubicBezTo>
                    <a:pt x="1224" y="282"/>
                    <a:pt x="1231" y="633"/>
                    <a:pt x="1231" y="646"/>
                  </a:cubicBezTo>
                  <a:cubicBezTo>
                    <a:pt x="1231" y="698"/>
                    <a:pt x="1272" y="739"/>
                    <a:pt x="1323" y="739"/>
                  </a:cubicBezTo>
                  <a:cubicBezTo>
                    <a:pt x="1371" y="739"/>
                    <a:pt x="1412" y="698"/>
                    <a:pt x="1412" y="646"/>
                  </a:cubicBezTo>
                  <a:cubicBezTo>
                    <a:pt x="1412" y="470"/>
                    <a:pt x="1302" y="112"/>
                    <a:pt x="880" y="23"/>
                  </a:cubicBezTo>
                  <a:cubicBezTo>
                    <a:pt x="811" y="8"/>
                    <a:pt x="745" y="1"/>
                    <a:pt x="68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 flipH="1">
              <a:off x="6309246" y="3772397"/>
              <a:ext cx="98266" cy="72877"/>
            </a:xfrm>
            <a:custGeom>
              <a:avLst/>
              <a:gdLst/>
              <a:ahLst/>
              <a:cxnLst/>
              <a:rect l="l" t="t" r="r" b="b"/>
              <a:pathLst>
                <a:path w="1463" h="1085" extrusionOk="0">
                  <a:moveTo>
                    <a:pt x="692" y="83"/>
                  </a:moveTo>
                  <a:cubicBezTo>
                    <a:pt x="754" y="83"/>
                    <a:pt x="815" y="89"/>
                    <a:pt x="883" y="103"/>
                  </a:cubicBezTo>
                  <a:cubicBezTo>
                    <a:pt x="982" y="124"/>
                    <a:pt x="1064" y="161"/>
                    <a:pt x="1128" y="205"/>
                  </a:cubicBezTo>
                  <a:cubicBezTo>
                    <a:pt x="1224" y="273"/>
                    <a:pt x="1289" y="362"/>
                    <a:pt x="1326" y="451"/>
                  </a:cubicBezTo>
                  <a:cubicBezTo>
                    <a:pt x="1367" y="539"/>
                    <a:pt x="1381" y="628"/>
                    <a:pt x="1381" y="685"/>
                  </a:cubicBezTo>
                  <a:cubicBezTo>
                    <a:pt x="1381" y="699"/>
                    <a:pt x="1377" y="713"/>
                    <a:pt x="1367" y="723"/>
                  </a:cubicBezTo>
                  <a:cubicBezTo>
                    <a:pt x="1356" y="730"/>
                    <a:pt x="1347" y="737"/>
                    <a:pt x="1333" y="737"/>
                  </a:cubicBezTo>
                  <a:cubicBezTo>
                    <a:pt x="1320" y="737"/>
                    <a:pt x="1306" y="730"/>
                    <a:pt x="1295" y="723"/>
                  </a:cubicBezTo>
                  <a:cubicBezTo>
                    <a:pt x="1289" y="713"/>
                    <a:pt x="1282" y="699"/>
                    <a:pt x="1282" y="685"/>
                  </a:cubicBezTo>
                  <a:cubicBezTo>
                    <a:pt x="1282" y="676"/>
                    <a:pt x="1279" y="577"/>
                    <a:pt x="1227" y="471"/>
                  </a:cubicBezTo>
                  <a:cubicBezTo>
                    <a:pt x="1200" y="416"/>
                    <a:pt x="1159" y="358"/>
                    <a:pt x="1101" y="311"/>
                  </a:cubicBezTo>
                  <a:cubicBezTo>
                    <a:pt x="1040" y="263"/>
                    <a:pt x="961" y="223"/>
                    <a:pt x="862" y="202"/>
                  </a:cubicBezTo>
                  <a:cubicBezTo>
                    <a:pt x="801" y="188"/>
                    <a:pt x="747" y="182"/>
                    <a:pt x="696" y="182"/>
                  </a:cubicBezTo>
                  <a:cubicBezTo>
                    <a:pt x="637" y="182"/>
                    <a:pt x="579" y="188"/>
                    <a:pt x="532" y="205"/>
                  </a:cubicBezTo>
                  <a:cubicBezTo>
                    <a:pt x="481" y="223"/>
                    <a:pt x="436" y="250"/>
                    <a:pt x="395" y="284"/>
                  </a:cubicBezTo>
                  <a:cubicBezTo>
                    <a:pt x="345" y="328"/>
                    <a:pt x="307" y="383"/>
                    <a:pt x="280" y="437"/>
                  </a:cubicBezTo>
                  <a:cubicBezTo>
                    <a:pt x="236" y="526"/>
                    <a:pt x="211" y="618"/>
                    <a:pt x="198" y="703"/>
                  </a:cubicBezTo>
                  <a:cubicBezTo>
                    <a:pt x="184" y="784"/>
                    <a:pt x="184" y="860"/>
                    <a:pt x="184" y="904"/>
                  </a:cubicBezTo>
                  <a:lnTo>
                    <a:pt x="184" y="938"/>
                  </a:lnTo>
                  <a:lnTo>
                    <a:pt x="184" y="948"/>
                  </a:lnTo>
                  <a:lnTo>
                    <a:pt x="184" y="951"/>
                  </a:lnTo>
                  <a:lnTo>
                    <a:pt x="184" y="955"/>
                  </a:lnTo>
                  <a:cubicBezTo>
                    <a:pt x="184" y="968"/>
                    <a:pt x="178" y="979"/>
                    <a:pt x="170" y="989"/>
                  </a:cubicBezTo>
                  <a:cubicBezTo>
                    <a:pt x="161" y="996"/>
                    <a:pt x="150" y="1003"/>
                    <a:pt x="137" y="1003"/>
                  </a:cubicBezTo>
                  <a:lnTo>
                    <a:pt x="134" y="1003"/>
                  </a:lnTo>
                  <a:cubicBezTo>
                    <a:pt x="120" y="1003"/>
                    <a:pt x="109" y="1000"/>
                    <a:pt x="99" y="989"/>
                  </a:cubicBezTo>
                  <a:cubicBezTo>
                    <a:pt x="93" y="982"/>
                    <a:pt x="85" y="972"/>
                    <a:pt x="85" y="959"/>
                  </a:cubicBezTo>
                  <a:cubicBezTo>
                    <a:pt x="85" y="955"/>
                    <a:pt x="82" y="935"/>
                    <a:pt x="82" y="901"/>
                  </a:cubicBezTo>
                  <a:cubicBezTo>
                    <a:pt x="82" y="833"/>
                    <a:pt x="89" y="706"/>
                    <a:pt x="123" y="573"/>
                  </a:cubicBezTo>
                  <a:cubicBezTo>
                    <a:pt x="140" y="506"/>
                    <a:pt x="164" y="440"/>
                    <a:pt x="198" y="375"/>
                  </a:cubicBezTo>
                  <a:cubicBezTo>
                    <a:pt x="232" y="314"/>
                    <a:pt x="277" y="256"/>
                    <a:pt x="331" y="209"/>
                  </a:cubicBezTo>
                  <a:cubicBezTo>
                    <a:pt x="379" y="168"/>
                    <a:pt x="433" y="133"/>
                    <a:pt x="494" y="113"/>
                  </a:cubicBezTo>
                  <a:cubicBezTo>
                    <a:pt x="552" y="92"/>
                    <a:pt x="620" y="83"/>
                    <a:pt x="692" y="83"/>
                  </a:cubicBezTo>
                  <a:close/>
                  <a:moveTo>
                    <a:pt x="692" y="1"/>
                  </a:moveTo>
                  <a:cubicBezTo>
                    <a:pt x="614" y="1"/>
                    <a:pt x="535" y="11"/>
                    <a:pt x="467" y="35"/>
                  </a:cubicBezTo>
                  <a:cubicBezTo>
                    <a:pt x="395" y="62"/>
                    <a:pt x="334" y="97"/>
                    <a:pt x="277" y="147"/>
                  </a:cubicBezTo>
                  <a:cubicBezTo>
                    <a:pt x="211" y="202"/>
                    <a:pt x="164" y="267"/>
                    <a:pt x="126" y="338"/>
                  </a:cubicBezTo>
                  <a:cubicBezTo>
                    <a:pt x="68" y="444"/>
                    <a:pt x="38" y="556"/>
                    <a:pt x="21" y="655"/>
                  </a:cubicBezTo>
                  <a:cubicBezTo>
                    <a:pt x="4" y="757"/>
                    <a:pt x="0" y="846"/>
                    <a:pt x="0" y="901"/>
                  </a:cubicBezTo>
                  <a:cubicBezTo>
                    <a:pt x="0" y="935"/>
                    <a:pt x="4" y="959"/>
                    <a:pt x="4" y="962"/>
                  </a:cubicBezTo>
                  <a:cubicBezTo>
                    <a:pt x="4" y="996"/>
                    <a:pt x="21" y="1030"/>
                    <a:pt x="44" y="1050"/>
                  </a:cubicBezTo>
                  <a:cubicBezTo>
                    <a:pt x="68" y="1071"/>
                    <a:pt x="99" y="1085"/>
                    <a:pt x="134" y="1085"/>
                  </a:cubicBezTo>
                  <a:lnTo>
                    <a:pt x="143" y="1085"/>
                  </a:lnTo>
                  <a:cubicBezTo>
                    <a:pt x="178" y="1085"/>
                    <a:pt x="208" y="1067"/>
                    <a:pt x="232" y="1044"/>
                  </a:cubicBezTo>
                  <a:cubicBezTo>
                    <a:pt x="252" y="1020"/>
                    <a:pt x="266" y="989"/>
                    <a:pt x="266" y="955"/>
                  </a:cubicBezTo>
                  <a:lnTo>
                    <a:pt x="266" y="945"/>
                  </a:lnTo>
                  <a:lnTo>
                    <a:pt x="266" y="904"/>
                  </a:lnTo>
                  <a:cubicBezTo>
                    <a:pt x="266" y="849"/>
                    <a:pt x="269" y="744"/>
                    <a:pt x="293" y="635"/>
                  </a:cubicBezTo>
                  <a:cubicBezTo>
                    <a:pt x="307" y="580"/>
                    <a:pt x="327" y="526"/>
                    <a:pt x="351" y="474"/>
                  </a:cubicBezTo>
                  <a:cubicBezTo>
                    <a:pt x="375" y="424"/>
                    <a:pt x="409" y="379"/>
                    <a:pt x="450" y="345"/>
                  </a:cubicBezTo>
                  <a:cubicBezTo>
                    <a:pt x="481" y="317"/>
                    <a:pt x="515" y="297"/>
                    <a:pt x="556" y="284"/>
                  </a:cubicBezTo>
                  <a:cubicBezTo>
                    <a:pt x="597" y="270"/>
                    <a:pt x="645" y="263"/>
                    <a:pt x="696" y="263"/>
                  </a:cubicBezTo>
                  <a:cubicBezTo>
                    <a:pt x="740" y="263"/>
                    <a:pt x="791" y="270"/>
                    <a:pt x="845" y="281"/>
                  </a:cubicBezTo>
                  <a:cubicBezTo>
                    <a:pt x="934" y="301"/>
                    <a:pt x="999" y="335"/>
                    <a:pt x="1046" y="372"/>
                  </a:cubicBezTo>
                  <a:cubicBezTo>
                    <a:pt x="1084" y="403"/>
                    <a:pt x="1111" y="437"/>
                    <a:pt x="1131" y="471"/>
                  </a:cubicBezTo>
                  <a:cubicBezTo>
                    <a:pt x="1166" y="522"/>
                    <a:pt x="1183" y="577"/>
                    <a:pt x="1190" y="618"/>
                  </a:cubicBezTo>
                  <a:cubicBezTo>
                    <a:pt x="1200" y="658"/>
                    <a:pt x="1200" y="685"/>
                    <a:pt x="1200" y="685"/>
                  </a:cubicBezTo>
                  <a:cubicBezTo>
                    <a:pt x="1200" y="723"/>
                    <a:pt x="1213" y="757"/>
                    <a:pt x="1238" y="781"/>
                  </a:cubicBezTo>
                  <a:cubicBezTo>
                    <a:pt x="1262" y="805"/>
                    <a:pt x="1295" y="819"/>
                    <a:pt x="1333" y="819"/>
                  </a:cubicBezTo>
                  <a:cubicBezTo>
                    <a:pt x="1367" y="819"/>
                    <a:pt x="1401" y="805"/>
                    <a:pt x="1425" y="781"/>
                  </a:cubicBezTo>
                  <a:cubicBezTo>
                    <a:pt x="1449" y="757"/>
                    <a:pt x="1463" y="723"/>
                    <a:pt x="1463" y="685"/>
                  </a:cubicBezTo>
                  <a:cubicBezTo>
                    <a:pt x="1463" y="638"/>
                    <a:pt x="1455" y="580"/>
                    <a:pt x="1438" y="515"/>
                  </a:cubicBezTo>
                  <a:cubicBezTo>
                    <a:pt x="1411" y="420"/>
                    <a:pt x="1360" y="314"/>
                    <a:pt x="1275" y="226"/>
                  </a:cubicBezTo>
                  <a:cubicBezTo>
                    <a:pt x="1186" y="133"/>
                    <a:pt x="1064" y="59"/>
                    <a:pt x="900" y="21"/>
                  </a:cubicBezTo>
                  <a:cubicBezTo>
                    <a:pt x="829" y="7"/>
                    <a:pt x="760" y="1"/>
                    <a:pt x="69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6148514" y="3747478"/>
              <a:ext cx="94841" cy="67571"/>
            </a:xfrm>
            <a:custGeom>
              <a:avLst/>
              <a:gdLst/>
              <a:ahLst/>
              <a:cxnLst/>
              <a:rect l="l" t="t" r="r" b="b"/>
              <a:pathLst>
                <a:path w="1412" h="1006" extrusionOk="0">
                  <a:moveTo>
                    <a:pt x="678" y="0"/>
                  </a:moveTo>
                  <a:cubicBezTo>
                    <a:pt x="525" y="0"/>
                    <a:pt x="396" y="47"/>
                    <a:pt x="290" y="136"/>
                  </a:cubicBezTo>
                  <a:cubicBezTo>
                    <a:pt x="0" y="389"/>
                    <a:pt x="30" y="897"/>
                    <a:pt x="30" y="921"/>
                  </a:cubicBezTo>
                  <a:cubicBezTo>
                    <a:pt x="34" y="968"/>
                    <a:pt x="75" y="1006"/>
                    <a:pt x="123" y="1006"/>
                  </a:cubicBezTo>
                  <a:lnTo>
                    <a:pt x="126" y="1006"/>
                  </a:lnTo>
                  <a:cubicBezTo>
                    <a:pt x="177" y="1002"/>
                    <a:pt x="215" y="958"/>
                    <a:pt x="211" y="907"/>
                  </a:cubicBezTo>
                  <a:cubicBezTo>
                    <a:pt x="211" y="903"/>
                    <a:pt x="188" y="468"/>
                    <a:pt x="409" y="273"/>
                  </a:cubicBezTo>
                  <a:cubicBezTo>
                    <a:pt x="480" y="214"/>
                    <a:pt x="572" y="183"/>
                    <a:pt x="683" y="183"/>
                  </a:cubicBezTo>
                  <a:cubicBezTo>
                    <a:pt x="732" y="183"/>
                    <a:pt x="785" y="189"/>
                    <a:pt x="842" y="202"/>
                  </a:cubicBezTo>
                  <a:cubicBezTo>
                    <a:pt x="1220" y="279"/>
                    <a:pt x="1227" y="631"/>
                    <a:pt x="1227" y="647"/>
                  </a:cubicBezTo>
                  <a:cubicBezTo>
                    <a:pt x="1227" y="696"/>
                    <a:pt x="1268" y="737"/>
                    <a:pt x="1319" y="737"/>
                  </a:cubicBezTo>
                  <a:cubicBezTo>
                    <a:pt x="1370" y="737"/>
                    <a:pt x="1411" y="696"/>
                    <a:pt x="1411" y="647"/>
                  </a:cubicBezTo>
                  <a:cubicBezTo>
                    <a:pt x="1411" y="471"/>
                    <a:pt x="1298" y="113"/>
                    <a:pt x="879" y="24"/>
                  </a:cubicBezTo>
                  <a:cubicBezTo>
                    <a:pt x="808" y="8"/>
                    <a:pt x="741" y="0"/>
                    <a:pt x="678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 flipH="1">
              <a:off x="6145760" y="3744724"/>
              <a:ext cx="98333" cy="73078"/>
            </a:xfrm>
            <a:custGeom>
              <a:avLst/>
              <a:gdLst/>
              <a:ahLst/>
              <a:cxnLst/>
              <a:rect l="l" t="t" r="r" b="b"/>
              <a:pathLst>
                <a:path w="1464" h="1088" extrusionOk="0">
                  <a:moveTo>
                    <a:pt x="693" y="82"/>
                  </a:moveTo>
                  <a:cubicBezTo>
                    <a:pt x="751" y="82"/>
                    <a:pt x="815" y="89"/>
                    <a:pt x="880" y="103"/>
                  </a:cubicBezTo>
                  <a:cubicBezTo>
                    <a:pt x="982" y="127"/>
                    <a:pt x="1061" y="161"/>
                    <a:pt x="1125" y="208"/>
                  </a:cubicBezTo>
                  <a:cubicBezTo>
                    <a:pt x="1224" y="276"/>
                    <a:pt x="1286" y="365"/>
                    <a:pt x="1326" y="454"/>
                  </a:cubicBezTo>
                  <a:cubicBezTo>
                    <a:pt x="1364" y="539"/>
                    <a:pt x="1381" y="627"/>
                    <a:pt x="1381" y="688"/>
                  </a:cubicBezTo>
                  <a:cubicBezTo>
                    <a:pt x="1381" y="702"/>
                    <a:pt x="1374" y="713"/>
                    <a:pt x="1364" y="723"/>
                  </a:cubicBezTo>
                  <a:cubicBezTo>
                    <a:pt x="1357" y="733"/>
                    <a:pt x="1344" y="737"/>
                    <a:pt x="1330" y="737"/>
                  </a:cubicBezTo>
                  <a:cubicBezTo>
                    <a:pt x="1316" y="737"/>
                    <a:pt x="1303" y="733"/>
                    <a:pt x="1295" y="723"/>
                  </a:cubicBezTo>
                  <a:cubicBezTo>
                    <a:pt x="1286" y="713"/>
                    <a:pt x="1279" y="702"/>
                    <a:pt x="1279" y="688"/>
                  </a:cubicBezTo>
                  <a:lnTo>
                    <a:pt x="1279" y="685"/>
                  </a:lnTo>
                  <a:cubicBezTo>
                    <a:pt x="1279" y="675"/>
                    <a:pt x="1279" y="580"/>
                    <a:pt x="1224" y="471"/>
                  </a:cubicBezTo>
                  <a:cubicBezTo>
                    <a:pt x="1197" y="416"/>
                    <a:pt x="1156" y="358"/>
                    <a:pt x="1098" y="311"/>
                  </a:cubicBezTo>
                  <a:cubicBezTo>
                    <a:pt x="1040" y="263"/>
                    <a:pt x="962" y="222"/>
                    <a:pt x="859" y="202"/>
                  </a:cubicBezTo>
                  <a:cubicBezTo>
                    <a:pt x="801" y="188"/>
                    <a:pt x="747" y="181"/>
                    <a:pt x="693" y="181"/>
                  </a:cubicBezTo>
                  <a:cubicBezTo>
                    <a:pt x="634" y="181"/>
                    <a:pt x="580" y="191"/>
                    <a:pt x="529" y="208"/>
                  </a:cubicBezTo>
                  <a:cubicBezTo>
                    <a:pt x="477" y="226"/>
                    <a:pt x="433" y="249"/>
                    <a:pt x="396" y="284"/>
                  </a:cubicBezTo>
                  <a:cubicBezTo>
                    <a:pt x="345" y="328"/>
                    <a:pt x="307" y="382"/>
                    <a:pt x="277" y="440"/>
                  </a:cubicBezTo>
                  <a:cubicBezTo>
                    <a:pt x="232" y="525"/>
                    <a:pt x="208" y="617"/>
                    <a:pt x="199" y="702"/>
                  </a:cubicBezTo>
                  <a:cubicBezTo>
                    <a:pt x="185" y="787"/>
                    <a:pt x="181" y="859"/>
                    <a:pt x="181" y="904"/>
                  </a:cubicBezTo>
                  <a:lnTo>
                    <a:pt x="181" y="938"/>
                  </a:lnTo>
                  <a:lnTo>
                    <a:pt x="181" y="948"/>
                  </a:lnTo>
                  <a:lnTo>
                    <a:pt x="181" y="951"/>
                  </a:lnTo>
                  <a:lnTo>
                    <a:pt x="181" y="954"/>
                  </a:lnTo>
                  <a:cubicBezTo>
                    <a:pt x="181" y="968"/>
                    <a:pt x="178" y="979"/>
                    <a:pt x="167" y="989"/>
                  </a:cubicBezTo>
                  <a:cubicBezTo>
                    <a:pt x="161" y="999"/>
                    <a:pt x="150" y="1003"/>
                    <a:pt x="137" y="1006"/>
                  </a:cubicBezTo>
                  <a:lnTo>
                    <a:pt x="134" y="1006"/>
                  </a:lnTo>
                  <a:cubicBezTo>
                    <a:pt x="120" y="1006"/>
                    <a:pt x="106" y="999"/>
                    <a:pt x="100" y="992"/>
                  </a:cubicBezTo>
                  <a:cubicBezTo>
                    <a:pt x="89" y="982"/>
                    <a:pt x="82" y="971"/>
                    <a:pt x="82" y="958"/>
                  </a:cubicBezTo>
                  <a:lnTo>
                    <a:pt x="82" y="904"/>
                  </a:lnTo>
                  <a:cubicBezTo>
                    <a:pt x="82" y="832"/>
                    <a:pt x="86" y="706"/>
                    <a:pt x="123" y="573"/>
                  </a:cubicBezTo>
                  <a:cubicBezTo>
                    <a:pt x="140" y="509"/>
                    <a:pt x="164" y="440"/>
                    <a:pt x="199" y="379"/>
                  </a:cubicBezTo>
                  <a:cubicBezTo>
                    <a:pt x="229" y="314"/>
                    <a:pt x="273" y="256"/>
                    <a:pt x="328" y="208"/>
                  </a:cubicBezTo>
                  <a:cubicBezTo>
                    <a:pt x="379" y="167"/>
                    <a:pt x="430" y="136"/>
                    <a:pt x="491" y="113"/>
                  </a:cubicBezTo>
                  <a:cubicBezTo>
                    <a:pt x="553" y="92"/>
                    <a:pt x="617" y="82"/>
                    <a:pt x="693" y="82"/>
                  </a:cubicBezTo>
                  <a:close/>
                  <a:moveTo>
                    <a:pt x="693" y="1"/>
                  </a:moveTo>
                  <a:cubicBezTo>
                    <a:pt x="611" y="1"/>
                    <a:pt x="536" y="14"/>
                    <a:pt x="464" y="38"/>
                  </a:cubicBezTo>
                  <a:cubicBezTo>
                    <a:pt x="396" y="62"/>
                    <a:pt x="331" y="100"/>
                    <a:pt x="273" y="147"/>
                  </a:cubicBezTo>
                  <a:cubicBezTo>
                    <a:pt x="212" y="202"/>
                    <a:pt x="161" y="270"/>
                    <a:pt x="123" y="338"/>
                  </a:cubicBezTo>
                  <a:cubicBezTo>
                    <a:pt x="68" y="443"/>
                    <a:pt x="38" y="556"/>
                    <a:pt x="21" y="658"/>
                  </a:cubicBezTo>
                  <a:cubicBezTo>
                    <a:pt x="4" y="757"/>
                    <a:pt x="1" y="846"/>
                    <a:pt x="1" y="904"/>
                  </a:cubicBezTo>
                  <a:lnTo>
                    <a:pt x="1" y="965"/>
                  </a:lnTo>
                  <a:cubicBezTo>
                    <a:pt x="4" y="999"/>
                    <a:pt x="18" y="1030"/>
                    <a:pt x="41" y="1050"/>
                  </a:cubicBezTo>
                  <a:cubicBezTo>
                    <a:pt x="65" y="1074"/>
                    <a:pt x="100" y="1088"/>
                    <a:pt x="134" y="1088"/>
                  </a:cubicBezTo>
                  <a:lnTo>
                    <a:pt x="140" y="1088"/>
                  </a:lnTo>
                  <a:cubicBezTo>
                    <a:pt x="175" y="1084"/>
                    <a:pt x="208" y="1067"/>
                    <a:pt x="229" y="1043"/>
                  </a:cubicBezTo>
                  <a:cubicBezTo>
                    <a:pt x="249" y="1020"/>
                    <a:pt x="263" y="989"/>
                    <a:pt x="263" y="954"/>
                  </a:cubicBezTo>
                  <a:lnTo>
                    <a:pt x="263" y="948"/>
                  </a:lnTo>
                  <a:lnTo>
                    <a:pt x="263" y="944"/>
                  </a:lnTo>
                  <a:lnTo>
                    <a:pt x="263" y="904"/>
                  </a:lnTo>
                  <a:cubicBezTo>
                    <a:pt x="263" y="849"/>
                    <a:pt x="266" y="743"/>
                    <a:pt x="293" y="635"/>
                  </a:cubicBezTo>
                  <a:cubicBezTo>
                    <a:pt x="307" y="580"/>
                    <a:pt x="324" y="525"/>
                    <a:pt x="348" y="477"/>
                  </a:cubicBezTo>
                  <a:cubicBezTo>
                    <a:pt x="375" y="427"/>
                    <a:pt x="406" y="382"/>
                    <a:pt x="447" y="345"/>
                  </a:cubicBezTo>
                  <a:cubicBezTo>
                    <a:pt x="477" y="320"/>
                    <a:pt x="515" y="300"/>
                    <a:pt x="556" y="287"/>
                  </a:cubicBezTo>
                  <a:cubicBezTo>
                    <a:pt x="597" y="273"/>
                    <a:pt x="641" y="263"/>
                    <a:pt x="693" y="263"/>
                  </a:cubicBezTo>
                  <a:cubicBezTo>
                    <a:pt x="740" y="263"/>
                    <a:pt x="788" y="270"/>
                    <a:pt x="842" y="280"/>
                  </a:cubicBezTo>
                  <a:cubicBezTo>
                    <a:pt x="931" y="300"/>
                    <a:pt x="996" y="334"/>
                    <a:pt x="1047" y="375"/>
                  </a:cubicBezTo>
                  <a:cubicBezTo>
                    <a:pt x="1084" y="406"/>
                    <a:pt x="1111" y="440"/>
                    <a:pt x="1132" y="474"/>
                  </a:cubicBezTo>
                  <a:cubicBezTo>
                    <a:pt x="1163" y="525"/>
                    <a:pt x="1180" y="576"/>
                    <a:pt x="1190" y="617"/>
                  </a:cubicBezTo>
                  <a:cubicBezTo>
                    <a:pt x="1197" y="658"/>
                    <a:pt x="1197" y="685"/>
                    <a:pt x="1197" y="688"/>
                  </a:cubicBezTo>
                  <a:cubicBezTo>
                    <a:pt x="1197" y="723"/>
                    <a:pt x="1214" y="757"/>
                    <a:pt x="1238" y="781"/>
                  </a:cubicBezTo>
                  <a:cubicBezTo>
                    <a:pt x="1262" y="805"/>
                    <a:pt x="1292" y="819"/>
                    <a:pt x="1330" y="819"/>
                  </a:cubicBezTo>
                  <a:cubicBezTo>
                    <a:pt x="1367" y="819"/>
                    <a:pt x="1398" y="805"/>
                    <a:pt x="1422" y="781"/>
                  </a:cubicBezTo>
                  <a:cubicBezTo>
                    <a:pt x="1446" y="757"/>
                    <a:pt x="1463" y="723"/>
                    <a:pt x="1463" y="688"/>
                  </a:cubicBezTo>
                  <a:cubicBezTo>
                    <a:pt x="1463" y="638"/>
                    <a:pt x="1456" y="580"/>
                    <a:pt x="1435" y="515"/>
                  </a:cubicBezTo>
                  <a:cubicBezTo>
                    <a:pt x="1408" y="423"/>
                    <a:pt x="1357" y="317"/>
                    <a:pt x="1272" y="226"/>
                  </a:cubicBezTo>
                  <a:cubicBezTo>
                    <a:pt x="1187" y="133"/>
                    <a:pt x="1064" y="59"/>
                    <a:pt x="897" y="24"/>
                  </a:cubicBezTo>
                  <a:cubicBezTo>
                    <a:pt x="825" y="7"/>
                    <a:pt x="757" y="1"/>
                    <a:pt x="693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 flipH="1">
              <a:off x="6235361" y="3851118"/>
              <a:ext cx="67974" cy="113782"/>
            </a:xfrm>
            <a:custGeom>
              <a:avLst/>
              <a:gdLst/>
              <a:ahLst/>
              <a:cxnLst/>
              <a:rect l="l" t="t" r="r" b="b"/>
              <a:pathLst>
                <a:path w="1012" h="1694" extrusionOk="0">
                  <a:moveTo>
                    <a:pt x="1012" y="1"/>
                  </a:moveTo>
                  <a:lnTo>
                    <a:pt x="0" y="124"/>
                  </a:lnTo>
                  <a:cubicBezTo>
                    <a:pt x="0" y="124"/>
                    <a:pt x="52" y="1694"/>
                    <a:pt x="385" y="1694"/>
                  </a:cubicBezTo>
                  <a:cubicBezTo>
                    <a:pt x="422" y="1694"/>
                    <a:pt x="463" y="1674"/>
                    <a:pt x="508" y="1630"/>
                  </a:cubicBezTo>
                  <a:cubicBezTo>
                    <a:pt x="950" y="1194"/>
                    <a:pt x="1012" y="1"/>
                    <a:pt x="1012" y="1"/>
                  </a:cubicBezTo>
                  <a:close/>
                </a:path>
              </a:pathLst>
            </a:custGeom>
            <a:solidFill>
              <a:srgbClr val="FFC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 flipH="1">
              <a:off x="6228712" y="3844670"/>
              <a:ext cx="81273" cy="126745"/>
            </a:xfrm>
            <a:custGeom>
              <a:avLst/>
              <a:gdLst/>
              <a:ahLst/>
              <a:cxnLst/>
              <a:rect l="l" t="t" r="r" b="b"/>
              <a:pathLst>
                <a:path w="1210" h="1887" extrusionOk="0">
                  <a:moveTo>
                    <a:pt x="1005" y="207"/>
                  </a:moveTo>
                  <a:cubicBezTo>
                    <a:pt x="978" y="509"/>
                    <a:pt x="873" y="1327"/>
                    <a:pt x="538" y="1654"/>
                  </a:cubicBezTo>
                  <a:cubicBezTo>
                    <a:pt x="508" y="1685"/>
                    <a:pt x="488" y="1692"/>
                    <a:pt x="481" y="1692"/>
                  </a:cubicBezTo>
                  <a:cubicBezTo>
                    <a:pt x="344" y="1638"/>
                    <a:pt x="228" y="946"/>
                    <a:pt x="201" y="305"/>
                  </a:cubicBezTo>
                  <a:lnTo>
                    <a:pt x="1005" y="207"/>
                  </a:lnTo>
                  <a:close/>
                  <a:moveTo>
                    <a:pt x="1116" y="1"/>
                  </a:moveTo>
                  <a:cubicBezTo>
                    <a:pt x="1111" y="1"/>
                    <a:pt x="1106" y="1"/>
                    <a:pt x="1101" y="2"/>
                  </a:cubicBezTo>
                  <a:lnTo>
                    <a:pt x="88" y="121"/>
                  </a:lnTo>
                  <a:cubicBezTo>
                    <a:pt x="38" y="128"/>
                    <a:pt x="0" y="172"/>
                    <a:pt x="3" y="223"/>
                  </a:cubicBezTo>
                  <a:cubicBezTo>
                    <a:pt x="14" y="575"/>
                    <a:pt x="79" y="1740"/>
                    <a:pt x="409" y="1873"/>
                  </a:cubicBezTo>
                  <a:cubicBezTo>
                    <a:pt x="430" y="1879"/>
                    <a:pt x="456" y="1887"/>
                    <a:pt x="484" y="1887"/>
                  </a:cubicBezTo>
                  <a:cubicBezTo>
                    <a:pt x="538" y="1887"/>
                    <a:pt x="604" y="1866"/>
                    <a:pt x="675" y="1794"/>
                  </a:cubicBezTo>
                  <a:cubicBezTo>
                    <a:pt x="1139" y="1338"/>
                    <a:pt x="1207" y="152"/>
                    <a:pt x="1210" y="100"/>
                  </a:cubicBezTo>
                  <a:cubicBezTo>
                    <a:pt x="1210" y="73"/>
                    <a:pt x="1200" y="46"/>
                    <a:pt x="1180" y="26"/>
                  </a:cubicBezTo>
                  <a:cubicBezTo>
                    <a:pt x="1163" y="9"/>
                    <a:pt x="1139" y="1"/>
                    <a:pt x="111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 flipH="1">
              <a:off x="6225958" y="3841782"/>
              <a:ext cx="86579" cy="132387"/>
            </a:xfrm>
            <a:custGeom>
              <a:avLst/>
              <a:gdLst/>
              <a:ahLst/>
              <a:cxnLst/>
              <a:rect l="l" t="t" r="r" b="b"/>
              <a:pathLst>
                <a:path w="1289" h="1971" extrusionOk="0">
                  <a:moveTo>
                    <a:pt x="998" y="297"/>
                  </a:moveTo>
                  <a:cubicBezTo>
                    <a:pt x="982" y="454"/>
                    <a:pt x="947" y="704"/>
                    <a:pt x="883" y="955"/>
                  </a:cubicBezTo>
                  <a:cubicBezTo>
                    <a:pt x="849" y="1094"/>
                    <a:pt x="805" y="1234"/>
                    <a:pt x="747" y="1360"/>
                  </a:cubicBezTo>
                  <a:cubicBezTo>
                    <a:pt x="692" y="1483"/>
                    <a:pt x="625" y="1592"/>
                    <a:pt x="546" y="1670"/>
                  </a:cubicBezTo>
                  <a:cubicBezTo>
                    <a:pt x="537" y="1679"/>
                    <a:pt x="528" y="1685"/>
                    <a:pt x="524" y="1689"/>
                  </a:cubicBezTo>
                  <a:lnTo>
                    <a:pt x="524" y="1689"/>
                  </a:lnTo>
                  <a:cubicBezTo>
                    <a:pt x="524" y="1689"/>
                    <a:pt x="523" y="1688"/>
                    <a:pt x="522" y="1687"/>
                  </a:cubicBezTo>
                  <a:cubicBezTo>
                    <a:pt x="512" y="1677"/>
                    <a:pt x="499" y="1656"/>
                    <a:pt x="485" y="1629"/>
                  </a:cubicBezTo>
                  <a:cubicBezTo>
                    <a:pt x="461" y="1582"/>
                    <a:pt x="437" y="1507"/>
                    <a:pt x="413" y="1418"/>
                  </a:cubicBezTo>
                  <a:cubicBezTo>
                    <a:pt x="382" y="1285"/>
                    <a:pt x="351" y="1115"/>
                    <a:pt x="328" y="928"/>
                  </a:cubicBezTo>
                  <a:cubicBezTo>
                    <a:pt x="309" y="756"/>
                    <a:pt x="292" y="569"/>
                    <a:pt x="282" y="384"/>
                  </a:cubicBezTo>
                  <a:lnTo>
                    <a:pt x="282" y="384"/>
                  </a:lnTo>
                  <a:lnTo>
                    <a:pt x="998" y="297"/>
                  </a:lnTo>
                  <a:close/>
                  <a:moveTo>
                    <a:pt x="1087" y="205"/>
                  </a:moveTo>
                  <a:lnTo>
                    <a:pt x="195" y="311"/>
                  </a:lnTo>
                  <a:lnTo>
                    <a:pt x="198" y="348"/>
                  </a:lnTo>
                  <a:cubicBezTo>
                    <a:pt x="212" y="672"/>
                    <a:pt x="249" y="1006"/>
                    <a:pt x="297" y="1268"/>
                  </a:cubicBezTo>
                  <a:cubicBezTo>
                    <a:pt x="324" y="1401"/>
                    <a:pt x="351" y="1513"/>
                    <a:pt x="382" y="1599"/>
                  </a:cubicBezTo>
                  <a:cubicBezTo>
                    <a:pt x="400" y="1643"/>
                    <a:pt x="417" y="1677"/>
                    <a:pt x="433" y="1708"/>
                  </a:cubicBezTo>
                  <a:cubicBezTo>
                    <a:pt x="444" y="1722"/>
                    <a:pt x="454" y="1735"/>
                    <a:pt x="464" y="1745"/>
                  </a:cubicBezTo>
                  <a:cubicBezTo>
                    <a:pt x="474" y="1755"/>
                    <a:pt x="488" y="1766"/>
                    <a:pt x="502" y="1772"/>
                  </a:cubicBezTo>
                  <a:lnTo>
                    <a:pt x="505" y="1772"/>
                  </a:lnTo>
                  <a:cubicBezTo>
                    <a:pt x="512" y="1776"/>
                    <a:pt x="515" y="1776"/>
                    <a:pt x="522" y="1776"/>
                  </a:cubicBezTo>
                  <a:cubicBezTo>
                    <a:pt x="532" y="1776"/>
                    <a:pt x="539" y="1772"/>
                    <a:pt x="546" y="1769"/>
                  </a:cubicBezTo>
                  <a:cubicBezTo>
                    <a:pt x="556" y="1766"/>
                    <a:pt x="563" y="1763"/>
                    <a:pt x="573" y="1755"/>
                  </a:cubicBezTo>
                  <a:cubicBezTo>
                    <a:pt x="584" y="1749"/>
                    <a:pt x="593" y="1738"/>
                    <a:pt x="604" y="1728"/>
                  </a:cubicBezTo>
                  <a:cubicBezTo>
                    <a:pt x="692" y="1640"/>
                    <a:pt x="764" y="1524"/>
                    <a:pt x="822" y="1395"/>
                  </a:cubicBezTo>
                  <a:cubicBezTo>
                    <a:pt x="911" y="1197"/>
                    <a:pt x="972" y="972"/>
                    <a:pt x="1013" y="764"/>
                  </a:cubicBezTo>
                  <a:cubicBezTo>
                    <a:pt x="1051" y="556"/>
                    <a:pt x="1074" y="368"/>
                    <a:pt x="1084" y="256"/>
                  </a:cubicBezTo>
                  <a:lnTo>
                    <a:pt x="1087" y="205"/>
                  </a:lnTo>
                  <a:close/>
                  <a:moveTo>
                    <a:pt x="1149" y="82"/>
                  </a:moveTo>
                  <a:cubicBezTo>
                    <a:pt x="1163" y="82"/>
                    <a:pt x="1180" y="89"/>
                    <a:pt x="1190" y="99"/>
                  </a:cubicBezTo>
                  <a:cubicBezTo>
                    <a:pt x="1200" y="110"/>
                    <a:pt x="1207" y="123"/>
                    <a:pt x="1207" y="140"/>
                  </a:cubicBezTo>
                  <a:lnTo>
                    <a:pt x="1207" y="143"/>
                  </a:lnTo>
                  <a:cubicBezTo>
                    <a:pt x="1204" y="168"/>
                    <a:pt x="1186" y="474"/>
                    <a:pt x="1112" y="829"/>
                  </a:cubicBezTo>
                  <a:cubicBezTo>
                    <a:pt x="1074" y="1009"/>
                    <a:pt x="1023" y="1197"/>
                    <a:pt x="955" y="1370"/>
                  </a:cubicBezTo>
                  <a:cubicBezTo>
                    <a:pt x="883" y="1544"/>
                    <a:pt x="795" y="1701"/>
                    <a:pt x="683" y="1807"/>
                  </a:cubicBezTo>
                  <a:cubicBezTo>
                    <a:pt x="652" y="1840"/>
                    <a:pt x="621" y="1861"/>
                    <a:pt x="593" y="1871"/>
                  </a:cubicBezTo>
                  <a:cubicBezTo>
                    <a:pt x="566" y="1885"/>
                    <a:pt x="543" y="1889"/>
                    <a:pt x="522" y="1889"/>
                  </a:cubicBezTo>
                  <a:cubicBezTo>
                    <a:pt x="499" y="1889"/>
                    <a:pt x="478" y="1881"/>
                    <a:pt x="461" y="1875"/>
                  </a:cubicBezTo>
                  <a:cubicBezTo>
                    <a:pt x="447" y="1871"/>
                    <a:pt x="430" y="1861"/>
                    <a:pt x="413" y="1848"/>
                  </a:cubicBezTo>
                  <a:cubicBezTo>
                    <a:pt x="386" y="1820"/>
                    <a:pt x="355" y="1783"/>
                    <a:pt x="328" y="1735"/>
                  </a:cubicBezTo>
                  <a:cubicBezTo>
                    <a:pt x="283" y="1650"/>
                    <a:pt x="243" y="1530"/>
                    <a:pt x="212" y="1398"/>
                  </a:cubicBezTo>
                  <a:cubicBezTo>
                    <a:pt x="164" y="1200"/>
                    <a:pt x="134" y="972"/>
                    <a:pt x="113" y="764"/>
                  </a:cubicBezTo>
                  <a:cubicBezTo>
                    <a:pt x="93" y="556"/>
                    <a:pt x="86" y="372"/>
                    <a:pt x="82" y="263"/>
                  </a:cubicBezTo>
                  <a:cubicBezTo>
                    <a:pt x="82" y="232"/>
                    <a:pt x="103" y="209"/>
                    <a:pt x="131" y="205"/>
                  </a:cubicBezTo>
                  <a:lnTo>
                    <a:pt x="1142" y="86"/>
                  </a:lnTo>
                  <a:cubicBezTo>
                    <a:pt x="1146" y="82"/>
                    <a:pt x="1149" y="82"/>
                    <a:pt x="1149" y="82"/>
                  </a:cubicBezTo>
                  <a:close/>
                  <a:moveTo>
                    <a:pt x="1149" y="0"/>
                  </a:moveTo>
                  <a:cubicBezTo>
                    <a:pt x="1146" y="0"/>
                    <a:pt x="1139" y="0"/>
                    <a:pt x="1136" y="4"/>
                  </a:cubicBezTo>
                  <a:lnTo>
                    <a:pt x="1132" y="4"/>
                  </a:lnTo>
                  <a:lnTo>
                    <a:pt x="123" y="123"/>
                  </a:lnTo>
                  <a:cubicBezTo>
                    <a:pt x="52" y="133"/>
                    <a:pt x="0" y="191"/>
                    <a:pt x="0" y="263"/>
                  </a:cubicBezTo>
                  <a:lnTo>
                    <a:pt x="0" y="266"/>
                  </a:lnTo>
                  <a:cubicBezTo>
                    <a:pt x="8" y="443"/>
                    <a:pt x="24" y="825"/>
                    <a:pt x="82" y="1179"/>
                  </a:cubicBezTo>
                  <a:cubicBezTo>
                    <a:pt x="113" y="1357"/>
                    <a:pt x="154" y="1527"/>
                    <a:pt x="208" y="1667"/>
                  </a:cubicBezTo>
                  <a:cubicBezTo>
                    <a:pt x="236" y="1735"/>
                    <a:pt x="266" y="1796"/>
                    <a:pt x="301" y="1844"/>
                  </a:cubicBezTo>
                  <a:cubicBezTo>
                    <a:pt x="321" y="1868"/>
                    <a:pt x="338" y="1892"/>
                    <a:pt x="362" y="1909"/>
                  </a:cubicBezTo>
                  <a:cubicBezTo>
                    <a:pt x="382" y="1926"/>
                    <a:pt x="406" y="1943"/>
                    <a:pt x="430" y="1953"/>
                  </a:cubicBezTo>
                  <a:cubicBezTo>
                    <a:pt x="458" y="1963"/>
                    <a:pt x="488" y="1970"/>
                    <a:pt x="522" y="1970"/>
                  </a:cubicBezTo>
                  <a:cubicBezTo>
                    <a:pt x="556" y="1970"/>
                    <a:pt x="590" y="1963"/>
                    <a:pt x="628" y="1947"/>
                  </a:cubicBezTo>
                  <a:cubicBezTo>
                    <a:pt x="665" y="1930"/>
                    <a:pt x="703" y="1906"/>
                    <a:pt x="740" y="1865"/>
                  </a:cubicBezTo>
                  <a:cubicBezTo>
                    <a:pt x="863" y="1745"/>
                    <a:pt x="955" y="1582"/>
                    <a:pt x="1030" y="1401"/>
                  </a:cubicBezTo>
                  <a:cubicBezTo>
                    <a:pt x="1139" y="1132"/>
                    <a:pt x="1204" y="829"/>
                    <a:pt x="1241" y="586"/>
                  </a:cubicBezTo>
                  <a:cubicBezTo>
                    <a:pt x="1276" y="348"/>
                    <a:pt x="1285" y="168"/>
                    <a:pt x="1289" y="147"/>
                  </a:cubicBezTo>
                  <a:lnTo>
                    <a:pt x="1289" y="140"/>
                  </a:lnTo>
                  <a:cubicBezTo>
                    <a:pt x="1289" y="102"/>
                    <a:pt x="1272" y="65"/>
                    <a:pt x="1245" y="38"/>
                  </a:cubicBezTo>
                  <a:cubicBezTo>
                    <a:pt x="1218" y="14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 flipH="1">
              <a:off x="6000479" y="3517696"/>
              <a:ext cx="694310" cy="760000"/>
            </a:xfrm>
            <a:custGeom>
              <a:avLst/>
              <a:gdLst/>
              <a:ahLst/>
              <a:cxnLst/>
              <a:rect l="l" t="t" r="r" b="b"/>
              <a:pathLst>
                <a:path w="10337" h="11315" extrusionOk="0">
                  <a:moveTo>
                    <a:pt x="7986" y="185"/>
                  </a:moveTo>
                  <a:cubicBezTo>
                    <a:pt x="8184" y="185"/>
                    <a:pt x="8368" y="215"/>
                    <a:pt x="8534" y="276"/>
                  </a:cubicBezTo>
                  <a:cubicBezTo>
                    <a:pt x="9062" y="470"/>
                    <a:pt x="9410" y="965"/>
                    <a:pt x="9570" y="1737"/>
                  </a:cubicBezTo>
                  <a:cubicBezTo>
                    <a:pt x="10146" y="5443"/>
                    <a:pt x="9212" y="8581"/>
                    <a:pt x="8486" y="9688"/>
                  </a:cubicBezTo>
                  <a:cubicBezTo>
                    <a:pt x="8158" y="10187"/>
                    <a:pt x="7787" y="10456"/>
                    <a:pt x="7409" y="10456"/>
                  </a:cubicBezTo>
                  <a:cubicBezTo>
                    <a:pt x="7402" y="10456"/>
                    <a:pt x="7395" y="10456"/>
                    <a:pt x="7389" y="10456"/>
                  </a:cubicBezTo>
                  <a:cubicBezTo>
                    <a:pt x="7017" y="10448"/>
                    <a:pt x="6653" y="10176"/>
                    <a:pt x="6363" y="9692"/>
                  </a:cubicBezTo>
                  <a:cubicBezTo>
                    <a:pt x="6106" y="9269"/>
                    <a:pt x="5917" y="9072"/>
                    <a:pt x="5757" y="9072"/>
                  </a:cubicBezTo>
                  <a:cubicBezTo>
                    <a:pt x="5741" y="9072"/>
                    <a:pt x="5724" y="9074"/>
                    <a:pt x="5709" y="9078"/>
                  </a:cubicBezTo>
                  <a:cubicBezTo>
                    <a:pt x="5562" y="9113"/>
                    <a:pt x="5528" y="9300"/>
                    <a:pt x="5521" y="9372"/>
                  </a:cubicBezTo>
                  <a:cubicBezTo>
                    <a:pt x="4738" y="10657"/>
                    <a:pt x="4277" y="10783"/>
                    <a:pt x="3272" y="11049"/>
                  </a:cubicBezTo>
                  <a:lnTo>
                    <a:pt x="3139" y="11086"/>
                  </a:lnTo>
                  <a:cubicBezTo>
                    <a:pt x="3022" y="11117"/>
                    <a:pt x="2911" y="11133"/>
                    <a:pt x="2805" y="11133"/>
                  </a:cubicBezTo>
                  <a:cubicBezTo>
                    <a:pt x="2587" y="11133"/>
                    <a:pt x="2391" y="11067"/>
                    <a:pt x="2219" y="10936"/>
                  </a:cubicBezTo>
                  <a:cubicBezTo>
                    <a:pt x="1841" y="10646"/>
                    <a:pt x="1605" y="10026"/>
                    <a:pt x="1605" y="9317"/>
                  </a:cubicBezTo>
                  <a:cubicBezTo>
                    <a:pt x="1605" y="8608"/>
                    <a:pt x="1282" y="7395"/>
                    <a:pt x="938" y="6107"/>
                  </a:cubicBezTo>
                  <a:cubicBezTo>
                    <a:pt x="740" y="5367"/>
                    <a:pt x="535" y="4604"/>
                    <a:pt x="382" y="3898"/>
                  </a:cubicBezTo>
                  <a:cubicBezTo>
                    <a:pt x="191" y="3016"/>
                    <a:pt x="355" y="2177"/>
                    <a:pt x="849" y="1533"/>
                  </a:cubicBezTo>
                  <a:cubicBezTo>
                    <a:pt x="1316" y="920"/>
                    <a:pt x="2039" y="545"/>
                    <a:pt x="2829" y="504"/>
                  </a:cubicBezTo>
                  <a:cubicBezTo>
                    <a:pt x="2901" y="501"/>
                    <a:pt x="2972" y="501"/>
                    <a:pt x="3041" y="501"/>
                  </a:cubicBezTo>
                  <a:cubicBezTo>
                    <a:pt x="4496" y="501"/>
                    <a:pt x="5327" y="1275"/>
                    <a:pt x="5334" y="1281"/>
                  </a:cubicBezTo>
                  <a:cubicBezTo>
                    <a:pt x="5352" y="1298"/>
                    <a:pt x="5376" y="1307"/>
                    <a:pt x="5399" y="1307"/>
                  </a:cubicBezTo>
                  <a:cubicBezTo>
                    <a:pt x="5418" y="1307"/>
                    <a:pt x="5438" y="1300"/>
                    <a:pt x="5453" y="1288"/>
                  </a:cubicBezTo>
                  <a:cubicBezTo>
                    <a:pt x="6366" y="573"/>
                    <a:pt x="7270" y="185"/>
                    <a:pt x="7986" y="185"/>
                  </a:cubicBezTo>
                  <a:close/>
                  <a:moveTo>
                    <a:pt x="7972" y="1"/>
                  </a:moveTo>
                  <a:cubicBezTo>
                    <a:pt x="7232" y="1"/>
                    <a:pt x="6331" y="380"/>
                    <a:pt x="5402" y="1097"/>
                  </a:cubicBezTo>
                  <a:cubicBezTo>
                    <a:pt x="5180" y="914"/>
                    <a:pt x="4365" y="317"/>
                    <a:pt x="3047" y="317"/>
                  </a:cubicBezTo>
                  <a:cubicBezTo>
                    <a:pt x="2972" y="317"/>
                    <a:pt x="2896" y="319"/>
                    <a:pt x="2819" y="323"/>
                  </a:cubicBezTo>
                  <a:cubicBezTo>
                    <a:pt x="1977" y="367"/>
                    <a:pt x="1207" y="767"/>
                    <a:pt x="706" y="1424"/>
                  </a:cubicBezTo>
                  <a:cubicBezTo>
                    <a:pt x="178" y="2110"/>
                    <a:pt x="0" y="3002"/>
                    <a:pt x="205" y="3936"/>
                  </a:cubicBezTo>
                  <a:cubicBezTo>
                    <a:pt x="358" y="4648"/>
                    <a:pt x="562" y="5415"/>
                    <a:pt x="764" y="6154"/>
                  </a:cubicBezTo>
                  <a:cubicBezTo>
                    <a:pt x="1105" y="7429"/>
                    <a:pt x="1425" y="8632"/>
                    <a:pt x="1425" y="9317"/>
                  </a:cubicBezTo>
                  <a:cubicBezTo>
                    <a:pt x="1425" y="10094"/>
                    <a:pt x="1680" y="10752"/>
                    <a:pt x="2110" y="11082"/>
                  </a:cubicBezTo>
                  <a:cubicBezTo>
                    <a:pt x="2311" y="11236"/>
                    <a:pt x="2546" y="11314"/>
                    <a:pt x="2805" y="11314"/>
                  </a:cubicBezTo>
                  <a:cubicBezTo>
                    <a:pt x="2928" y="11314"/>
                    <a:pt x="3054" y="11297"/>
                    <a:pt x="3187" y="11260"/>
                  </a:cubicBezTo>
                  <a:lnTo>
                    <a:pt x="3320" y="11225"/>
                  </a:lnTo>
                  <a:cubicBezTo>
                    <a:pt x="4345" y="10950"/>
                    <a:pt x="4860" y="10813"/>
                    <a:pt x="5685" y="9446"/>
                  </a:cubicBezTo>
                  <a:cubicBezTo>
                    <a:pt x="5695" y="9436"/>
                    <a:pt x="5699" y="9419"/>
                    <a:pt x="5699" y="9405"/>
                  </a:cubicBezTo>
                  <a:cubicBezTo>
                    <a:pt x="5702" y="9341"/>
                    <a:pt x="5732" y="9259"/>
                    <a:pt x="5753" y="9252"/>
                  </a:cubicBezTo>
                  <a:cubicBezTo>
                    <a:pt x="5753" y="9252"/>
                    <a:pt x="5753" y="9252"/>
                    <a:pt x="5755" y="9252"/>
                  </a:cubicBezTo>
                  <a:cubicBezTo>
                    <a:pt x="5770" y="9252"/>
                    <a:pt x="5895" y="9270"/>
                    <a:pt x="6206" y="9784"/>
                  </a:cubicBezTo>
                  <a:cubicBezTo>
                    <a:pt x="6530" y="10325"/>
                    <a:pt x="6949" y="10629"/>
                    <a:pt x="7385" y="10636"/>
                  </a:cubicBezTo>
                  <a:cubicBezTo>
                    <a:pt x="7393" y="10636"/>
                    <a:pt x="7400" y="10637"/>
                    <a:pt x="7407" y="10637"/>
                  </a:cubicBezTo>
                  <a:cubicBezTo>
                    <a:pt x="7849" y="10637"/>
                    <a:pt x="8274" y="10344"/>
                    <a:pt x="8639" y="9787"/>
                  </a:cubicBezTo>
                  <a:cubicBezTo>
                    <a:pt x="9406" y="8612"/>
                    <a:pt x="10336" y="5490"/>
                    <a:pt x="9747" y="1704"/>
                  </a:cubicBezTo>
                  <a:cubicBezTo>
                    <a:pt x="9577" y="862"/>
                    <a:pt x="9188" y="323"/>
                    <a:pt x="8595" y="106"/>
                  </a:cubicBezTo>
                  <a:cubicBezTo>
                    <a:pt x="8404" y="35"/>
                    <a:pt x="8195" y="1"/>
                    <a:pt x="7972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 flipH="1">
              <a:off x="6024726" y="3514875"/>
              <a:ext cx="664555" cy="765575"/>
            </a:xfrm>
            <a:custGeom>
              <a:avLst/>
              <a:gdLst/>
              <a:ahLst/>
              <a:cxnLst/>
              <a:rect l="l" t="t" r="r" b="b"/>
              <a:pathLst>
                <a:path w="9894" h="11398" extrusionOk="0">
                  <a:moveTo>
                    <a:pt x="7903" y="266"/>
                  </a:moveTo>
                  <a:cubicBezTo>
                    <a:pt x="8098" y="266"/>
                    <a:pt x="8278" y="297"/>
                    <a:pt x="8439" y="355"/>
                  </a:cubicBezTo>
                  <a:cubicBezTo>
                    <a:pt x="8694" y="450"/>
                    <a:pt x="8905" y="618"/>
                    <a:pt x="9076" y="856"/>
                  </a:cubicBezTo>
                  <a:cubicBezTo>
                    <a:pt x="9243" y="1092"/>
                    <a:pt x="9369" y="1405"/>
                    <a:pt x="9447" y="1787"/>
                  </a:cubicBezTo>
                  <a:lnTo>
                    <a:pt x="9448" y="1787"/>
                  </a:lnTo>
                  <a:lnTo>
                    <a:pt x="9448" y="1787"/>
                  </a:lnTo>
                  <a:cubicBezTo>
                    <a:pt x="9573" y="2590"/>
                    <a:pt x="9625" y="3369"/>
                    <a:pt x="9625" y="4101"/>
                  </a:cubicBezTo>
                  <a:cubicBezTo>
                    <a:pt x="9625" y="5423"/>
                    <a:pt x="9450" y="6612"/>
                    <a:pt x="9208" y="7577"/>
                  </a:cubicBezTo>
                  <a:cubicBezTo>
                    <a:pt x="9086" y="8057"/>
                    <a:pt x="8946" y="8483"/>
                    <a:pt x="8803" y="8845"/>
                  </a:cubicBezTo>
                  <a:cubicBezTo>
                    <a:pt x="8659" y="9202"/>
                    <a:pt x="8510" y="9496"/>
                    <a:pt x="8370" y="9707"/>
                  </a:cubicBezTo>
                  <a:cubicBezTo>
                    <a:pt x="8210" y="9955"/>
                    <a:pt x="8036" y="10143"/>
                    <a:pt x="7862" y="10269"/>
                  </a:cubicBezTo>
                  <a:cubicBezTo>
                    <a:pt x="7685" y="10392"/>
                    <a:pt x="7508" y="10457"/>
                    <a:pt x="7327" y="10457"/>
                  </a:cubicBezTo>
                  <a:lnTo>
                    <a:pt x="7307" y="10457"/>
                  </a:lnTo>
                  <a:cubicBezTo>
                    <a:pt x="7130" y="10453"/>
                    <a:pt x="6956" y="10385"/>
                    <a:pt x="6786" y="10262"/>
                  </a:cubicBezTo>
                  <a:cubicBezTo>
                    <a:pt x="6619" y="10136"/>
                    <a:pt x="6458" y="9952"/>
                    <a:pt x="6315" y="9713"/>
                  </a:cubicBezTo>
                  <a:cubicBezTo>
                    <a:pt x="6185" y="9499"/>
                    <a:pt x="6073" y="9342"/>
                    <a:pt x="5971" y="9236"/>
                  </a:cubicBezTo>
                  <a:cubicBezTo>
                    <a:pt x="5919" y="9182"/>
                    <a:pt x="5869" y="9145"/>
                    <a:pt x="5821" y="9114"/>
                  </a:cubicBezTo>
                  <a:cubicBezTo>
                    <a:pt x="5773" y="9087"/>
                    <a:pt x="5722" y="9073"/>
                    <a:pt x="5674" y="9073"/>
                  </a:cubicBezTo>
                  <a:cubicBezTo>
                    <a:pt x="5654" y="9073"/>
                    <a:pt x="5637" y="9076"/>
                    <a:pt x="5617" y="9079"/>
                  </a:cubicBezTo>
                  <a:cubicBezTo>
                    <a:pt x="5572" y="9090"/>
                    <a:pt x="5538" y="9114"/>
                    <a:pt x="5507" y="9141"/>
                  </a:cubicBezTo>
                  <a:cubicBezTo>
                    <a:pt x="5466" y="9186"/>
                    <a:pt x="5439" y="9236"/>
                    <a:pt x="5425" y="9288"/>
                  </a:cubicBezTo>
                  <a:cubicBezTo>
                    <a:pt x="5411" y="9328"/>
                    <a:pt x="5404" y="9366"/>
                    <a:pt x="5400" y="9396"/>
                  </a:cubicBezTo>
                  <a:lnTo>
                    <a:pt x="5400" y="9396"/>
                  </a:lnTo>
                  <a:cubicBezTo>
                    <a:pt x="5207" y="9715"/>
                    <a:pt x="5033" y="9959"/>
                    <a:pt x="4867" y="10153"/>
                  </a:cubicBezTo>
                  <a:cubicBezTo>
                    <a:pt x="4615" y="10446"/>
                    <a:pt x="4383" y="10617"/>
                    <a:pt x="4117" y="10746"/>
                  </a:cubicBezTo>
                  <a:cubicBezTo>
                    <a:pt x="3854" y="10872"/>
                    <a:pt x="3558" y="10951"/>
                    <a:pt x="3179" y="11053"/>
                  </a:cubicBezTo>
                  <a:lnTo>
                    <a:pt x="3047" y="11087"/>
                  </a:lnTo>
                  <a:cubicBezTo>
                    <a:pt x="2931" y="11118"/>
                    <a:pt x="2822" y="11135"/>
                    <a:pt x="2720" y="11135"/>
                  </a:cubicBezTo>
                  <a:cubicBezTo>
                    <a:pt x="2512" y="11135"/>
                    <a:pt x="2328" y="11070"/>
                    <a:pt x="2164" y="10947"/>
                  </a:cubicBezTo>
                  <a:cubicBezTo>
                    <a:pt x="1984" y="10808"/>
                    <a:pt x="1834" y="10586"/>
                    <a:pt x="1728" y="10314"/>
                  </a:cubicBezTo>
                  <a:cubicBezTo>
                    <a:pt x="1622" y="10037"/>
                    <a:pt x="1564" y="9710"/>
                    <a:pt x="1564" y="9359"/>
                  </a:cubicBezTo>
                  <a:cubicBezTo>
                    <a:pt x="1564" y="9178"/>
                    <a:pt x="1544" y="8967"/>
                    <a:pt x="1510" y="8732"/>
                  </a:cubicBezTo>
                  <a:cubicBezTo>
                    <a:pt x="1401" y="8030"/>
                    <a:pt x="1152" y="7103"/>
                    <a:pt x="897" y="6139"/>
                  </a:cubicBezTo>
                  <a:cubicBezTo>
                    <a:pt x="699" y="5399"/>
                    <a:pt x="494" y="4636"/>
                    <a:pt x="341" y="3931"/>
                  </a:cubicBezTo>
                  <a:cubicBezTo>
                    <a:pt x="287" y="3695"/>
                    <a:pt x="263" y="3464"/>
                    <a:pt x="263" y="3235"/>
                  </a:cubicBezTo>
                  <a:cubicBezTo>
                    <a:pt x="263" y="2625"/>
                    <a:pt x="447" y="2062"/>
                    <a:pt x="798" y="1600"/>
                  </a:cubicBezTo>
                  <a:cubicBezTo>
                    <a:pt x="1261" y="996"/>
                    <a:pt x="1970" y="628"/>
                    <a:pt x="2750" y="587"/>
                  </a:cubicBezTo>
                  <a:cubicBezTo>
                    <a:pt x="2822" y="584"/>
                    <a:pt x="2890" y="584"/>
                    <a:pt x="2959" y="584"/>
                  </a:cubicBezTo>
                  <a:cubicBezTo>
                    <a:pt x="3678" y="584"/>
                    <a:pt x="4243" y="774"/>
                    <a:pt x="4628" y="966"/>
                  </a:cubicBezTo>
                  <a:cubicBezTo>
                    <a:pt x="4823" y="1064"/>
                    <a:pt x="4972" y="1159"/>
                    <a:pt x="5071" y="1231"/>
                  </a:cubicBezTo>
                  <a:cubicBezTo>
                    <a:pt x="5122" y="1268"/>
                    <a:pt x="5160" y="1299"/>
                    <a:pt x="5187" y="1320"/>
                  </a:cubicBezTo>
                  <a:cubicBezTo>
                    <a:pt x="5197" y="1330"/>
                    <a:pt x="5208" y="1340"/>
                    <a:pt x="5214" y="1344"/>
                  </a:cubicBezTo>
                  <a:cubicBezTo>
                    <a:pt x="5218" y="1347"/>
                    <a:pt x="5221" y="1350"/>
                    <a:pt x="5221" y="1350"/>
                  </a:cubicBezTo>
                  <a:lnTo>
                    <a:pt x="5224" y="1354"/>
                  </a:lnTo>
                  <a:cubicBezTo>
                    <a:pt x="5249" y="1378"/>
                    <a:pt x="5282" y="1391"/>
                    <a:pt x="5317" y="1391"/>
                  </a:cubicBezTo>
                  <a:cubicBezTo>
                    <a:pt x="5344" y="1391"/>
                    <a:pt x="5375" y="1381"/>
                    <a:pt x="5398" y="1361"/>
                  </a:cubicBezTo>
                  <a:cubicBezTo>
                    <a:pt x="5848" y="1007"/>
                    <a:pt x="6301" y="733"/>
                    <a:pt x="6724" y="546"/>
                  </a:cubicBezTo>
                  <a:cubicBezTo>
                    <a:pt x="7150" y="362"/>
                    <a:pt x="7552" y="266"/>
                    <a:pt x="7903" y="266"/>
                  </a:cubicBezTo>
                  <a:close/>
                  <a:moveTo>
                    <a:pt x="7903" y="185"/>
                  </a:moveTo>
                  <a:cubicBezTo>
                    <a:pt x="7535" y="185"/>
                    <a:pt x="7126" y="283"/>
                    <a:pt x="6693" y="471"/>
                  </a:cubicBezTo>
                  <a:cubicBezTo>
                    <a:pt x="6261" y="662"/>
                    <a:pt x="5804" y="938"/>
                    <a:pt x="5347" y="1296"/>
                  </a:cubicBezTo>
                  <a:cubicBezTo>
                    <a:pt x="5337" y="1306"/>
                    <a:pt x="5326" y="1309"/>
                    <a:pt x="5317" y="1309"/>
                  </a:cubicBezTo>
                  <a:cubicBezTo>
                    <a:pt x="5303" y="1309"/>
                    <a:pt x="5290" y="1303"/>
                    <a:pt x="5282" y="1296"/>
                  </a:cubicBezTo>
                  <a:cubicBezTo>
                    <a:pt x="5279" y="1293"/>
                    <a:pt x="5279" y="1293"/>
                    <a:pt x="5276" y="1293"/>
                  </a:cubicBezTo>
                  <a:cubicBezTo>
                    <a:pt x="5245" y="1262"/>
                    <a:pt x="5024" y="1064"/>
                    <a:pt x="4628" y="873"/>
                  </a:cubicBezTo>
                  <a:cubicBezTo>
                    <a:pt x="4233" y="686"/>
                    <a:pt x="3670" y="502"/>
                    <a:pt x="2959" y="502"/>
                  </a:cubicBezTo>
                  <a:cubicBezTo>
                    <a:pt x="2890" y="502"/>
                    <a:pt x="2819" y="502"/>
                    <a:pt x="2744" y="505"/>
                  </a:cubicBezTo>
                  <a:cubicBezTo>
                    <a:pt x="1943" y="546"/>
                    <a:pt x="1210" y="928"/>
                    <a:pt x="733" y="1551"/>
                  </a:cubicBezTo>
                  <a:cubicBezTo>
                    <a:pt x="368" y="2029"/>
                    <a:pt x="181" y="2611"/>
                    <a:pt x="181" y="3235"/>
                  </a:cubicBezTo>
                  <a:cubicBezTo>
                    <a:pt x="181" y="3467"/>
                    <a:pt x="208" y="3706"/>
                    <a:pt x="260" y="3947"/>
                  </a:cubicBezTo>
                  <a:cubicBezTo>
                    <a:pt x="412" y="4656"/>
                    <a:pt x="617" y="5423"/>
                    <a:pt x="815" y="6159"/>
                  </a:cubicBezTo>
                  <a:cubicBezTo>
                    <a:pt x="988" y="6803"/>
                    <a:pt x="1155" y="7427"/>
                    <a:pt x="1278" y="7979"/>
                  </a:cubicBezTo>
                  <a:cubicBezTo>
                    <a:pt x="1343" y="8255"/>
                    <a:pt x="1394" y="8514"/>
                    <a:pt x="1428" y="8746"/>
                  </a:cubicBezTo>
                  <a:cubicBezTo>
                    <a:pt x="1466" y="8977"/>
                    <a:pt x="1482" y="9186"/>
                    <a:pt x="1482" y="9359"/>
                  </a:cubicBezTo>
                  <a:cubicBezTo>
                    <a:pt x="1482" y="9717"/>
                    <a:pt x="1544" y="10054"/>
                    <a:pt x="1653" y="10341"/>
                  </a:cubicBezTo>
                  <a:cubicBezTo>
                    <a:pt x="1759" y="10627"/>
                    <a:pt x="1916" y="10862"/>
                    <a:pt x="2113" y="11012"/>
                  </a:cubicBezTo>
                  <a:cubicBezTo>
                    <a:pt x="2290" y="11149"/>
                    <a:pt x="2495" y="11216"/>
                    <a:pt x="2720" y="11216"/>
                  </a:cubicBezTo>
                  <a:cubicBezTo>
                    <a:pt x="2832" y="11216"/>
                    <a:pt x="2945" y="11199"/>
                    <a:pt x="3067" y="11165"/>
                  </a:cubicBezTo>
                  <a:lnTo>
                    <a:pt x="3200" y="11131"/>
                  </a:lnTo>
                  <a:cubicBezTo>
                    <a:pt x="3453" y="11063"/>
                    <a:pt x="3670" y="11005"/>
                    <a:pt x="3868" y="10937"/>
                  </a:cubicBezTo>
                  <a:cubicBezTo>
                    <a:pt x="4168" y="10831"/>
                    <a:pt x="4424" y="10699"/>
                    <a:pt x="4676" y="10470"/>
                  </a:cubicBezTo>
                  <a:cubicBezTo>
                    <a:pt x="4928" y="10242"/>
                    <a:pt x="5177" y="9918"/>
                    <a:pt x="5474" y="9434"/>
                  </a:cubicBezTo>
                  <a:lnTo>
                    <a:pt x="5477" y="9427"/>
                  </a:lnTo>
                  <a:lnTo>
                    <a:pt x="5480" y="9417"/>
                  </a:lnTo>
                  <a:cubicBezTo>
                    <a:pt x="5484" y="9386"/>
                    <a:pt x="5494" y="9325"/>
                    <a:pt x="5518" y="9271"/>
                  </a:cubicBezTo>
                  <a:cubicBezTo>
                    <a:pt x="5531" y="9243"/>
                    <a:pt x="5545" y="9219"/>
                    <a:pt x="5565" y="9199"/>
                  </a:cubicBezTo>
                  <a:cubicBezTo>
                    <a:pt x="5586" y="9182"/>
                    <a:pt x="5609" y="9165"/>
                    <a:pt x="5637" y="9158"/>
                  </a:cubicBezTo>
                  <a:cubicBezTo>
                    <a:pt x="5650" y="9155"/>
                    <a:pt x="5661" y="9155"/>
                    <a:pt x="5674" y="9155"/>
                  </a:cubicBezTo>
                  <a:cubicBezTo>
                    <a:pt x="5705" y="9155"/>
                    <a:pt x="5743" y="9165"/>
                    <a:pt x="5780" y="9186"/>
                  </a:cubicBezTo>
                  <a:cubicBezTo>
                    <a:pt x="5842" y="9219"/>
                    <a:pt x="5910" y="9284"/>
                    <a:pt x="5988" y="9376"/>
                  </a:cubicBezTo>
                  <a:cubicBezTo>
                    <a:pt x="6063" y="9472"/>
                    <a:pt x="6148" y="9598"/>
                    <a:pt x="6243" y="9754"/>
                  </a:cubicBezTo>
                  <a:cubicBezTo>
                    <a:pt x="6394" y="9999"/>
                    <a:pt x="6561" y="10194"/>
                    <a:pt x="6737" y="10327"/>
                  </a:cubicBezTo>
                  <a:cubicBezTo>
                    <a:pt x="6918" y="10460"/>
                    <a:pt x="7110" y="10535"/>
                    <a:pt x="7303" y="10538"/>
                  </a:cubicBezTo>
                  <a:lnTo>
                    <a:pt x="7327" y="10538"/>
                  </a:lnTo>
                  <a:cubicBezTo>
                    <a:pt x="7528" y="10538"/>
                    <a:pt x="7723" y="10466"/>
                    <a:pt x="7910" y="10334"/>
                  </a:cubicBezTo>
                  <a:cubicBezTo>
                    <a:pt x="8094" y="10201"/>
                    <a:pt x="8275" y="10007"/>
                    <a:pt x="8439" y="9754"/>
                  </a:cubicBezTo>
                  <a:cubicBezTo>
                    <a:pt x="8582" y="9533"/>
                    <a:pt x="8731" y="9236"/>
                    <a:pt x="8878" y="8875"/>
                  </a:cubicBezTo>
                  <a:cubicBezTo>
                    <a:pt x="9314" y="7785"/>
                    <a:pt x="9706" y="6098"/>
                    <a:pt x="9706" y="4101"/>
                  </a:cubicBezTo>
                  <a:cubicBezTo>
                    <a:pt x="9706" y="3361"/>
                    <a:pt x="9655" y="2581"/>
                    <a:pt x="9529" y="1773"/>
                  </a:cubicBezTo>
                  <a:lnTo>
                    <a:pt x="9529" y="1770"/>
                  </a:lnTo>
                  <a:lnTo>
                    <a:pt x="9526" y="1770"/>
                  </a:lnTo>
                  <a:cubicBezTo>
                    <a:pt x="9447" y="1381"/>
                    <a:pt x="9321" y="1057"/>
                    <a:pt x="9144" y="809"/>
                  </a:cubicBezTo>
                  <a:cubicBezTo>
                    <a:pt x="8966" y="557"/>
                    <a:pt x="8738" y="379"/>
                    <a:pt x="8466" y="280"/>
                  </a:cubicBezTo>
                  <a:cubicBezTo>
                    <a:pt x="8295" y="216"/>
                    <a:pt x="8104" y="185"/>
                    <a:pt x="7903" y="185"/>
                  </a:cubicBezTo>
                  <a:close/>
                  <a:moveTo>
                    <a:pt x="7893" y="82"/>
                  </a:moveTo>
                  <a:cubicBezTo>
                    <a:pt x="8111" y="82"/>
                    <a:pt x="8316" y="117"/>
                    <a:pt x="8500" y="185"/>
                  </a:cubicBezTo>
                  <a:cubicBezTo>
                    <a:pt x="8790" y="291"/>
                    <a:pt x="9028" y="475"/>
                    <a:pt x="9216" y="737"/>
                  </a:cubicBezTo>
                  <a:cubicBezTo>
                    <a:pt x="9403" y="996"/>
                    <a:pt x="9539" y="1337"/>
                    <a:pt x="9625" y="1756"/>
                  </a:cubicBezTo>
                  <a:lnTo>
                    <a:pt x="9625" y="1756"/>
                  </a:lnTo>
                  <a:lnTo>
                    <a:pt x="9625" y="1756"/>
                  </a:lnTo>
                  <a:cubicBezTo>
                    <a:pt x="9754" y="2590"/>
                    <a:pt x="9812" y="3389"/>
                    <a:pt x="9812" y="4145"/>
                  </a:cubicBezTo>
                  <a:cubicBezTo>
                    <a:pt x="9812" y="5477"/>
                    <a:pt x="9638" y="6666"/>
                    <a:pt x="9389" y="7635"/>
                  </a:cubicBezTo>
                  <a:cubicBezTo>
                    <a:pt x="9266" y="8118"/>
                    <a:pt x="9123" y="8552"/>
                    <a:pt x="8974" y="8916"/>
                  </a:cubicBezTo>
                  <a:cubicBezTo>
                    <a:pt x="8823" y="9280"/>
                    <a:pt x="8670" y="9581"/>
                    <a:pt x="8520" y="9809"/>
                  </a:cubicBezTo>
                  <a:cubicBezTo>
                    <a:pt x="8343" y="10081"/>
                    <a:pt x="8148" y="10290"/>
                    <a:pt x="7948" y="10429"/>
                  </a:cubicBezTo>
                  <a:cubicBezTo>
                    <a:pt x="7747" y="10569"/>
                    <a:pt x="7539" y="10637"/>
                    <a:pt x="7324" y="10637"/>
                  </a:cubicBezTo>
                  <a:lnTo>
                    <a:pt x="7303" y="10637"/>
                  </a:lnTo>
                  <a:cubicBezTo>
                    <a:pt x="7096" y="10633"/>
                    <a:pt x="6888" y="10559"/>
                    <a:pt x="6693" y="10419"/>
                  </a:cubicBezTo>
                  <a:cubicBezTo>
                    <a:pt x="6503" y="10279"/>
                    <a:pt x="6319" y="10071"/>
                    <a:pt x="6158" y="9806"/>
                  </a:cubicBezTo>
                  <a:cubicBezTo>
                    <a:pt x="6005" y="9550"/>
                    <a:pt x="5896" y="9414"/>
                    <a:pt x="5817" y="9342"/>
                  </a:cubicBezTo>
                  <a:cubicBezTo>
                    <a:pt x="5780" y="9304"/>
                    <a:pt x="5753" y="9284"/>
                    <a:pt x="5729" y="9271"/>
                  </a:cubicBezTo>
                  <a:cubicBezTo>
                    <a:pt x="5705" y="9257"/>
                    <a:pt x="5685" y="9254"/>
                    <a:pt x="5674" y="9254"/>
                  </a:cubicBezTo>
                  <a:lnTo>
                    <a:pt x="5668" y="9254"/>
                  </a:lnTo>
                  <a:lnTo>
                    <a:pt x="5664" y="9257"/>
                  </a:lnTo>
                  <a:lnTo>
                    <a:pt x="5654" y="9257"/>
                  </a:lnTo>
                  <a:cubicBezTo>
                    <a:pt x="5654" y="9257"/>
                    <a:pt x="5654" y="9257"/>
                    <a:pt x="5653" y="9258"/>
                  </a:cubicBezTo>
                  <a:lnTo>
                    <a:pt x="5653" y="9258"/>
                  </a:lnTo>
                  <a:cubicBezTo>
                    <a:pt x="5649" y="9259"/>
                    <a:pt x="5646" y="9261"/>
                    <a:pt x="5644" y="9263"/>
                  </a:cubicBezTo>
                  <a:cubicBezTo>
                    <a:pt x="5637" y="9271"/>
                    <a:pt x="5630" y="9274"/>
                    <a:pt x="5627" y="9280"/>
                  </a:cubicBezTo>
                  <a:cubicBezTo>
                    <a:pt x="5620" y="9291"/>
                    <a:pt x="5613" y="9301"/>
                    <a:pt x="5606" y="9315"/>
                  </a:cubicBezTo>
                  <a:cubicBezTo>
                    <a:pt x="5600" y="9332"/>
                    <a:pt x="5592" y="9352"/>
                    <a:pt x="5586" y="9376"/>
                  </a:cubicBezTo>
                  <a:cubicBezTo>
                    <a:pt x="5582" y="9400"/>
                    <a:pt x="5579" y="9424"/>
                    <a:pt x="5576" y="9444"/>
                  </a:cubicBezTo>
                  <a:cubicBezTo>
                    <a:pt x="5576" y="9455"/>
                    <a:pt x="5572" y="9461"/>
                    <a:pt x="5569" y="9468"/>
                  </a:cubicBezTo>
                  <a:cubicBezTo>
                    <a:pt x="5364" y="9809"/>
                    <a:pt x="5177" y="10071"/>
                    <a:pt x="4999" y="10279"/>
                  </a:cubicBezTo>
                  <a:cubicBezTo>
                    <a:pt x="4730" y="10589"/>
                    <a:pt x="4482" y="10773"/>
                    <a:pt x="4202" y="10907"/>
                  </a:cubicBezTo>
                  <a:cubicBezTo>
                    <a:pt x="3923" y="11042"/>
                    <a:pt x="3613" y="11124"/>
                    <a:pt x="3228" y="11226"/>
                  </a:cubicBezTo>
                  <a:lnTo>
                    <a:pt x="3091" y="11264"/>
                  </a:lnTo>
                  <a:cubicBezTo>
                    <a:pt x="2965" y="11298"/>
                    <a:pt x="2842" y="11315"/>
                    <a:pt x="2723" y="11315"/>
                  </a:cubicBezTo>
                  <a:cubicBezTo>
                    <a:pt x="2474" y="11315"/>
                    <a:pt x="2246" y="11240"/>
                    <a:pt x="2052" y="11091"/>
                  </a:cubicBezTo>
                  <a:cubicBezTo>
                    <a:pt x="1847" y="10933"/>
                    <a:pt x="1677" y="10691"/>
                    <a:pt x="1564" y="10395"/>
                  </a:cubicBezTo>
                  <a:cubicBezTo>
                    <a:pt x="1449" y="10095"/>
                    <a:pt x="1384" y="9741"/>
                    <a:pt x="1384" y="9359"/>
                  </a:cubicBezTo>
                  <a:cubicBezTo>
                    <a:pt x="1384" y="9186"/>
                    <a:pt x="1364" y="8981"/>
                    <a:pt x="1329" y="8749"/>
                  </a:cubicBezTo>
                  <a:cubicBezTo>
                    <a:pt x="1221" y="8057"/>
                    <a:pt x="975" y="7141"/>
                    <a:pt x="719" y="6186"/>
                  </a:cubicBezTo>
                  <a:cubicBezTo>
                    <a:pt x="521" y="5447"/>
                    <a:pt x="317" y="4680"/>
                    <a:pt x="161" y="3967"/>
                  </a:cubicBezTo>
                  <a:cubicBezTo>
                    <a:pt x="109" y="3719"/>
                    <a:pt x="82" y="3473"/>
                    <a:pt x="82" y="3235"/>
                  </a:cubicBezTo>
                  <a:cubicBezTo>
                    <a:pt x="82" y="2588"/>
                    <a:pt x="276" y="1984"/>
                    <a:pt x="655" y="1490"/>
                  </a:cubicBezTo>
                  <a:cubicBezTo>
                    <a:pt x="1149" y="843"/>
                    <a:pt x="1908" y="450"/>
                    <a:pt x="2740" y="406"/>
                  </a:cubicBezTo>
                  <a:cubicBezTo>
                    <a:pt x="2816" y="403"/>
                    <a:pt x="2893" y="400"/>
                    <a:pt x="2965" y="400"/>
                  </a:cubicBezTo>
                  <a:cubicBezTo>
                    <a:pt x="3620" y="400"/>
                    <a:pt x="4145" y="549"/>
                    <a:pt x="4536" y="720"/>
                  </a:cubicBezTo>
                  <a:cubicBezTo>
                    <a:pt x="4928" y="890"/>
                    <a:pt x="5183" y="1081"/>
                    <a:pt x="5293" y="1173"/>
                  </a:cubicBezTo>
                  <a:lnTo>
                    <a:pt x="5317" y="1194"/>
                  </a:lnTo>
                  <a:lnTo>
                    <a:pt x="5344" y="1173"/>
                  </a:lnTo>
                  <a:cubicBezTo>
                    <a:pt x="5807" y="815"/>
                    <a:pt x="6261" y="543"/>
                    <a:pt x="6693" y="359"/>
                  </a:cubicBezTo>
                  <a:cubicBezTo>
                    <a:pt x="7123" y="178"/>
                    <a:pt x="7528" y="82"/>
                    <a:pt x="7893" y="82"/>
                  </a:cubicBezTo>
                  <a:close/>
                  <a:moveTo>
                    <a:pt x="7893" y="0"/>
                  </a:moveTo>
                  <a:cubicBezTo>
                    <a:pt x="7514" y="0"/>
                    <a:pt x="7099" y="99"/>
                    <a:pt x="6660" y="283"/>
                  </a:cubicBezTo>
                  <a:cubicBezTo>
                    <a:pt x="6231" y="467"/>
                    <a:pt x="5780" y="737"/>
                    <a:pt x="5319" y="1089"/>
                  </a:cubicBezTo>
                  <a:lnTo>
                    <a:pt x="5319" y="1089"/>
                  </a:lnTo>
                  <a:cubicBezTo>
                    <a:pt x="5196" y="990"/>
                    <a:pt x="4942" y="807"/>
                    <a:pt x="4570" y="645"/>
                  </a:cubicBezTo>
                  <a:cubicBezTo>
                    <a:pt x="4168" y="471"/>
                    <a:pt x="3629" y="318"/>
                    <a:pt x="2965" y="318"/>
                  </a:cubicBezTo>
                  <a:cubicBezTo>
                    <a:pt x="2890" y="318"/>
                    <a:pt x="2816" y="321"/>
                    <a:pt x="2737" y="324"/>
                  </a:cubicBezTo>
                  <a:cubicBezTo>
                    <a:pt x="1881" y="369"/>
                    <a:pt x="1098" y="774"/>
                    <a:pt x="590" y="1439"/>
                  </a:cubicBezTo>
                  <a:cubicBezTo>
                    <a:pt x="201" y="1950"/>
                    <a:pt x="0" y="2570"/>
                    <a:pt x="0" y="3235"/>
                  </a:cubicBezTo>
                  <a:cubicBezTo>
                    <a:pt x="0" y="3481"/>
                    <a:pt x="27" y="3733"/>
                    <a:pt x="82" y="3985"/>
                  </a:cubicBezTo>
                  <a:cubicBezTo>
                    <a:pt x="235" y="4700"/>
                    <a:pt x="444" y="5467"/>
                    <a:pt x="641" y="6207"/>
                  </a:cubicBezTo>
                  <a:cubicBezTo>
                    <a:pt x="812" y="6844"/>
                    <a:pt x="978" y="7464"/>
                    <a:pt x="1101" y="8009"/>
                  </a:cubicBezTo>
                  <a:cubicBezTo>
                    <a:pt x="1163" y="8279"/>
                    <a:pt x="1213" y="8535"/>
                    <a:pt x="1248" y="8763"/>
                  </a:cubicBezTo>
                  <a:cubicBezTo>
                    <a:pt x="1282" y="8988"/>
                    <a:pt x="1302" y="9192"/>
                    <a:pt x="1302" y="9359"/>
                  </a:cubicBezTo>
                  <a:cubicBezTo>
                    <a:pt x="1302" y="9751"/>
                    <a:pt x="1367" y="10116"/>
                    <a:pt x="1486" y="10422"/>
                  </a:cubicBezTo>
                  <a:cubicBezTo>
                    <a:pt x="1605" y="10732"/>
                    <a:pt x="1782" y="10985"/>
                    <a:pt x="2004" y="11155"/>
                  </a:cubicBezTo>
                  <a:cubicBezTo>
                    <a:pt x="2212" y="11315"/>
                    <a:pt x="2457" y="11397"/>
                    <a:pt x="2723" y="11397"/>
                  </a:cubicBezTo>
                  <a:cubicBezTo>
                    <a:pt x="2849" y="11397"/>
                    <a:pt x="2979" y="11377"/>
                    <a:pt x="3115" y="11342"/>
                  </a:cubicBezTo>
                  <a:lnTo>
                    <a:pt x="3248" y="11305"/>
                  </a:lnTo>
                  <a:cubicBezTo>
                    <a:pt x="3503" y="11237"/>
                    <a:pt x="3728" y="11179"/>
                    <a:pt x="3936" y="11104"/>
                  </a:cubicBezTo>
                  <a:cubicBezTo>
                    <a:pt x="4247" y="10995"/>
                    <a:pt x="4519" y="10852"/>
                    <a:pt x="4788" y="10610"/>
                  </a:cubicBezTo>
                  <a:cubicBezTo>
                    <a:pt x="5061" y="10367"/>
                    <a:pt x="5326" y="10024"/>
                    <a:pt x="5641" y="9513"/>
                  </a:cubicBezTo>
                  <a:cubicBezTo>
                    <a:pt x="5650" y="9492"/>
                    <a:pt x="5658" y="9472"/>
                    <a:pt x="5658" y="9451"/>
                  </a:cubicBezTo>
                  <a:cubicBezTo>
                    <a:pt x="5661" y="9424"/>
                    <a:pt x="5668" y="9390"/>
                    <a:pt x="5674" y="9362"/>
                  </a:cubicBezTo>
                  <a:cubicBezTo>
                    <a:pt x="5679" y="9354"/>
                    <a:pt x="5682" y="9346"/>
                    <a:pt x="5684" y="9341"/>
                  </a:cubicBezTo>
                  <a:lnTo>
                    <a:pt x="5684" y="9341"/>
                  </a:lnTo>
                  <a:cubicBezTo>
                    <a:pt x="5690" y="9344"/>
                    <a:pt x="5696" y="9347"/>
                    <a:pt x="5705" y="9352"/>
                  </a:cubicBezTo>
                  <a:cubicBezTo>
                    <a:pt x="5735" y="9373"/>
                    <a:pt x="5780" y="9411"/>
                    <a:pt x="5842" y="9488"/>
                  </a:cubicBezTo>
                  <a:cubicBezTo>
                    <a:pt x="5906" y="9563"/>
                    <a:pt x="5988" y="9680"/>
                    <a:pt x="6090" y="9850"/>
                  </a:cubicBezTo>
                  <a:cubicBezTo>
                    <a:pt x="6254" y="10122"/>
                    <a:pt x="6441" y="10337"/>
                    <a:pt x="6646" y="10484"/>
                  </a:cubicBezTo>
                  <a:cubicBezTo>
                    <a:pt x="6854" y="10633"/>
                    <a:pt x="7075" y="10715"/>
                    <a:pt x="7300" y="10719"/>
                  </a:cubicBezTo>
                  <a:lnTo>
                    <a:pt x="7324" y="10719"/>
                  </a:lnTo>
                  <a:cubicBezTo>
                    <a:pt x="7555" y="10719"/>
                    <a:pt x="7780" y="10644"/>
                    <a:pt x="7995" y="10498"/>
                  </a:cubicBezTo>
                  <a:cubicBezTo>
                    <a:pt x="8206" y="10347"/>
                    <a:pt x="8408" y="10133"/>
                    <a:pt x="8592" y="9853"/>
                  </a:cubicBezTo>
                  <a:cubicBezTo>
                    <a:pt x="8741" y="9622"/>
                    <a:pt x="8898" y="9315"/>
                    <a:pt x="9048" y="8947"/>
                  </a:cubicBezTo>
                  <a:cubicBezTo>
                    <a:pt x="9502" y="7839"/>
                    <a:pt x="9894" y="6152"/>
                    <a:pt x="9894" y="4145"/>
                  </a:cubicBezTo>
                  <a:cubicBezTo>
                    <a:pt x="9894" y="3385"/>
                    <a:pt x="9836" y="2577"/>
                    <a:pt x="9706" y="1739"/>
                  </a:cubicBezTo>
                  <a:cubicBezTo>
                    <a:pt x="9617" y="1313"/>
                    <a:pt x="9477" y="962"/>
                    <a:pt x="9280" y="689"/>
                  </a:cubicBezTo>
                  <a:cubicBezTo>
                    <a:pt x="9086" y="417"/>
                    <a:pt x="8834" y="219"/>
                    <a:pt x="8530" y="110"/>
                  </a:cubicBezTo>
                  <a:cubicBezTo>
                    <a:pt x="8332" y="38"/>
                    <a:pt x="8118" y="0"/>
                    <a:pt x="7893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 flipH="1">
              <a:off x="6218838" y="3599372"/>
              <a:ext cx="113379" cy="45875"/>
            </a:xfrm>
            <a:custGeom>
              <a:avLst/>
              <a:gdLst/>
              <a:ahLst/>
              <a:cxnLst/>
              <a:rect l="l" t="t" r="r" b="b"/>
              <a:pathLst>
                <a:path w="1688" h="683" extrusionOk="0">
                  <a:moveTo>
                    <a:pt x="1" y="0"/>
                  </a:moveTo>
                  <a:cubicBezTo>
                    <a:pt x="89" y="130"/>
                    <a:pt x="208" y="239"/>
                    <a:pt x="334" y="334"/>
                  </a:cubicBezTo>
                  <a:cubicBezTo>
                    <a:pt x="460" y="433"/>
                    <a:pt x="600" y="512"/>
                    <a:pt x="747" y="573"/>
                  </a:cubicBezTo>
                  <a:cubicBezTo>
                    <a:pt x="897" y="631"/>
                    <a:pt x="1057" y="672"/>
                    <a:pt x="1217" y="682"/>
                  </a:cubicBezTo>
                  <a:cubicBezTo>
                    <a:pt x="1233" y="682"/>
                    <a:pt x="1248" y="683"/>
                    <a:pt x="1264" y="683"/>
                  </a:cubicBezTo>
                  <a:cubicBezTo>
                    <a:pt x="1412" y="683"/>
                    <a:pt x="1558" y="652"/>
                    <a:pt x="1687" y="590"/>
                  </a:cubicBezTo>
                  <a:cubicBezTo>
                    <a:pt x="1528" y="590"/>
                    <a:pt x="1380" y="580"/>
                    <a:pt x="1234" y="549"/>
                  </a:cubicBezTo>
                  <a:cubicBezTo>
                    <a:pt x="1091" y="515"/>
                    <a:pt x="948" y="474"/>
                    <a:pt x="812" y="416"/>
                  </a:cubicBezTo>
                  <a:cubicBezTo>
                    <a:pt x="536" y="304"/>
                    <a:pt x="273" y="153"/>
                    <a:pt x="1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 flipH="1">
              <a:off x="6206748" y="3590909"/>
              <a:ext cx="134872" cy="57025"/>
            </a:xfrm>
            <a:custGeom>
              <a:avLst/>
              <a:gdLst/>
              <a:ahLst/>
              <a:cxnLst/>
              <a:rect l="l" t="t" r="r" b="b"/>
              <a:pathLst>
                <a:path w="2008" h="849" extrusionOk="0">
                  <a:moveTo>
                    <a:pt x="319" y="274"/>
                  </a:moveTo>
                  <a:lnTo>
                    <a:pt x="319" y="274"/>
                  </a:lnTo>
                  <a:cubicBezTo>
                    <a:pt x="522" y="388"/>
                    <a:pt x="724" y="495"/>
                    <a:pt x="935" y="580"/>
                  </a:cubicBezTo>
                  <a:cubicBezTo>
                    <a:pt x="1075" y="638"/>
                    <a:pt x="1218" y="682"/>
                    <a:pt x="1364" y="716"/>
                  </a:cubicBezTo>
                  <a:lnTo>
                    <a:pt x="1368" y="716"/>
                  </a:lnTo>
                  <a:cubicBezTo>
                    <a:pt x="1442" y="732"/>
                    <a:pt x="1518" y="742"/>
                    <a:pt x="1596" y="748"/>
                  </a:cubicBezTo>
                  <a:lnTo>
                    <a:pt x="1596" y="748"/>
                  </a:lnTo>
                  <a:cubicBezTo>
                    <a:pt x="1533" y="761"/>
                    <a:pt x="1469" y="767"/>
                    <a:pt x="1405" y="767"/>
                  </a:cubicBezTo>
                  <a:lnTo>
                    <a:pt x="1361" y="767"/>
                  </a:lnTo>
                  <a:cubicBezTo>
                    <a:pt x="1204" y="757"/>
                    <a:pt x="1050" y="719"/>
                    <a:pt x="904" y="661"/>
                  </a:cubicBezTo>
                  <a:cubicBezTo>
                    <a:pt x="757" y="600"/>
                    <a:pt x="621" y="521"/>
                    <a:pt x="498" y="430"/>
                  </a:cubicBezTo>
                  <a:cubicBezTo>
                    <a:pt x="435" y="381"/>
                    <a:pt x="374" y="329"/>
                    <a:pt x="319" y="274"/>
                  </a:cubicBezTo>
                  <a:close/>
                  <a:moveTo>
                    <a:pt x="1" y="0"/>
                  </a:moveTo>
                  <a:lnTo>
                    <a:pt x="106" y="150"/>
                  </a:lnTo>
                  <a:cubicBezTo>
                    <a:pt x="202" y="283"/>
                    <a:pt x="321" y="396"/>
                    <a:pt x="447" y="495"/>
                  </a:cubicBezTo>
                  <a:cubicBezTo>
                    <a:pt x="577" y="593"/>
                    <a:pt x="720" y="672"/>
                    <a:pt x="870" y="737"/>
                  </a:cubicBezTo>
                  <a:lnTo>
                    <a:pt x="874" y="737"/>
                  </a:lnTo>
                  <a:cubicBezTo>
                    <a:pt x="1026" y="798"/>
                    <a:pt x="1190" y="839"/>
                    <a:pt x="1357" y="849"/>
                  </a:cubicBezTo>
                  <a:lnTo>
                    <a:pt x="1405" y="849"/>
                  </a:lnTo>
                  <a:cubicBezTo>
                    <a:pt x="1558" y="849"/>
                    <a:pt x="1709" y="818"/>
                    <a:pt x="1844" y="754"/>
                  </a:cubicBezTo>
                  <a:lnTo>
                    <a:pt x="2008" y="679"/>
                  </a:lnTo>
                  <a:lnTo>
                    <a:pt x="1827" y="675"/>
                  </a:lnTo>
                  <a:cubicBezTo>
                    <a:pt x="1671" y="675"/>
                    <a:pt x="1525" y="665"/>
                    <a:pt x="1381" y="634"/>
                  </a:cubicBezTo>
                  <a:lnTo>
                    <a:pt x="1381" y="637"/>
                  </a:lnTo>
                  <a:lnTo>
                    <a:pt x="1381" y="637"/>
                  </a:lnTo>
                  <a:cubicBezTo>
                    <a:pt x="1239" y="603"/>
                    <a:pt x="1101" y="559"/>
                    <a:pt x="965" y="504"/>
                  </a:cubicBezTo>
                  <a:cubicBezTo>
                    <a:pt x="693" y="392"/>
                    <a:pt x="433" y="246"/>
                    <a:pt x="161" y="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 flipH="1">
              <a:off x="6218838" y="4061287"/>
              <a:ext cx="99206" cy="87989"/>
            </a:xfrm>
            <a:custGeom>
              <a:avLst/>
              <a:gdLst/>
              <a:ahLst/>
              <a:cxnLst/>
              <a:rect l="l" t="t" r="r" b="b"/>
              <a:pathLst>
                <a:path w="1477" h="1310" extrusionOk="0">
                  <a:moveTo>
                    <a:pt x="1476" y="0"/>
                  </a:moveTo>
                  <a:lnTo>
                    <a:pt x="1476" y="0"/>
                  </a:lnTo>
                  <a:cubicBezTo>
                    <a:pt x="1306" y="14"/>
                    <a:pt x="1129" y="55"/>
                    <a:pt x="976" y="134"/>
                  </a:cubicBezTo>
                  <a:cubicBezTo>
                    <a:pt x="815" y="212"/>
                    <a:pt x="669" y="310"/>
                    <a:pt x="543" y="430"/>
                  </a:cubicBezTo>
                  <a:cubicBezTo>
                    <a:pt x="413" y="553"/>
                    <a:pt x="301" y="686"/>
                    <a:pt x="208" y="836"/>
                  </a:cubicBezTo>
                  <a:cubicBezTo>
                    <a:pt x="117" y="982"/>
                    <a:pt x="42" y="1139"/>
                    <a:pt x="1" y="1309"/>
                  </a:cubicBezTo>
                  <a:cubicBezTo>
                    <a:pt x="205" y="1033"/>
                    <a:pt x="417" y="777"/>
                    <a:pt x="655" y="556"/>
                  </a:cubicBezTo>
                  <a:cubicBezTo>
                    <a:pt x="774" y="440"/>
                    <a:pt x="904" y="341"/>
                    <a:pt x="1040" y="249"/>
                  </a:cubicBezTo>
                  <a:cubicBezTo>
                    <a:pt x="1174" y="154"/>
                    <a:pt x="1323" y="82"/>
                    <a:pt x="1476" y="0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 flipH="1">
              <a:off x="6206009" y="4057392"/>
              <a:ext cx="117946" cy="103975"/>
            </a:xfrm>
            <a:custGeom>
              <a:avLst/>
              <a:gdLst/>
              <a:ahLst/>
              <a:cxnLst/>
              <a:rect l="l" t="t" r="r" b="b"/>
              <a:pathLst>
                <a:path w="1756" h="1548" extrusionOk="0">
                  <a:moveTo>
                    <a:pt x="1323" y="139"/>
                  </a:moveTo>
                  <a:cubicBezTo>
                    <a:pt x="1247" y="180"/>
                    <a:pt x="1174" y="223"/>
                    <a:pt x="1105" y="274"/>
                  </a:cubicBezTo>
                  <a:cubicBezTo>
                    <a:pt x="968" y="368"/>
                    <a:pt x="835" y="467"/>
                    <a:pt x="716" y="584"/>
                  </a:cubicBezTo>
                  <a:cubicBezTo>
                    <a:pt x="533" y="754"/>
                    <a:pt x="368" y="943"/>
                    <a:pt x="208" y="1143"/>
                  </a:cubicBezTo>
                  <a:lnTo>
                    <a:pt x="208" y="1143"/>
                  </a:lnTo>
                  <a:cubicBezTo>
                    <a:pt x="244" y="1064"/>
                    <a:pt x="286" y="987"/>
                    <a:pt x="331" y="914"/>
                  </a:cubicBezTo>
                  <a:cubicBezTo>
                    <a:pt x="423" y="771"/>
                    <a:pt x="532" y="638"/>
                    <a:pt x="658" y="519"/>
                  </a:cubicBezTo>
                  <a:cubicBezTo>
                    <a:pt x="781" y="403"/>
                    <a:pt x="927" y="304"/>
                    <a:pt x="1081" y="229"/>
                  </a:cubicBezTo>
                  <a:cubicBezTo>
                    <a:pt x="1157" y="189"/>
                    <a:pt x="1239" y="160"/>
                    <a:pt x="1323" y="139"/>
                  </a:cubicBezTo>
                  <a:close/>
                  <a:moveTo>
                    <a:pt x="1756" y="0"/>
                  </a:moveTo>
                  <a:lnTo>
                    <a:pt x="1561" y="18"/>
                  </a:lnTo>
                  <a:cubicBezTo>
                    <a:pt x="1388" y="31"/>
                    <a:pt x="1208" y="72"/>
                    <a:pt x="1045" y="157"/>
                  </a:cubicBezTo>
                  <a:lnTo>
                    <a:pt x="1045" y="157"/>
                  </a:lnTo>
                  <a:lnTo>
                    <a:pt x="1043" y="154"/>
                  </a:lnTo>
                  <a:cubicBezTo>
                    <a:pt x="883" y="233"/>
                    <a:pt x="733" y="338"/>
                    <a:pt x="600" y="461"/>
                  </a:cubicBezTo>
                  <a:cubicBezTo>
                    <a:pt x="474" y="584"/>
                    <a:pt x="358" y="720"/>
                    <a:pt x="263" y="870"/>
                  </a:cubicBezTo>
                  <a:cubicBezTo>
                    <a:pt x="170" y="1019"/>
                    <a:pt x="89" y="1183"/>
                    <a:pt x="48" y="1357"/>
                  </a:cubicBezTo>
                  <a:lnTo>
                    <a:pt x="0" y="1548"/>
                  </a:lnTo>
                  <a:lnTo>
                    <a:pt x="120" y="1391"/>
                  </a:lnTo>
                  <a:cubicBezTo>
                    <a:pt x="328" y="1118"/>
                    <a:pt x="535" y="863"/>
                    <a:pt x="774" y="645"/>
                  </a:cubicBezTo>
                  <a:lnTo>
                    <a:pt x="774" y="642"/>
                  </a:lnTo>
                  <a:cubicBezTo>
                    <a:pt x="886" y="529"/>
                    <a:pt x="1016" y="434"/>
                    <a:pt x="1152" y="341"/>
                  </a:cubicBezTo>
                  <a:cubicBezTo>
                    <a:pt x="1282" y="246"/>
                    <a:pt x="1428" y="178"/>
                    <a:pt x="1585" y="93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 flipH="1">
              <a:off x="6374063" y="3945893"/>
              <a:ext cx="49032" cy="49099"/>
            </a:xfrm>
            <a:custGeom>
              <a:avLst/>
              <a:gdLst/>
              <a:ahLst/>
              <a:cxnLst/>
              <a:rect l="l" t="t" r="r" b="b"/>
              <a:pathLst>
                <a:path w="730" h="731" extrusionOk="0">
                  <a:moveTo>
                    <a:pt x="366" y="1"/>
                  </a:moveTo>
                  <a:cubicBezTo>
                    <a:pt x="164" y="1"/>
                    <a:pt x="1" y="164"/>
                    <a:pt x="1" y="366"/>
                  </a:cubicBezTo>
                  <a:cubicBezTo>
                    <a:pt x="1" y="567"/>
                    <a:pt x="164" y="730"/>
                    <a:pt x="366" y="730"/>
                  </a:cubicBezTo>
                  <a:cubicBezTo>
                    <a:pt x="566" y="730"/>
                    <a:pt x="730" y="567"/>
                    <a:pt x="730" y="366"/>
                  </a:cubicBezTo>
                  <a:cubicBezTo>
                    <a:pt x="730" y="164"/>
                    <a:pt x="566" y="1"/>
                    <a:pt x="366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 flipH="1">
              <a:off x="6371309" y="3943139"/>
              <a:ext cx="54540" cy="54607"/>
            </a:xfrm>
            <a:custGeom>
              <a:avLst/>
              <a:gdLst/>
              <a:ahLst/>
              <a:cxnLst/>
              <a:rect l="l" t="t" r="r" b="b"/>
              <a:pathLst>
                <a:path w="812" h="813" extrusionOk="0">
                  <a:moveTo>
                    <a:pt x="407" y="83"/>
                  </a:moveTo>
                  <a:cubicBezTo>
                    <a:pt x="498" y="83"/>
                    <a:pt x="577" y="117"/>
                    <a:pt x="635" y="178"/>
                  </a:cubicBezTo>
                  <a:cubicBezTo>
                    <a:pt x="696" y="236"/>
                    <a:pt x="730" y="315"/>
                    <a:pt x="730" y="407"/>
                  </a:cubicBezTo>
                  <a:cubicBezTo>
                    <a:pt x="730" y="495"/>
                    <a:pt x="696" y="577"/>
                    <a:pt x="635" y="635"/>
                  </a:cubicBezTo>
                  <a:cubicBezTo>
                    <a:pt x="577" y="693"/>
                    <a:pt x="498" y="730"/>
                    <a:pt x="407" y="730"/>
                  </a:cubicBezTo>
                  <a:cubicBezTo>
                    <a:pt x="317" y="730"/>
                    <a:pt x="236" y="693"/>
                    <a:pt x="178" y="635"/>
                  </a:cubicBezTo>
                  <a:cubicBezTo>
                    <a:pt x="120" y="577"/>
                    <a:pt x="83" y="495"/>
                    <a:pt x="83" y="407"/>
                  </a:cubicBezTo>
                  <a:cubicBezTo>
                    <a:pt x="83" y="315"/>
                    <a:pt x="120" y="236"/>
                    <a:pt x="178" y="178"/>
                  </a:cubicBezTo>
                  <a:cubicBezTo>
                    <a:pt x="236" y="117"/>
                    <a:pt x="317" y="83"/>
                    <a:pt x="407" y="83"/>
                  </a:cubicBezTo>
                  <a:close/>
                  <a:moveTo>
                    <a:pt x="407" y="1"/>
                  </a:moveTo>
                  <a:cubicBezTo>
                    <a:pt x="294" y="1"/>
                    <a:pt x="195" y="45"/>
                    <a:pt x="120" y="120"/>
                  </a:cubicBezTo>
                  <a:cubicBezTo>
                    <a:pt x="48" y="192"/>
                    <a:pt x="1" y="295"/>
                    <a:pt x="1" y="407"/>
                  </a:cubicBezTo>
                  <a:cubicBezTo>
                    <a:pt x="1" y="519"/>
                    <a:pt x="48" y="618"/>
                    <a:pt x="120" y="693"/>
                  </a:cubicBezTo>
                  <a:cubicBezTo>
                    <a:pt x="195" y="765"/>
                    <a:pt x="294" y="812"/>
                    <a:pt x="407" y="812"/>
                  </a:cubicBezTo>
                  <a:cubicBezTo>
                    <a:pt x="519" y="812"/>
                    <a:pt x="621" y="765"/>
                    <a:pt x="693" y="693"/>
                  </a:cubicBezTo>
                  <a:cubicBezTo>
                    <a:pt x="767" y="618"/>
                    <a:pt x="811" y="519"/>
                    <a:pt x="811" y="407"/>
                  </a:cubicBezTo>
                  <a:cubicBezTo>
                    <a:pt x="811" y="295"/>
                    <a:pt x="767" y="192"/>
                    <a:pt x="693" y="120"/>
                  </a:cubicBezTo>
                  <a:cubicBezTo>
                    <a:pt x="621" y="45"/>
                    <a:pt x="519" y="1"/>
                    <a:pt x="407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 flipH="1">
              <a:off x="5894958" y="4491902"/>
              <a:ext cx="772561" cy="646689"/>
            </a:xfrm>
            <a:custGeom>
              <a:avLst/>
              <a:gdLst/>
              <a:ahLst/>
              <a:cxnLst/>
              <a:rect l="l" t="t" r="r" b="b"/>
              <a:pathLst>
                <a:path w="11502" h="9628" extrusionOk="0">
                  <a:moveTo>
                    <a:pt x="2195" y="0"/>
                  </a:moveTo>
                  <a:cubicBezTo>
                    <a:pt x="2198" y="304"/>
                    <a:pt x="2195" y="477"/>
                    <a:pt x="2492" y="504"/>
                  </a:cubicBezTo>
                  <a:cubicBezTo>
                    <a:pt x="2487" y="511"/>
                    <a:pt x="2487" y="518"/>
                    <a:pt x="2487" y="529"/>
                  </a:cubicBezTo>
                  <a:lnTo>
                    <a:pt x="2617" y="1240"/>
                  </a:lnTo>
                  <a:cubicBezTo>
                    <a:pt x="2726" y="1840"/>
                    <a:pt x="2402" y="2866"/>
                    <a:pt x="2317" y="3115"/>
                  </a:cubicBezTo>
                  <a:cubicBezTo>
                    <a:pt x="2092" y="3129"/>
                    <a:pt x="1885" y="3203"/>
                    <a:pt x="1704" y="3343"/>
                  </a:cubicBezTo>
                  <a:cubicBezTo>
                    <a:pt x="1274" y="3670"/>
                    <a:pt x="1019" y="4332"/>
                    <a:pt x="1019" y="5109"/>
                  </a:cubicBezTo>
                  <a:cubicBezTo>
                    <a:pt x="1019" y="5790"/>
                    <a:pt x="699" y="6993"/>
                    <a:pt x="358" y="8268"/>
                  </a:cubicBezTo>
                  <a:cubicBezTo>
                    <a:pt x="235" y="8717"/>
                    <a:pt x="112" y="9178"/>
                    <a:pt x="0" y="9628"/>
                  </a:cubicBezTo>
                  <a:lnTo>
                    <a:pt x="9512" y="9628"/>
                  </a:lnTo>
                  <a:cubicBezTo>
                    <a:pt x="9485" y="9035"/>
                    <a:pt x="9427" y="8475"/>
                    <a:pt x="9341" y="7958"/>
                  </a:cubicBezTo>
                  <a:cubicBezTo>
                    <a:pt x="9413" y="7835"/>
                    <a:pt x="9685" y="7395"/>
                    <a:pt x="10023" y="7310"/>
                  </a:cubicBezTo>
                  <a:cubicBezTo>
                    <a:pt x="10060" y="7303"/>
                    <a:pt x="10094" y="7300"/>
                    <a:pt x="10132" y="7300"/>
                  </a:cubicBezTo>
                  <a:cubicBezTo>
                    <a:pt x="10224" y="7300"/>
                    <a:pt x="10312" y="7330"/>
                    <a:pt x="10405" y="7392"/>
                  </a:cubicBezTo>
                  <a:cubicBezTo>
                    <a:pt x="11008" y="7815"/>
                    <a:pt x="11045" y="8452"/>
                    <a:pt x="11045" y="8458"/>
                  </a:cubicBezTo>
                  <a:cubicBezTo>
                    <a:pt x="11045" y="8462"/>
                    <a:pt x="11048" y="8462"/>
                    <a:pt x="11048" y="8466"/>
                  </a:cubicBezTo>
                  <a:cubicBezTo>
                    <a:pt x="10891" y="8506"/>
                    <a:pt x="10773" y="8650"/>
                    <a:pt x="10773" y="8820"/>
                  </a:cubicBezTo>
                  <a:cubicBezTo>
                    <a:pt x="10773" y="9021"/>
                    <a:pt x="10936" y="9185"/>
                    <a:pt x="11137" y="9185"/>
                  </a:cubicBezTo>
                  <a:cubicBezTo>
                    <a:pt x="11338" y="9185"/>
                    <a:pt x="11502" y="9021"/>
                    <a:pt x="11502" y="8820"/>
                  </a:cubicBezTo>
                  <a:cubicBezTo>
                    <a:pt x="11502" y="8646"/>
                    <a:pt x="11382" y="8506"/>
                    <a:pt x="11226" y="8466"/>
                  </a:cubicBezTo>
                  <a:cubicBezTo>
                    <a:pt x="11226" y="8458"/>
                    <a:pt x="11229" y="8455"/>
                    <a:pt x="11229" y="8448"/>
                  </a:cubicBezTo>
                  <a:cubicBezTo>
                    <a:pt x="11226" y="8421"/>
                    <a:pt x="11185" y="7719"/>
                    <a:pt x="10510" y="7245"/>
                  </a:cubicBezTo>
                  <a:cubicBezTo>
                    <a:pt x="10388" y="7160"/>
                    <a:pt x="10262" y="7116"/>
                    <a:pt x="10132" y="7116"/>
                  </a:cubicBezTo>
                  <a:cubicBezTo>
                    <a:pt x="10081" y="7116"/>
                    <a:pt x="10033" y="7123"/>
                    <a:pt x="9982" y="7136"/>
                  </a:cubicBezTo>
                  <a:cubicBezTo>
                    <a:pt x="9682" y="7208"/>
                    <a:pt x="9436" y="7491"/>
                    <a:pt x="9293" y="7692"/>
                  </a:cubicBezTo>
                  <a:cubicBezTo>
                    <a:pt x="9041" y="6295"/>
                    <a:pt x="8615" y="5221"/>
                    <a:pt x="8233" y="4634"/>
                  </a:cubicBezTo>
                  <a:cubicBezTo>
                    <a:pt x="8005" y="4291"/>
                    <a:pt x="7753" y="4041"/>
                    <a:pt x="7491" y="3909"/>
                  </a:cubicBezTo>
                  <a:cubicBezTo>
                    <a:pt x="7572" y="3664"/>
                    <a:pt x="7920" y="2594"/>
                    <a:pt x="7801" y="1935"/>
                  </a:cubicBezTo>
                  <a:lnTo>
                    <a:pt x="7671" y="1230"/>
                  </a:lnTo>
                  <a:cubicBezTo>
                    <a:pt x="8057" y="1162"/>
                    <a:pt x="8489" y="688"/>
                    <a:pt x="8489" y="688"/>
                  </a:cubicBezTo>
                  <a:lnTo>
                    <a:pt x="7198" y="688"/>
                  </a:lnTo>
                  <a:cubicBezTo>
                    <a:pt x="7201" y="1015"/>
                    <a:pt x="7184" y="1203"/>
                    <a:pt x="7491" y="1234"/>
                  </a:cubicBezTo>
                  <a:lnTo>
                    <a:pt x="7491" y="1257"/>
                  </a:lnTo>
                  <a:lnTo>
                    <a:pt x="7620" y="1970"/>
                  </a:lnTo>
                  <a:cubicBezTo>
                    <a:pt x="7729" y="2563"/>
                    <a:pt x="7409" y="3579"/>
                    <a:pt x="7320" y="3837"/>
                  </a:cubicBezTo>
                  <a:cubicBezTo>
                    <a:pt x="7221" y="3803"/>
                    <a:pt x="7116" y="3786"/>
                    <a:pt x="7010" y="3786"/>
                  </a:cubicBezTo>
                  <a:lnTo>
                    <a:pt x="6979" y="3786"/>
                  </a:lnTo>
                  <a:cubicBezTo>
                    <a:pt x="6543" y="3796"/>
                    <a:pt x="6124" y="4096"/>
                    <a:pt x="5800" y="4639"/>
                  </a:cubicBezTo>
                  <a:cubicBezTo>
                    <a:pt x="5492" y="5153"/>
                    <a:pt x="5365" y="5170"/>
                    <a:pt x="5349" y="5170"/>
                  </a:cubicBezTo>
                  <a:cubicBezTo>
                    <a:pt x="5347" y="5170"/>
                    <a:pt x="5347" y="5170"/>
                    <a:pt x="5347" y="5170"/>
                  </a:cubicBezTo>
                  <a:cubicBezTo>
                    <a:pt x="5326" y="5166"/>
                    <a:pt x="5299" y="5092"/>
                    <a:pt x="5293" y="5016"/>
                  </a:cubicBezTo>
                  <a:cubicBezTo>
                    <a:pt x="5293" y="5003"/>
                    <a:pt x="5289" y="4989"/>
                    <a:pt x="5279" y="4976"/>
                  </a:cubicBezTo>
                  <a:cubicBezTo>
                    <a:pt x="4454" y="3609"/>
                    <a:pt x="3939" y="3473"/>
                    <a:pt x="2914" y="3200"/>
                  </a:cubicBezTo>
                  <a:lnTo>
                    <a:pt x="2781" y="3162"/>
                  </a:lnTo>
                  <a:cubicBezTo>
                    <a:pt x="2685" y="3139"/>
                    <a:pt x="2597" y="3121"/>
                    <a:pt x="2508" y="3115"/>
                  </a:cubicBezTo>
                  <a:cubicBezTo>
                    <a:pt x="2617" y="2784"/>
                    <a:pt x="2910" y="1820"/>
                    <a:pt x="2798" y="1207"/>
                  </a:cubicBezTo>
                  <a:lnTo>
                    <a:pt x="2668" y="501"/>
                  </a:lnTo>
                  <a:cubicBezTo>
                    <a:pt x="2986" y="443"/>
                    <a:pt x="3333" y="116"/>
                    <a:pt x="344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1267;p36">
            <a:extLst>
              <a:ext uri="{FF2B5EF4-FFF2-40B4-BE49-F238E27FC236}">
                <a16:creationId xmlns:a16="http://schemas.microsoft.com/office/drawing/2014/main" id="{9DA2E717-BA42-0F93-5843-31BB87D4D3FB}"/>
              </a:ext>
            </a:extLst>
          </p:cNvPr>
          <p:cNvGrpSpPr/>
          <p:nvPr/>
        </p:nvGrpSpPr>
        <p:grpSpPr>
          <a:xfrm>
            <a:off x="7179003" y="85575"/>
            <a:ext cx="2003884" cy="2201866"/>
            <a:chOff x="982296" y="1758746"/>
            <a:chExt cx="2216222" cy="2730577"/>
          </a:xfrm>
        </p:grpSpPr>
        <p:sp>
          <p:nvSpPr>
            <p:cNvPr id="9" name="Google Shape;1268;p36">
              <a:extLst>
                <a:ext uri="{FF2B5EF4-FFF2-40B4-BE49-F238E27FC236}">
                  <a16:creationId xmlns:a16="http://schemas.microsoft.com/office/drawing/2014/main" id="{C394125E-BA24-D5B6-DDEE-DDB5985C1551}"/>
                </a:ext>
              </a:extLst>
            </p:cNvPr>
            <p:cNvSpPr/>
            <p:nvPr/>
          </p:nvSpPr>
          <p:spPr>
            <a:xfrm>
              <a:off x="1188898" y="4165225"/>
              <a:ext cx="2009620" cy="324098"/>
            </a:xfrm>
            <a:custGeom>
              <a:avLst/>
              <a:gdLst/>
              <a:ahLst/>
              <a:cxnLst/>
              <a:rect l="l" t="t" r="r" b="b"/>
              <a:pathLst>
                <a:path w="23979" h="8136" extrusionOk="0">
                  <a:moveTo>
                    <a:pt x="11990" y="0"/>
                  </a:moveTo>
                  <a:cubicBezTo>
                    <a:pt x="5368" y="0"/>
                    <a:pt x="1" y="1820"/>
                    <a:pt x="1" y="4066"/>
                  </a:cubicBezTo>
                  <a:cubicBezTo>
                    <a:pt x="1" y="6315"/>
                    <a:pt x="5368" y="8135"/>
                    <a:pt x="11990" y="8135"/>
                  </a:cubicBezTo>
                  <a:cubicBezTo>
                    <a:pt x="18611" y="8135"/>
                    <a:pt x="23978" y="6315"/>
                    <a:pt x="23978" y="4066"/>
                  </a:cubicBezTo>
                  <a:cubicBezTo>
                    <a:pt x="23978" y="1820"/>
                    <a:pt x="18611" y="0"/>
                    <a:pt x="119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269;p36">
              <a:extLst>
                <a:ext uri="{FF2B5EF4-FFF2-40B4-BE49-F238E27FC236}">
                  <a16:creationId xmlns:a16="http://schemas.microsoft.com/office/drawing/2014/main" id="{C101B96A-8D2F-1128-3D44-61C069188AD9}"/>
                </a:ext>
              </a:extLst>
            </p:cNvPr>
            <p:cNvGrpSpPr/>
            <p:nvPr/>
          </p:nvGrpSpPr>
          <p:grpSpPr>
            <a:xfrm>
              <a:off x="982296" y="1758746"/>
              <a:ext cx="2101418" cy="2582069"/>
              <a:chOff x="982275" y="1202950"/>
              <a:chExt cx="2535481" cy="3115429"/>
            </a:xfrm>
          </p:grpSpPr>
          <p:sp>
            <p:nvSpPr>
              <p:cNvPr id="11" name="Google Shape;1270;p36">
                <a:extLst>
                  <a:ext uri="{FF2B5EF4-FFF2-40B4-BE49-F238E27FC236}">
                    <a16:creationId xmlns:a16="http://schemas.microsoft.com/office/drawing/2014/main" id="{E74927FC-2665-8337-1849-2A84F1DC4786}"/>
                  </a:ext>
                </a:extLst>
              </p:cNvPr>
              <p:cNvSpPr/>
              <p:nvPr/>
            </p:nvSpPr>
            <p:spPr>
              <a:xfrm>
                <a:off x="1078308" y="2659483"/>
                <a:ext cx="102234" cy="76039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582" extrusionOk="0">
                    <a:moveTo>
                      <a:pt x="0" y="0"/>
                    </a:moveTo>
                    <a:lnTo>
                      <a:pt x="245" y="266"/>
                    </a:lnTo>
                    <a:cubicBezTo>
                      <a:pt x="497" y="542"/>
                      <a:pt x="743" y="760"/>
                      <a:pt x="991" y="937"/>
                    </a:cubicBezTo>
                    <a:cubicBezTo>
                      <a:pt x="1305" y="1159"/>
                      <a:pt x="1642" y="1356"/>
                      <a:pt x="1993" y="1520"/>
                    </a:cubicBezTo>
                    <a:lnTo>
                      <a:pt x="2127" y="1581"/>
                    </a:lnTo>
                    <a:lnTo>
                      <a:pt x="1724" y="293"/>
                    </a:lnTo>
                    <a:lnTo>
                      <a:pt x="1660" y="313"/>
                    </a:lnTo>
                    <a:cubicBezTo>
                      <a:pt x="1509" y="363"/>
                      <a:pt x="1351" y="388"/>
                      <a:pt x="1190" y="388"/>
                    </a:cubicBezTo>
                    <a:cubicBezTo>
                      <a:pt x="909" y="388"/>
                      <a:pt x="615" y="313"/>
                      <a:pt x="323" y="16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71;p36">
                <a:extLst>
                  <a:ext uri="{FF2B5EF4-FFF2-40B4-BE49-F238E27FC236}">
                    <a16:creationId xmlns:a16="http://schemas.microsoft.com/office/drawing/2014/main" id="{01958127-3BC4-C45B-99A8-8B0A6098EF69}"/>
                  </a:ext>
                </a:extLst>
              </p:cNvPr>
              <p:cNvSpPr/>
              <p:nvPr/>
            </p:nvSpPr>
            <p:spPr>
              <a:xfrm>
                <a:off x="1231586" y="2929074"/>
                <a:ext cx="8700" cy="1153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40" extrusionOk="0">
                    <a:moveTo>
                      <a:pt x="130" y="0"/>
                    </a:moveTo>
                    <a:cubicBezTo>
                      <a:pt x="83" y="75"/>
                      <a:pt x="38" y="157"/>
                      <a:pt x="1" y="239"/>
                    </a:cubicBezTo>
                    <a:cubicBezTo>
                      <a:pt x="62" y="215"/>
                      <a:pt x="119" y="192"/>
                      <a:pt x="181" y="164"/>
                    </a:cubicBezTo>
                    <a:cubicBezTo>
                      <a:pt x="174" y="151"/>
                      <a:pt x="171" y="137"/>
                      <a:pt x="168" y="120"/>
                    </a:cubicBezTo>
                    <a:cubicBezTo>
                      <a:pt x="154" y="79"/>
                      <a:pt x="140" y="38"/>
                      <a:pt x="130" y="0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72;p36">
                <a:extLst>
                  <a:ext uri="{FF2B5EF4-FFF2-40B4-BE49-F238E27FC236}">
                    <a16:creationId xmlns:a16="http://schemas.microsoft.com/office/drawing/2014/main" id="{B0D45A29-C3AF-30F1-FDA5-F5C98EF3838A}"/>
                  </a:ext>
                </a:extLst>
              </p:cNvPr>
              <p:cNvSpPr/>
              <p:nvPr/>
            </p:nvSpPr>
            <p:spPr>
              <a:xfrm>
                <a:off x="1111328" y="2062239"/>
                <a:ext cx="118144" cy="266761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5550" extrusionOk="0">
                    <a:moveTo>
                      <a:pt x="1504" y="0"/>
                    </a:moveTo>
                    <a:cubicBezTo>
                      <a:pt x="1341" y="45"/>
                      <a:pt x="1177" y="110"/>
                      <a:pt x="1017" y="202"/>
                    </a:cubicBezTo>
                    <a:cubicBezTo>
                      <a:pt x="250" y="642"/>
                      <a:pt x="1" y="1524"/>
                      <a:pt x="90" y="2366"/>
                    </a:cubicBezTo>
                    <a:cubicBezTo>
                      <a:pt x="192" y="3289"/>
                      <a:pt x="666" y="4172"/>
                      <a:pt x="1333" y="4813"/>
                    </a:cubicBezTo>
                    <a:cubicBezTo>
                      <a:pt x="1640" y="5109"/>
                      <a:pt x="1998" y="5358"/>
                      <a:pt x="2393" y="5521"/>
                    </a:cubicBezTo>
                    <a:cubicBezTo>
                      <a:pt x="2414" y="5532"/>
                      <a:pt x="2437" y="5538"/>
                      <a:pt x="2458" y="5549"/>
                    </a:cubicBezTo>
                    <a:cubicBezTo>
                      <a:pt x="2291" y="4557"/>
                      <a:pt x="2118" y="3566"/>
                      <a:pt x="1940" y="2577"/>
                    </a:cubicBezTo>
                    <a:cubicBezTo>
                      <a:pt x="1869" y="2182"/>
                      <a:pt x="1780" y="1773"/>
                      <a:pt x="1701" y="1364"/>
                    </a:cubicBezTo>
                    <a:cubicBezTo>
                      <a:pt x="1207" y="1667"/>
                      <a:pt x="1102" y="2267"/>
                      <a:pt x="1149" y="2816"/>
                    </a:cubicBezTo>
                    <a:cubicBezTo>
                      <a:pt x="1154" y="2851"/>
                      <a:pt x="1123" y="2873"/>
                      <a:pt x="1092" y="2873"/>
                    </a:cubicBezTo>
                    <a:cubicBezTo>
                      <a:pt x="1073" y="2873"/>
                      <a:pt x="1054" y="2865"/>
                      <a:pt x="1044" y="2847"/>
                    </a:cubicBezTo>
                    <a:cubicBezTo>
                      <a:pt x="699" y="2226"/>
                      <a:pt x="1020" y="1415"/>
                      <a:pt x="1613" y="1064"/>
                    </a:cubicBezTo>
                    <a:cubicBezTo>
                      <a:pt x="1620" y="1057"/>
                      <a:pt x="1630" y="1054"/>
                      <a:pt x="1640" y="1051"/>
                    </a:cubicBezTo>
                    <a:cubicBezTo>
                      <a:pt x="1579" y="700"/>
                      <a:pt x="1528" y="348"/>
                      <a:pt x="1504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273;p36">
                <a:extLst>
                  <a:ext uri="{FF2B5EF4-FFF2-40B4-BE49-F238E27FC236}">
                    <a16:creationId xmlns:a16="http://schemas.microsoft.com/office/drawing/2014/main" id="{CDE721F0-6B21-8A0A-14A1-429F0B7BF350}"/>
                  </a:ext>
                </a:extLst>
              </p:cNvPr>
              <p:cNvGrpSpPr/>
              <p:nvPr/>
            </p:nvGrpSpPr>
            <p:grpSpPr>
              <a:xfrm flipH="1">
                <a:off x="2325274" y="2894277"/>
                <a:ext cx="1192482" cy="1335048"/>
                <a:chOff x="2463189" y="1955861"/>
                <a:chExt cx="710189" cy="794621"/>
              </a:xfrm>
            </p:grpSpPr>
            <p:sp>
              <p:nvSpPr>
                <p:cNvPr id="667" name="Google Shape;1274;p36">
                  <a:extLst>
                    <a:ext uri="{FF2B5EF4-FFF2-40B4-BE49-F238E27FC236}">
                      <a16:creationId xmlns:a16="http://schemas.microsoft.com/office/drawing/2014/main" id="{5F12F6EC-3095-115C-D452-E16BDCCF0266}"/>
                    </a:ext>
                  </a:extLst>
                </p:cNvPr>
                <p:cNvSpPr/>
                <p:nvPr/>
              </p:nvSpPr>
              <p:spPr>
                <a:xfrm>
                  <a:off x="3132811" y="2369245"/>
                  <a:ext cx="38153" cy="3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647" extrusionOk="0">
                      <a:moveTo>
                        <a:pt x="324" y="0"/>
                      </a:moveTo>
                      <a:cubicBezTo>
                        <a:pt x="147" y="0"/>
                        <a:pt x="0" y="146"/>
                        <a:pt x="0" y="323"/>
                      </a:cubicBezTo>
                      <a:cubicBezTo>
                        <a:pt x="0" y="501"/>
                        <a:pt x="147" y="647"/>
                        <a:pt x="324" y="647"/>
                      </a:cubicBezTo>
                      <a:cubicBezTo>
                        <a:pt x="505" y="647"/>
                        <a:pt x="648" y="501"/>
                        <a:pt x="648" y="323"/>
                      </a:cubicBezTo>
                      <a:cubicBezTo>
                        <a:pt x="648" y="146"/>
                        <a:pt x="505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1275;p36">
                  <a:extLst>
                    <a:ext uri="{FF2B5EF4-FFF2-40B4-BE49-F238E27FC236}">
                      <a16:creationId xmlns:a16="http://schemas.microsoft.com/office/drawing/2014/main" id="{EFF53765-5979-FD34-6B58-C99D3CB3CCE8}"/>
                    </a:ext>
                  </a:extLst>
                </p:cNvPr>
                <p:cNvSpPr/>
                <p:nvPr/>
              </p:nvSpPr>
              <p:spPr>
                <a:xfrm>
                  <a:off x="3008225" y="2275511"/>
                  <a:ext cx="129413" cy="11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" h="1988" extrusionOk="0">
                      <a:moveTo>
                        <a:pt x="81" y="0"/>
                      </a:moveTo>
                      <a:cubicBezTo>
                        <a:pt x="71" y="0"/>
                        <a:pt x="61" y="2"/>
                        <a:pt x="51" y="7"/>
                      </a:cubicBezTo>
                      <a:cubicBezTo>
                        <a:pt x="17" y="24"/>
                        <a:pt x="0" y="65"/>
                        <a:pt x="17" y="99"/>
                      </a:cubicBezTo>
                      <a:cubicBezTo>
                        <a:pt x="44" y="157"/>
                        <a:pt x="658" y="1469"/>
                        <a:pt x="2092" y="1981"/>
                      </a:cubicBezTo>
                      <a:cubicBezTo>
                        <a:pt x="2103" y="1984"/>
                        <a:pt x="2110" y="1987"/>
                        <a:pt x="2116" y="1987"/>
                      </a:cubicBezTo>
                      <a:cubicBezTo>
                        <a:pt x="2147" y="1987"/>
                        <a:pt x="2174" y="1967"/>
                        <a:pt x="2185" y="1940"/>
                      </a:cubicBezTo>
                      <a:cubicBezTo>
                        <a:pt x="2198" y="1902"/>
                        <a:pt x="2177" y="1861"/>
                        <a:pt x="2140" y="1850"/>
                      </a:cubicBezTo>
                      <a:cubicBezTo>
                        <a:pt x="763" y="1356"/>
                        <a:pt x="153" y="54"/>
                        <a:pt x="147" y="41"/>
                      </a:cubicBezTo>
                      <a:cubicBezTo>
                        <a:pt x="134" y="16"/>
                        <a:pt x="109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303F4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69" name="Google Shape;1276;p36">
                  <a:extLst>
                    <a:ext uri="{FF2B5EF4-FFF2-40B4-BE49-F238E27FC236}">
                      <a16:creationId xmlns:a16="http://schemas.microsoft.com/office/drawing/2014/main" id="{791E19B9-AE67-3494-9DBF-65973FD80181}"/>
                    </a:ext>
                  </a:extLst>
                </p:cNvPr>
                <p:cNvGrpSpPr/>
                <p:nvPr/>
              </p:nvGrpSpPr>
              <p:grpSpPr>
                <a:xfrm>
                  <a:off x="2463189" y="1955861"/>
                  <a:ext cx="710189" cy="794621"/>
                  <a:chOff x="2463189" y="1955861"/>
                  <a:chExt cx="710189" cy="794621"/>
                </a:xfrm>
              </p:grpSpPr>
              <p:sp>
                <p:nvSpPr>
                  <p:cNvPr id="670" name="Google Shape;1277;p36">
                    <a:extLst>
                      <a:ext uri="{FF2B5EF4-FFF2-40B4-BE49-F238E27FC236}">
                        <a16:creationId xmlns:a16="http://schemas.microsoft.com/office/drawing/2014/main" id="{CEB41723-3B35-F9D5-4B7F-45CDC75FB68F}"/>
                      </a:ext>
                    </a:extLst>
                  </p:cNvPr>
                  <p:cNvSpPr/>
                  <p:nvPr/>
                </p:nvSpPr>
                <p:spPr>
                  <a:xfrm>
                    <a:off x="2532489" y="1962278"/>
                    <a:ext cx="510703" cy="547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4" h="9306" extrusionOk="0">
                        <a:moveTo>
                          <a:pt x="6776" y="1"/>
                        </a:moveTo>
                        <a:cubicBezTo>
                          <a:pt x="6126" y="1"/>
                          <a:pt x="5346" y="369"/>
                          <a:pt x="4617" y="941"/>
                        </a:cubicBezTo>
                        <a:cubicBezTo>
                          <a:pt x="4617" y="941"/>
                          <a:pt x="3911" y="265"/>
                          <a:pt x="2647" y="265"/>
                        </a:cubicBezTo>
                        <a:cubicBezTo>
                          <a:pt x="2588" y="265"/>
                          <a:pt x="2528" y="267"/>
                          <a:pt x="2467" y="270"/>
                        </a:cubicBezTo>
                        <a:cubicBezTo>
                          <a:pt x="1094" y="341"/>
                          <a:pt x="0" y="1575"/>
                          <a:pt x="351" y="3197"/>
                        </a:cubicBezTo>
                        <a:cubicBezTo>
                          <a:pt x="705" y="4819"/>
                          <a:pt x="1373" y="6796"/>
                          <a:pt x="1373" y="7713"/>
                        </a:cubicBezTo>
                        <a:cubicBezTo>
                          <a:pt x="1373" y="8524"/>
                          <a:pt x="1733" y="9305"/>
                          <a:pt x="2450" y="9305"/>
                        </a:cubicBezTo>
                        <a:cubicBezTo>
                          <a:pt x="2544" y="9305"/>
                          <a:pt x="2644" y="9292"/>
                          <a:pt x="2750" y="9264"/>
                        </a:cubicBezTo>
                        <a:cubicBezTo>
                          <a:pt x="3667" y="9018"/>
                          <a:pt x="4090" y="8946"/>
                          <a:pt x="4795" y="7781"/>
                        </a:cubicBezTo>
                        <a:cubicBezTo>
                          <a:pt x="4795" y="7781"/>
                          <a:pt x="4840" y="7604"/>
                          <a:pt x="4957" y="7604"/>
                        </a:cubicBezTo>
                        <a:cubicBezTo>
                          <a:pt x="5046" y="7604"/>
                          <a:pt x="5177" y="7706"/>
                          <a:pt x="5361" y="8064"/>
                        </a:cubicBezTo>
                        <a:cubicBezTo>
                          <a:pt x="5596" y="8522"/>
                          <a:pt x="5922" y="8751"/>
                          <a:pt x="6265" y="8751"/>
                        </a:cubicBezTo>
                        <a:cubicBezTo>
                          <a:pt x="6607" y="8751"/>
                          <a:pt x="6966" y="8522"/>
                          <a:pt x="7266" y="8064"/>
                        </a:cubicBezTo>
                        <a:cubicBezTo>
                          <a:pt x="7862" y="7147"/>
                          <a:pt x="8673" y="4536"/>
                          <a:pt x="8182" y="1363"/>
                        </a:cubicBezTo>
                        <a:cubicBezTo>
                          <a:pt x="7985" y="395"/>
                          <a:pt x="7450" y="1"/>
                          <a:pt x="677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1278;p36">
                    <a:extLst>
                      <a:ext uri="{FF2B5EF4-FFF2-40B4-BE49-F238E27FC236}">
                        <a16:creationId xmlns:a16="http://schemas.microsoft.com/office/drawing/2014/main" id="{C5E00917-DF0D-3F36-8CDA-3472D008D574}"/>
                      </a:ext>
                    </a:extLst>
                  </p:cNvPr>
                  <p:cNvSpPr/>
                  <p:nvPr/>
                </p:nvSpPr>
                <p:spPr>
                  <a:xfrm>
                    <a:off x="2767825" y="2132437"/>
                    <a:ext cx="65236" cy="36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614" extrusionOk="0">
                        <a:moveTo>
                          <a:pt x="641" y="0"/>
                        </a:moveTo>
                        <a:cubicBezTo>
                          <a:pt x="211" y="0"/>
                          <a:pt x="38" y="348"/>
                          <a:pt x="7" y="532"/>
                        </a:cubicBezTo>
                        <a:cubicBezTo>
                          <a:pt x="0" y="570"/>
                          <a:pt x="27" y="607"/>
                          <a:pt x="65" y="611"/>
                        </a:cubicBezTo>
                        <a:cubicBezTo>
                          <a:pt x="72" y="614"/>
                          <a:pt x="75" y="614"/>
                          <a:pt x="79" y="614"/>
                        </a:cubicBezTo>
                        <a:cubicBezTo>
                          <a:pt x="113" y="614"/>
                          <a:pt x="140" y="590"/>
                          <a:pt x="147" y="552"/>
                        </a:cubicBezTo>
                        <a:cubicBezTo>
                          <a:pt x="150" y="535"/>
                          <a:pt x="222" y="144"/>
                          <a:pt x="641" y="144"/>
                        </a:cubicBezTo>
                        <a:cubicBezTo>
                          <a:pt x="870" y="144"/>
                          <a:pt x="961" y="444"/>
                          <a:pt x="961" y="447"/>
                        </a:cubicBezTo>
                        <a:cubicBezTo>
                          <a:pt x="972" y="474"/>
                          <a:pt x="999" y="495"/>
                          <a:pt x="1028" y="495"/>
                        </a:cubicBezTo>
                        <a:cubicBezTo>
                          <a:pt x="1035" y="495"/>
                          <a:pt x="1042" y="494"/>
                          <a:pt x="1050" y="491"/>
                        </a:cubicBezTo>
                        <a:cubicBezTo>
                          <a:pt x="1087" y="480"/>
                          <a:pt x="1108" y="440"/>
                          <a:pt x="1098" y="406"/>
                        </a:cubicBezTo>
                        <a:cubicBezTo>
                          <a:pt x="1095" y="389"/>
                          <a:pt x="972" y="0"/>
                          <a:pt x="641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1279;p36">
                    <a:extLst>
                      <a:ext uri="{FF2B5EF4-FFF2-40B4-BE49-F238E27FC236}">
                        <a16:creationId xmlns:a16="http://schemas.microsoft.com/office/drawing/2014/main" id="{F91272E0-2D95-ADF7-FC16-B5448A122CA1}"/>
                      </a:ext>
                    </a:extLst>
                  </p:cNvPr>
                  <p:cNvSpPr/>
                  <p:nvPr/>
                </p:nvSpPr>
                <p:spPr>
                  <a:xfrm>
                    <a:off x="2765764" y="2130023"/>
                    <a:ext cx="69299" cy="40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7" h="696" extrusionOk="0">
                        <a:moveTo>
                          <a:pt x="676" y="82"/>
                        </a:moveTo>
                        <a:cubicBezTo>
                          <a:pt x="751" y="82"/>
                          <a:pt x="812" y="106"/>
                          <a:pt x="867" y="137"/>
                        </a:cubicBezTo>
                        <a:cubicBezTo>
                          <a:pt x="946" y="188"/>
                          <a:pt x="1000" y="263"/>
                          <a:pt x="1037" y="331"/>
                        </a:cubicBezTo>
                        <a:cubicBezTo>
                          <a:pt x="1075" y="396"/>
                          <a:pt x="1092" y="454"/>
                          <a:pt x="1092" y="457"/>
                        </a:cubicBezTo>
                        <a:cubicBezTo>
                          <a:pt x="1095" y="460"/>
                          <a:pt x="1095" y="464"/>
                          <a:pt x="1095" y="468"/>
                        </a:cubicBezTo>
                        <a:cubicBezTo>
                          <a:pt x="1095" y="471"/>
                          <a:pt x="1092" y="477"/>
                          <a:pt x="1089" y="485"/>
                        </a:cubicBezTo>
                        <a:cubicBezTo>
                          <a:pt x="1085" y="488"/>
                          <a:pt x="1081" y="491"/>
                          <a:pt x="1075" y="494"/>
                        </a:cubicBezTo>
                        <a:lnTo>
                          <a:pt x="1064" y="494"/>
                        </a:lnTo>
                        <a:cubicBezTo>
                          <a:pt x="1058" y="494"/>
                          <a:pt x="1051" y="494"/>
                          <a:pt x="1048" y="488"/>
                        </a:cubicBezTo>
                        <a:cubicBezTo>
                          <a:pt x="1040" y="485"/>
                          <a:pt x="1037" y="481"/>
                          <a:pt x="1037" y="474"/>
                        </a:cubicBezTo>
                        <a:cubicBezTo>
                          <a:pt x="1034" y="464"/>
                          <a:pt x="1010" y="386"/>
                          <a:pt x="952" y="307"/>
                        </a:cubicBezTo>
                        <a:cubicBezTo>
                          <a:pt x="925" y="266"/>
                          <a:pt x="887" y="225"/>
                          <a:pt x="843" y="194"/>
                        </a:cubicBezTo>
                        <a:cubicBezTo>
                          <a:pt x="798" y="164"/>
                          <a:pt x="741" y="144"/>
                          <a:pt x="676" y="144"/>
                        </a:cubicBezTo>
                        <a:cubicBezTo>
                          <a:pt x="567" y="144"/>
                          <a:pt x="475" y="167"/>
                          <a:pt x="403" y="208"/>
                        </a:cubicBezTo>
                        <a:cubicBezTo>
                          <a:pt x="348" y="239"/>
                          <a:pt x="304" y="280"/>
                          <a:pt x="271" y="317"/>
                        </a:cubicBezTo>
                        <a:cubicBezTo>
                          <a:pt x="219" y="378"/>
                          <a:pt x="189" y="444"/>
                          <a:pt x="169" y="494"/>
                        </a:cubicBezTo>
                        <a:cubicBezTo>
                          <a:pt x="151" y="546"/>
                          <a:pt x="144" y="580"/>
                          <a:pt x="141" y="587"/>
                        </a:cubicBezTo>
                        <a:cubicBezTo>
                          <a:pt x="141" y="597"/>
                          <a:pt x="137" y="600"/>
                          <a:pt x="131" y="607"/>
                        </a:cubicBezTo>
                        <a:cubicBezTo>
                          <a:pt x="128" y="611"/>
                          <a:pt x="120" y="614"/>
                          <a:pt x="114" y="614"/>
                        </a:cubicBezTo>
                        <a:lnTo>
                          <a:pt x="107" y="614"/>
                        </a:lnTo>
                        <a:cubicBezTo>
                          <a:pt x="100" y="611"/>
                          <a:pt x="93" y="607"/>
                          <a:pt x="90" y="603"/>
                        </a:cubicBezTo>
                        <a:cubicBezTo>
                          <a:pt x="87" y="597"/>
                          <a:pt x="83" y="590"/>
                          <a:pt x="83" y="583"/>
                        </a:cubicBezTo>
                        <a:lnTo>
                          <a:pt x="83" y="580"/>
                        </a:lnTo>
                        <a:cubicBezTo>
                          <a:pt x="90" y="535"/>
                          <a:pt x="107" y="485"/>
                          <a:pt x="131" y="430"/>
                        </a:cubicBezTo>
                        <a:cubicBezTo>
                          <a:pt x="169" y="348"/>
                          <a:pt x="230" y="260"/>
                          <a:pt x="318" y="194"/>
                        </a:cubicBezTo>
                        <a:cubicBezTo>
                          <a:pt x="407" y="130"/>
                          <a:pt x="523" y="82"/>
                          <a:pt x="676" y="82"/>
                        </a:cubicBezTo>
                        <a:close/>
                        <a:moveTo>
                          <a:pt x="676" y="0"/>
                        </a:moveTo>
                        <a:cubicBezTo>
                          <a:pt x="564" y="0"/>
                          <a:pt x="465" y="24"/>
                          <a:pt x="383" y="62"/>
                        </a:cubicBezTo>
                        <a:cubicBezTo>
                          <a:pt x="260" y="120"/>
                          <a:pt x="169" y="208"/>
                          <a:pt x="110" y="301"/>
                        </a:cubicBezTo>
                        <a:cubicBezTo>
                          <a:pt x="49" y="396"/>
                          <a:pt x="15" y="491"/>
                          <a:pt x="1" y="566"/>
                        </a:cubicBezTo>
                        <a:lnTo>
                          <a:pt x="5" y="566"/>
                        </a:lnTo>
                        <a:cubicBezTo>
                          <a:pt x="1" y="570"/>
                          <a:pt x="1" y="576"/>
                          <a:pt x="1" y="583"/>
                        </a:cubicBezTo>
                        <a:cubicBezTo>
                          <a:pt x="1" y="611"/>
                          <a:pt x="11" y="634"/>
                          <a:pt x="29" y="655"/>
                        </a:cubicBezTo>
                        <a:cubicBezTo>
                          <a:pt x="46" y="675"/>
                          <a:pt x="66" y="689"/>
                          <a:pt x="93" y="692"/>
                        </a:cubicBezTo>
                        <a:cubicBezTo>
                          <a:pt x="100" y="696"/>
                          <a:pt x="107" y="696"/>
                          <a:pt x="114" y="696"/>
                        </a:cubicBezTo>
                        <a:cubicBezTo>
                          <a:pt x="141" y="696"/>
                          <a:pt x="164" y="685"/>
                          <a:pt x="185" y="669"/>
                        </a:cubicBezTo>
                        <a:cubicBezTo>
                          <a:pt x="205" y="652"/>
                          <a:pt x="219" y="628"/>
                          <a:pt x="223" y="600"/>
                        </a:cubicBezTo>
                        <a:cubicBezTo>
                          <a:pt x="223" y="600"/>
                          <a:pt x="226" y="573"/>
                          <a:pt x="240" y="535"/>
                        </a:cubicBezTo>
                        <a:cubicBezTo>
                          <a:pt x="260" y="481"/>
                          <a:pt x="298" y="403"/>
                          <a:pt x="366" y="337"/>
                        </a:cubicBezTo>
                        <a:cubicBezTo>
                          <a:pt x="397" y="307"/>
                          <a:pt x="441" y="280"/>
                          <a:pt x="492" y="260"/>
                        </a:cubicBezTo>
                        <a:cubicBezTo>
                          <a:pt x="543" y="239"/>
                          <a:pt x="604" y="225"/>
                          <a:pt x="676" y="225"/>
                        </a:cubicBezTo>
                        <a:cubicBezTo>
                          <a:pt x="724" y="225"/>
                          <a:pt x="765" y="239"/>
                          <a:pt x="798" y="263"/>
                        </a:cubicBezTo>
                        <a:cubicBezTo>
                          <a:pt x="826" y="283"/>
                          <a:pt x="850" y="307"/>
                          <a:pt x="870" y="331"/>
                        </a:cubicBezTo>
                        <a:cubicBezTo>
                          <a:pt x="897" y="369"/>
                          <a:pt x="921" y="409"/>
                          <a:pt x="935" y="444"/>
                        </a:cubicBezTo>
                        <a:cubicBezTo>
                          <a:pt x="946" y="460"/>
                          <a:pt x="949" y="474"/>
                          <a:pt x="952" y="485"/>
                        </a:cubicBezTo>
                        <a:cubicBezTo>
                          <a:pt x="955" y="488"/>
                          <a:pt x="955" y="491"/>
                          <a:pt x="955" y="494"/>
                        </a:cubicBezTo>
                        <a:cubicBezTo>
                          <a:pt x="959" y="494"/>
                          <a:pt x="959" y="498"/>
                          <a:pt x="959" y="498"/>
                        </a:cubicBezTo>
                        <a:cubicBezTo>
                          <a:pt x="966" y="521"/>
                          <a:pt x="979" y="542"/>
                          <a:pt x="1000" y="556"/>
                        </a:cubicBezTo>
                        <a:cubicBezTo>
                          <a:pt x="1017" y="570"/>
                          <a:pt x="1040" y="576"/>
                          <a:pt x="1064" y="576"/>
                        </a:cubicBezTo>
                        <a:cubicBezTo>
                          <a:pt x="1075" y="576"/>
                          <a:pt x="1085" y="576"/>
                          <a:pt x="1098" y="573"/>
                        </a:cubicBezTo>
                        <a:cubicBezTo>
                          <a:pt x="1122" y="566"/>
                          <a:pt x="1139" y="549"/>
                          <a:pt x="1157" y="532"/>
                        </a:cubicBezTo>
                        <a:cubicBezTo>
                          <a:pt x="1170" y="512"/>
                          <a:pt x="1177" y="491"/>
                          <a:pt x="1177" y="468"/>
                        </a:cubicBezTo>
                        <a:cubicBezTo>
                          <a:pt x="1177" y="454"/>
                          <a:pt x="1174" y="444"/>
                          <a:pt x="1170" y="433"/>
                        </a:cubicBezTo>
                        <a:cubicBezTo>
                          <a:pt x="1166" y="423"/>
                          <a:pt x="1136" y="317"/>
                          <a:pt x="1061" y="215"/>
                        </a:cubicBezTo>
                        <a:cubicBezTo>
                          <a:pt x="1020" y="161"/>
                          <a:pt x="973" y="109"/>
                          <a:pt x="908" y="68"/>
                        </a:cubicBezTo>
                        <a:cubicBezTo>
                          <a:pt x="847" y="27"/>
                          <a:pt x="768" y="0"/>
                          <a:pt x="676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1280;p36">
                    <a:extLst>
                      <a:ext uri="{FF2B5EF4-FFF2-40B4-BE49-F238E27FC236}">
                        <a16:creationId xmlns:a16="http://schemas.microsoft.com/office/drawing/2014/main" id="{C452CA7F-295B-8F2F-99F1-E4E30C02BEA8}"/>
                      </a:ext>
                    </a:extLst>
                  </p:cNvPr>
                  <p:cNvSpPr/>
                  <p:nvPr/>
                </p:nvSpPr>
                <p:spPr>
                  <a:xfrm>
                    <a:off x="2908838" y="2127609"/>
                    <a:ext cx="54462" cy="29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" h="495" extrusionOk="0">
                        <a:moveTo>
                          <a:pt x="458" y="1"/>
                        </a:moveTo>
                        <a:cubicBezTo>
                          <a:pt x="124" y="1"/>
                          <a:pt x="18" y="389"/>
                          <a:pt x="11" y="406"/>
                        </a:cubicBezTo>
                        <a:cubicBezTo>
                          <a:pt x="1" y="444"/>
                          <a:pt x="25" y="481"/>
                          <a:pt x="62" y="491"/>
                        </a:cubicBezTo>
                        <a:cubicBezTo>
                          <a:pt x="69" y="493"/>
                          <a:pt x="75" y="494"/>
                          <a:pt x="81" y="494"/>
                        </a:cubicBezTo>
                        <a:cubicBezTo>
                          <a:pt x="112" y="494"/>
                          <a:pt x="139" y="474"/>
                          <a:pt x="147" y="444"/>
                        </a:cubicBezTo>
                        <a:cubicBezTo>
                          <a:pt x="151" y="440"/>
                          <a:pt x="233" y="144"/>
                          <a:pt x="458" y="144"/>
                        </a:cubicBezTo>
                        <a:cubicBezTo>
                          <a:pt x="683" y="144"/>
                          <a:pt x="775" y="444"/>
                          <a:pt x="778" y="444"/>
                        </a:cubicBezTo>
                        <a:cubicBezTo>
                          <a:pt x="785" y="474"/>
                          <a:pt x="815" y="495"/>
                          <a:pt x="847" y="495"/>
                        </a:cubicBezTo>
                        <a:cubicBezTo>
                          <a:pt x="853" y="495"/>
                          <a:pt x="860" y="495"/>
                          <a:pt x="867" y="491"/>
                        </a:cubicBezTo>
                        <a:cubicBezTo>
                          <a:pt x="901" y="481"/>
                          <a:pt x="924" y="440"/>
                          <a:pt x="911" y="406"/>
                        </a:cubicBezTo>
                        <a:cubicBezTo>
                          <a:pt x="908" y="389"/>
                          <a:pt x="789" y="1"/>
                          <a:pt x="458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1281;p36">
                    <a:extLst>
                      <a:ext uri="{FF2B5EF4-FFF2-40B4-BE49-F238E27FC236}">
                        <a16:creationId xmlns:a16="http://schemas.microsoft.com/office/drawing/2014/main" id="{3C460AC8-A8A2-8862-C3F1-3680222FFA5F}"/>
                      </a:ext>
                    </a:extLst>
                  </p:cNvPr>
                  <p:cNvSpPr/>
                  <p:nvPr/>
                </p:nvSpPr>
                <p:spPr>
                  <a:xfrm>
                    <a:off x="2907072" y="2125195"/>
                    <a:ext cx="58053" cy="33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6" h="577" extrusionOk="0">
                        <a:moveTo>
                          <a:pt x="488" y="82"/>
                        </a:moveTo>
                        <a:cubicBezTo>
                          <a:pt x="562" y="82"/>
                          <a:pt x="624" y="106"/>
                          <a:pt x="675" y="137"/>
                        </a:cubicBezTo>
                        <a:cubicBezTo>
                          <a:pt x="754" y="188"/>
                          <a:pt x="811" y="263"/>
                          <a:pt x="849" y="331"/>
                        </a:cubicBezTo>
                        <a:cubicBezTo>
                          <a:pt x="883" y="396"/>
                          <a:pt x="904" y="454"/>
                          <a:pt x="904" y="457"/>
                        </a:cubicBezTo>
                        <a:lnTo>
                          <a:pt x="904" y="464"/>
                        </a:lnTo>
                        <a:cubicBezTo>
                          <a:pt x="904" y="471"/>
                          <a:pt x="904" y="478"/>
                          <a:pt x="900" y="485"/>
                        </a:cubicBezTo>
                        <a:cubicBezTo>
                          <a:pt x="893" y="488"/>
                          <a:pt x="890" y="491"/>
                          <a:pt x="883" y="495"/>
                        </a:cubicBezTo>
                        <a:lnTo>
                          <a:pt x="877" y="495"/>
                        </a:lnTo>
                        <a:cubicBezTo>
                          <a:pt x="869" y="495"/>
                          <a:pt x="863" y="495"/>
                          <a:pt x="856" y="488"/>
                        </a:cubicBezTo>
                        <a:cubicBezTo>
                          <a:pt x="852" y="485"/>
                          <a:pt x="849" y="481"/>
                          <a:pt x="845" y="474"/>
                        </a:cubicBezTo>
                        <a:cubicBezTo>
                          <a:pt x="842" y="464"/>
                          <a:pt x="819" y="386"/>
                          <a:pt x="764" y="307"/>
                        </a:cubicBezTo>
                        <a:cubicBezTo>
                          <a:pt x="733" y="267"/>
                          <a:pt x="699" y="226"/>
                          <a:pt x="655" y="195"/>
                        </a:cubicBezTo>
                        <a:cubicBezTo>
                          <a:pt x="607" y="164"/>
                          <a:pt x="553" y="144"/>
                          <a:pt x="488" y="144"/>
                        </a:cubicBezTo>
                        <a:cubicBezTo>
                          <a:pt x="454" y="144"/>
                          <a:pt x="423" y="147"/>
                          <a:pt x="396" y="158"/>
                        </a:cubicBezTo>
                        <a:cubicBezTo>
                          <a:pt x="348" y="174"/>
                          <a:pt x="307" y="202"/>
                          <a:pt x="273" y="235"/>
                        </a:cubicBezTo>
                        <a:cubicBezTo>
                          <a:pt x="226" y="287"/>
                          <a:pt x="191" y="345"/>
                          <a:pt x="171" y="389"/>
                        </a:cubicBezTo>
                        <a:cubicBezTo>
                          <a:pt x="161" y="413"/>
                          <a:pt x="154" y="433"/>
                          <a:pt x="147" y="447"/>
                        </a:cubicBezTo>
                        <a:cubicBezTo>
                          <a:pt x="144" y="454"/>
                          <a:pt x="144" y="460"/>
                          <a:pt x="140" y="464"/>
                        </a:cubicBezTo>
                        <a:lnTo>
                          <a:pt x="140" y="471"/>
                        </a:lnTo>
                        <a:lnTo>
                          <a:pt x="140" y="474"/>
                        </a:lnTo>
                        <a:cubicBezTo>
                          <a:pt x="136" y="481"/>
                          <a:pt x="133" y="485"/>
                          <a:pt x="130" y="488"/>
                        </a:cubicBezTo>
                        <a:cubicBezTo>
                          <a:pt x="123" y="491"/>
                          <a:pt x="116" y="495"/>
                          <a:pt x="109" y="495"/>
                        </a:cubicBezTo>
                        <a:lnTo>
                          <a:pt x="103" y="495"/>
                        </a:lnTo>
                        <a:cubicBezTo>
                          <a:pt x="95" y="491"/>
                          <a:pt x="92" y="488"/>
                          <a:pt x="86" y="485"/>
                        </a:cubicBezTo>
                        <a:cubicBezTo>
                          <a:pt x="82" y="478"/>
                          <a:pt x="82" y="471"/>
                          <a:pt x="82" y="464"/>
                        </a:cubicBezTo>
                        <a:lnTo>
                          <a:pt x="82" y="457"/>
                        </a:lnTo>
                        <a:cubicBezTo>
                          <a:pt x="82" y="454"/>
                          <a:pt x="109" y="355"/>
                          <a:pt x="174" y="263"/>
                        </a:cubicBezTo>
                        <a:cubicBezTo>
                          <a:pt x="208" y="215"/>
                          <a:pt x="249" y="171"/>
                          <a:pt x="300" y="137"/>
                        </a:cubicBezTo>
                        <a:cubicBezTo>
                          <a:pt x="351" y="106"/>
                          <a:pt x="413" y="82"/>
                          <a:pt x="488" y="82"/>
                        </a:cubicBezTo>
                        <a:close/>
                        <a:moveTo>
                          <a:pt x="488" y="1"/>
                        </a:moveTo>
                        <a:cubicBezTo>
                          <a:pt x="396" y="1"/>
                          <a:pt x="317" y="28"/>
                          <a:pt x="256" y="69"/>
                        </a:cubicBezTo>
                        <a:cubicBezTo>
                          <a:pt x="161" y="130"/>
                          <a:pt x="100" y="219"/>
                          <a:pt x="62" y="293"/>
                        </a:cubicBezTo>
                        <a:cubicBezTo>
                          <a:pt x="21" y="369"/>
                          <a:pt x="4" y="430"/>
                          <a:pt x="4" y="437"/>
                        </a:cubicBezTo>
                        <a:cubicBezTo>
                          <a:pt x="1" y="447"/>
                          <a:pt x="1" y="457"/>
                          <a:pt x="1" y="464"/>
                        </a:cubicBezTo>
                        <a:cubicBezTo>
                          <a:pt x="1" y="491"/>
                          <a:pt x="7" y="515"/>
                          <a:pt x="21" y="532"/>
                        </a:cubicBezTo>
                        <a:cubicBezTo>
                          <a:pt x="38" y="553"/>
                          <a:pt x="59" y="567"/>
                          <a:pt x="82" y="573"/>
                        </a:cubicBezTo>
                        <a:cubicBezTo>
                          <a:pt x="92" y="576"/>
                          <a:pt x="103" y="576"/>
                          <a:pt x="109" y="576"/>
                        </a:cubicBezTo>
                        <a:cubicBezTo>
                          <a:pt x="136" y="576"/>
                          <a:pt x="157" y="570"/>
                          <a:pt x="177" y="553"/>
                        </a:cubicBezTo>
                        <a:cubicBezTo>
                          <a:pt x="198" y="539"/>
                          <a:pt x="212" y="518"/>
                          <a:pt x="218" y="495"/>
                        </a:cubicBezTo>
                        <a:cubicBezTo>
                          <a:pt x="222" y="488"/>
                          <a:pt x="243" y="416"/>
                          <a:pt x="287" y="348"/>
                        </a:cubicBezTo>
                        <a:cubicBezTo>
                          <a:pt x="311" y="314"/>
                          <a:pt x="338" y="284"/>
                          <a:pt x="372" y="260"/>
                        </a:cubicBezTo>
                        <a:cubicBezTo>
                          <a:pt x="406" y="240"/>
                          <a:pt x="440" y="226"/>
                          <a:pt x="488" y="226"/>
                        </a:cubicBezTo>
                        <a:cubicBezTo>
                          <a:pt x="536" y="226"/>
                          <a:pt x="573" y="240"/>
                          <a:pt x="607" y="263"/>
                        </a:cubicBezTo>
                        <a:cubicBezTo>
                          <a:pt x="634" y="284"/>
                          <a:pt x="658" y="304"/>
                          <a:pt x="679" y="331"/>
                        </a:cubicBezTo>
                        <a:cubicBezTo>
                          <a:pt x="709" y="369"/>
                          <a:pt x="733" y="410"/>
                          <a:pt x="747" y="444"/>
                        </a:cubicBezTo>
                        <a:cubicBezTo>
                          <a:pt x="754" y="460"/>
                          <a:pt x="760" y="474"/>
                          <a:pt x="764" y="485"/>
                        </a:cubicBezTo>
                        <a:cubicBezTo>
                          <a:pt x="764" y="488"/>
                          <a:pt x="767" y="491"/>
                          <a:pt x="767" y="495"/>
                        </a:cubicBezTo>
                        <a:lnTo>
                          <a:pt x="767" y="498"/>
                        </a:lnTo>
                        <a:cubicBezTo>
                          <a:pt x="774" y="522"/>
                          <a:pt x="791" y="542"/>
                          <a:pt x="808" y="556"/>
                        </a:cubicBezTo>
                        <a:cubicBezTo>
                          <a:pt x="828" y="570"/>
                          <a:pt x="852" y="576"/>
                          <a:pt x="877" y="576"/>
                        </a:cubicBezTo>
                        <a:cubicBezTo>
                          <a:pt x="886" y="576"/>
                          <a:pt x="897" y="576"/>
                          <a:pt x="907" y="573"/>
                        </a:cubicBezTo>
                        <a:cubicBezTo>
                          <a:pt x="931" y="567"/>
                          <a:pt x="951" y="550"/>
                          <a:pt x="965" y="532"/>
                        </a:cubicBezTo>
                        <a:cubicBezTo>
                          <a:pt x="979" y="512"/>
                          <a:pt x="985" y="488"/>
                          <a:pt x="985" y="464"/>
                        </a:cubicBezTo>
                        <a:cubicBezTo>
                          <a:pt x="985" y="454"/>
                          <a:pt x="985" y="444"/>
                          <a:pt x="982" y="433"/>
                        </a:cubicBezTo>
                        <a:cubicBezTo>
                          <a:pt x="979" y="424"/>
                          <a:pt x="944" y="317"/>
                          <a:pt x="869" y="215"/>
                        </a:cubicBezTo>
                        <a:cubicBezTo>
                          <a:pt x="832" y="161"/>
                          <a:pt x="781" y="109"/>
                          <a:pt x="720" y="69"/>
                        </a:cubicBezTo>
                        <a:cubicBezTo>
                          <a:pt x="655" y="28"/>
                          <a:pt x="576" y="1"/>
                          <a:pt x="488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1282;p36">
                    <a:extLst>
                      <a:ext uri="{FF2B5EF4-FFF2-40B4-BE49-F238E27FC236}">
                        <a16:creationId xmlns:a16="http://schemas.microsoft.com/office/drawing/2014/main" id="{CA2E38A5-BEDB-F043-0B78-0CCFF7B83394}"/>
                      </a:ext>
                    </a:extLst>
                  </p:cNvPr>
                  <p:cNvSpPr/>
                  <p:nvPr/>
                </p:nvSpPr>
                <p:spPr>
                  <a:xfrm>
                    <a:off x="2841894" y="2195436"/>
                    <a:ext cx="59231" cy="7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" h="1332" extrusionOk="0">
                        <a:moveTo>
                          <a:pt x="1005" y="0"/>
                        </a:moveTo>
                        <a:lnTo>
                          <a:pt x="1005" y="0"/>
                        </a:lnTo>
                        <a:cubicBezTo>
                          <a:pt x="731" y="170"/>
                          <a:pt x="130" y="178"/>
                          <a:pt x="18" y="178"/>
                        </a:cubicBezTo>
                        <a:cubicBezTo>
                          <a:pt x="6" y="178"/>
                          <a:pt x="0" y="178"/>
                          <a:pt x="0" y="178"/>
                        </a:cubicBezTo>
                        <a:lnTo>
                          <a:pt x="0" y="178"/>
                        </a:lnTo>
                        <a:cubicBezTo>
                          <a:pt x="80" y="590"/>
                          <a:pt x="330" y="1332"/>
                          <a:pt x="549" y="1332"/>
                        </a:cubicBezTo>
                        <a:cubicBezTo>
                          <a:pt x="572" y="1332"/>
                          <a:pt x="595" y="1324"/>
                          <a:pt x="617" y="1306"/>
                        </a:cubicBezTo>
                        <a:cubicBezTo>
                          <a:pt x="852" y="1118"/>
                          <a:pt x="1005" y="0"/>
                          <a:pt x="1005" y="0"/>
                        </a:cubicBezTo>
                        <a:close/>
                      </a:path>
                    </a:pathLst>
                  </a:custGeom>
                  <a:solidFill>
                    <a:srgbClr val="FFC3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1283;p36">
                    <a:extLst>
                      <a:ext uri="{FF2B5EF4-FFF2-40B4-BE49-F238E27FC236}">
                        <a16:creationId xmlns:a16="http://schemas.microsoft.com/office/drawing/2014/main" id="{9642FFAC-0B86-35B0-76E6-5933AB934A2E}"/>
                      </a:ext>
                    </a:extLst>
                  </p:cNvPr>
                  <p:cNvSpPr/>
                  <p:nvPr/>
                </p:nvSpPr>
                <p:spPr>
                  <a:xfrm>
                    <a:off x="2837655" y="2191256"/>
                    <a:ext cx="67827" cy="86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" h="1476" extrusionOk="0">
                        <a:moveTo>
                          <a:pt x="988" y="194"/>
                        </a:moveTo>
                        <a:cubicBezTo>
                          <a:pt x="920" y="617"/>
                          <a:pt x="788" y="1210"/>
                          <a:pt x="648" y="1322"/>
                        </a:cubicBezTo>
                        <a:cubicBezTo>
                          <a:pt x="638" y="1330"/>
                          <a:pt x="630" y="1333"/>
                          <a:pt x="622" y="1333"/>
                        </a:cubicBezTo>
                        <a:cubicBezTo>
                          <a:pt x="617" y="1333"/>
                          <a:pt x="612" y="1332"/>
                          <a:pt x="607" y="1329"/>
                        </a:cubicBezTo>
                        <a:cubicBezTo>
                          <a:pt x="464" y="1278"/>
                          <a:pt x="256" y="763"/>
                          <a:pt x="160" y="320"/>
                        </a:cubicBezTo>
                        <a:cubicBezTo>
                          <a:pt x="331" y="317"/>
                          <a:pt x="719" y="296"/>
                          <a:pt x="988" y="194"/>
                        </a:cubicBezTo>
                        <a:close/>
                        <a:moveTo>
                          <a:pt x="1079" y="1"/>
                        </a:moveTo>
                        <a:cubicBezTo>
                          <a:pt x="1065" y="1"/>
                          <a:pt x="1052" y="5"/>
                          <a:pt x="1040" y="13"/>
                        </a:cubicBezTo>
                        <a:cubicBezTo>
                          <a:pt x="788" y="168"/>
                          <a:pt x="224" y="177"/>
                          <a:pt x="100" y="177"/>
                        </a:cubicBezTo>
                        <a:cubicBezTo>
                          <a:pt x="85" y="177"/>
                          <a:pt x="76" y="177"/>
                          <a:pt x="75" y="177"/>
                        </a:cubicBezTo>
                        <a:cubicBezTo>
                          <a:pt x="55" y="181"/>
                          <a:pt x="35" y="187"/>
                          <a:pt x="21" y="205"/>
                        </a:cubicBezTo>
                        <a:cubicBezTo>
                          <a:pt x="7" y="218"/>
                          <a:pt x="0" y="242"/>
                          <a:pt x="3" y="263"/>
                        </a:cubicBezTo>
                        <a:cubicBezTo>
                          <a:pt x="48" y="488"/>
                          <a:pt x="269" y="1356"/>
                          <a:pt x="559" y="1462"/>
                        </a:cubicBezTo>
                        <a:cubicBezTo>
                          <a:pt x="579" y="1469"/>
                          <a:pt x="600" y="1476"/>
                          <a:pt x="620" y="1476"/>
                        </a:cubicBezTo>
                        <a:cubicBezTo>
                          <a:pt x="661" y="1476"/>
                          <a:pt x="699" y="1458"/>
                          <a:pt x="733" y="1431"/>
                        </a:cubicBezTo>
                        <a:cubicBezTo>
                          <a:pt x="985" y="1233"/>
                          <a:pt x="1131" y="197"/>
                          <a:pt x="1149" y="82"/>
                        </a:cubicBezTo>
                        <a:cubicBezTo>
                          <a:pt x="1152" y="54"/>
                          <a:pt x="1139" y="27"/>
                          <a:pt x="1118" y="13"/>
                        </a:cubicBezTo>
                        <a:cubicBezTo>
                          <a:pt x="1106" y="5"/>
                          <a:pt x="1093" y="1"/>
                          <a:pt x="1079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1284;p36">
                    <a:extLst>
                      <a:ext uri="{FF2B5EF4-FFF2-40B4-BE49-F238E27FC236}">
                        <a16:creationId xmlns:a16="http://schemas.microsoft.com/office/drawing/2014/main" id="{C540F1E1-E1CB-B886-3E77-40E2D3AC7071}"/>
                      </a:ext>
                    </a:extLst>
                  </p:cNvPr>
                  <p:cNvSpPr/>
                  <p:nvPr/>
                </p:nvSpPr>
                <p:spPr>
                  <a:xfrm>
                    <a:off x="2835417" y="2188842"/>
                    <a:ext cx="72302" cy="91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8" h="1558" extrusionOk="0">
                        <a:moveTo>
                          <a:pt x="974" y="296"/>
                        </a:moveTo>
                        <a:lnTo>
                          <a:pt x="974" y="296"/>
                        </a:lnTo>
                        <a:cubicBezTo>
                          <a:pt x="942" y="492"/>
                          <a:pt x="897" y="714"/>
                          <a:pt x="842" y="903"/>
                        </a:cubicBezTo>
                        <a:cubicBezTo>
                          <a:pt x="815" y="1012"/>
                          <a:pt x="781" y="1108"/>
                          <a:pt x="751" y="1183"/>
                        </a:cubicBezTo>
                        <a:cubicBezTo>
                          <a:pt x="733" y="1220"/>
                          <a:pt x="716" y="1254"/>
                          <a:pt x="703" y="1278"/>
                        </a:cubicBezTo>
                        <a:cubicBezTo>
                          <a:pt x="686" y="1301"/>
                          <a:pt x="672" y="1322"/>
                          <a:pt x="658" y="1333"/>
                        </a:cubicBezTo>
                        <a:lnTo>
                          <a:pt x="658" y="1329"/>
                        </a:lnTo>
                        <a:cubicBezTo>
                          <a:pt x="658" y="1331"/>
                          <a:pt x="657" y="1332"/>
                          <a:pt x="657" y="1332"/>
                        </a:cubicBezTo>
                        <a:lnTo>
                          <a:pt x="657" y="1332"/>
                        </a:lnTo>
                        <a:cubicBezTo>
                          <a:pt x="647" y="1328"/>
                          <a:pt x="634" y="1318"/>
                          <a:pt x="617" y="1301"/>
                        </a:cubicBezTo>
                        <a:cubicBezTo>
                          <a:pt x="587" y="1271"/>
                          <a:pt x="553" y="1220"/>
                          <a:pt x="515" y="1155"/>
                        </a:cubicBezTo>
                        <a:cubicBezTo>
                          <a:pt x="464" y="1056"/>
                          <a:pt x="410" y="927"/>
                          <a:pt x="362" y="787"/>
                        </a:cubicBezTo>
                        <a:cubicBezTo>
                          <a:pt x="316" y="663"/>
                          <a:pt x="279" y="528"/>
                          <a:pt x="248" y="400"/>
                        </a:cubicBezTo>
                        <a:lnTo>
                          <a:pt x="248" y="400"/>
                        </a:lnTo>
                        <a:cubicBezTo>
                          <a:pt x="335" y="396"/>
                          <a:pt x="453" y="389"/>
                          <a:pt x="580" y="375"/>
                        </a:cubicBezTo>
                        <a:cubicBezTo>
                          <a:pt x="710" y="360"/>
                          <a:pt x="850" y="336"/>
                          <a:pt x="974" y="296"/>
                        </a:cubicBezTo>
                        <a:close/>
                        <a:moveTo>
                          <a:pt x="1078" y="170"/>
                        </a:moveTo>
                        <a:lnTo>
                          <a:pt x="1013" y="197"/>
                        </a:lnTo>
                        <a:cubicBezTo>
                          <a:pt x="883" y="246"/>
                          <a:pt x="719" y="276"/>
                          <a:pt x="570" y="293"/>
                        </a:cubicBezTo>
                        <a:cubicBezTo>
                          <a:pt x="420" y="313"/>
                          <a:pt x="284" y="317"/>
                          <a:pt x="198" y="320"/>
                        </a:cubicBezTo>
                        <a:lnTo>
                          <a:pt x="147" y="320"/>
                        </a:lnTo>
                        <a:lnTo>
                          <a:pt x="158" y="368"/>
                        </a:lnTo>
                        <a:cubicBezTo>
                          <a:pt x="208" y="593"/>
                          <a:pt x="284" y="835"/>
                          <a:pt x="365" y="1029"/>
                        </a:cubicBezTo>
                        <a:cubicBezTo>
                          <a:pt x="406" y="1125"/>
                          <a:pt x="450" y="1210"/>
                          <a:pt x="495" y="1274"/>
                        </a:cubicBezTo>
                        <a:cubicBezTo>
                          <a:pt x="515" y="1309"/>
                          <a:pt x="535" y="1336"/>
                          <a:pt x="560" y="1360"/>
                        </a:cubicBezTo>
                        <a:cubicBezTo>
                          <a:pt x="580" y="1380"/>
                          <a:pt x="604" y="1400"/>
                          <a:pt x="631" y="1411"/>
                        </a:cubicBezTo>
                        <a:lnTo>
                          <a:pt x="632" y="1408"/>
                        </a:lnTo>
                        <a:lnTo>
                          <a:pt x="632" y="1408"/>
                        </a:lnTo>
                        <a:cubicBezTo>
                          <a:pt x="639" y="1411"/>
                          <a:pt x="649" y="1414"/>
                          <a:pt x="658" y="1414"/>
                        </a:cubicBezTo>
                        <a:cubicBezTo>
                          <a:pt x="669" y="1414"/>
                          <a:pt x="679" y="1414"/>
                          <a:pt x="686" y="1408"/>
                        </a:cubicBezTo>
                        <a:cubicBezTo>
                          <a:pt x="696" y="1404"/>
                          <a:pt x="703" y="1400"/>
                          <a:pt x="710" y="1394"/>
                        </a:cubicBezTo>
                        <a:cubicBezTo>
                          <a:pt x="733" y="1377"/>
                          <a:pt x="754" y="1353"/>
                          <a:pt x="771" y="1322"/>
                        </a:cubicBezTo>
                        <a:cubicBezTo>
                          <a:pt x="805" y="1268"/>
                          <a:pt x="836" y="1199"/>
                          <a:pt x="863" y="1117"/>
                        </a:cubicBezTo>
                        <a:cubicBezTo>
                          <a:pt x="908" y="995"/>
                          <a:pt x="944" y="845"/>
                          <a:pt x="982" y="692"/>
                        </a:cubicBezTo>
                        <a:cubicBezTo>
                          <a:pt x="1016" y="538"/>
                          <a:pt x="1043" y="381"/>
                          <a:pt x="1067" y="242"/>
                        </a:cubicBezTo>
                        <a:lnTo>
                          <a:pt x="1078" y="170"/>
                        </a:lnTo>
                        <a:close/>
                        <a:moveTo>
                          <a:pt x="1115" y="82"/>
                        </a:moveTo>
                        <a:cubicBezTo>
                          <a:pt x="1122" y="82"/>
                          <a:pt x="1128" y="85"/>
                          <a:pt x="1133" y="88"/>
                        </a:cubicBezTo>
                        <a:cubicBezTo>
                          <a:pt x="1142" y="95"/>
                          <a:pt x="1146" y="102"/>
                          <a:pt x="1146" y="112"/>
                        </a:cubicBezTo>
                        <a:lnTo>
                          <a:pt x="1146" y="115"/>
                        </a:lnTo>
                        <a:cubicBezTo>
                          <a:pt x="1139" y="174"/>
                          <a:pt x="1098" y="460"/>
                          <a:pt x="1026" y="757"/>
                        </a:cubicBezTo>
                        <a:cubicBezTo>
                          <a:pt x="993" y="906"/>
                          <a:pt x="952" y="1056"/>
                          <a:pt x="900" y="1179"/>
                        </a:cubicBezTo>
                        <a:cubicBezTo>
                          <a:pt x="877" y="1240"/>
                          <a:pt x="853" y="1298"/>
                          <a:pt x="826" y="1342"/>
                        </a:cubicBezTo>
                        <a:cubicBezTo>
                          <a:pt x="798" y="1387"/>
                          <a:pt x="771" y="1421"/>
                          <a:pt x="747" y="1441"/>
                        </a:cubicBezTo>
                        <a:cubicBezTo>
                          <a:pt x="719" y="1462"/>
                          <a:pt x="689" y="1472"/>
                          <a:pt x="658" y="1476"/>
                        </a:cubicBezTo>
                        <a:cubicBezTo>
                          <a:pt x="642" y="1476"/>
                          <a:pt x="628" y="1472"/>
                          <a:pt x="611" y="1465"/>
                        </a:cubicBezTo>
                        <a:cubicBezTo>
                          <a:pt x="584" y="1455"/>
                          <a:pt x="553" y="1435"/>
                          <a:pt x="519" y="1400"/>
                        </a:cubicBezTo>
                        <a:cubicBezTo>
                          <a:pt x="468" y="1346"/>
                          <a:pt x="413" y="1261"/>
                          <a:pt x="362" y="1162"/>
                        </a:cubicBezTo>
                        <a:cubicBezTo>
                          <a:pt x="290" y="1012"/>
                          <a:pt x="225" y="831"/>
                          <a:pt x="178" y="672"/>
                        </a:cubicBezTo>
                        <a:cubicBezTo>
                          <a:pt x="131" y="511"/>
                          <a:pt x="96" y="368"/>
                          <a:pt x="82" y="296"/>
                        </a:cubicBezTo>
                        <a:lnTo>
                          <a:pt x="82" y="290"/>
                        </a:lnTo>
                        <a:cubicBezTo>
                          <a:pt x="82" y="283"/>
                          <a:pt x="82" y="276"/>
                          <a:pt x="90" y="269"/>
                        </a:cubicBezTo>
                        <a:cubicBezTo>
                          <a:pt x="90" y="269"/>
                          <a:pt x="93" y="266"/>
                          <a:pt x="100" y="263"/>
                        </a:cubicBezTo>
                        <a:cubicBezTo>
                          <a:pt x="103" y="263"/>
                          <a:pt x="110" y="259"/>
                          <a:pt x="117" y="259"/>
                        </a:cubicBezTo>
                        <a:lnTo>
                          <a:pt x="134" y="259"/>
                        </a:lnTo>
                        <a:cubicBezTo>
                          <a:pt x="192" y="259"/>
                          <a:pt x="365" y="259"/>
                          <a:pt x="556" y="235"/>
                        </a:cubicBezTo>
                        <a:cubicBezTo>
                          <a:pt x="655" y="225"/>
                          <a:pt x="754" y="208"/>
                          <a:pt x="850" y="184"/>
                        </a:cubicBezTo>
                        <a:cubicBezTo>
                          <a:pt x="944" y="160"/>
                          <a:pt x="1030" y="129"/>
                          <a:pt x="1101" y="88"/>
                        </a:cubicBezTo>
                        <a:cubicBezTo>
                          <a:pt x="1105" y="85"/>
                          <a:pt x="1112" y="82"/>
                          <a:pt x="1115" y="82"/>
                        </a:cubicBezTo>
                        <a:close/>
                        <a:moveTo>
                          <a:pt x="1115" y="0"/>
                        </a:moveTo>
                        <a:cubicBezTo>
                          <a:pt x="1095" y="0"/>
                          <a:pt x="1074" y="7"/>
                          <a:pt x="1057" y="17"/>
                        </a:cubicBezTo>
                        <a:cubicBezTo>
                          <a:pt x="999" y="54"/>
                          <a:pt x="917" y="85"/>
                          <a:pt x="829" y="106"/>
                        </a:cubicBezTo>
                        <a:cubicBezTo>
                          <a:pt x="696" y="140"/>
                          <a:pt x="543" y="156"/>
                          <a:pt x="413" y="167"/>
                        </a:cubicBezTo>
                        <a:cubicBezTo>
                          <a:pt x="284" y="177"/>
                          <a:pt x="175" y="177"/>
                          <a:pt x="134" y="177"/>
                        </a:cubicBezTo>
                        <a:lnTo>
                          <a:pt x="110" y="177"/>
                        </a:lnTo>
                        <a:cubicBezTo>
                          <a:pt x="96" y="181"/>
                          <a:pt x="79" y="184"/>
                          <a:pt x="65" y="187"/>
                        </a:cubicBezTo>
                        <a:cubicBezTo>
                          <a:pt x="52" y="194"/>
                          <a:pt x="38" y="205"/>
                          <a:pt x="24" y="218"/>
                        </a:cubicBezTo>
                        <a:cubicBezTo>
                          <a:pt x="8" y="238"/>
                          <a:pt x="1" y="263"/>
                          <a:pt x="1" y="290"/>
                        </a:cubicBezTo>
                        <a:lnTo>
                          <a:pt x="1" y="310"/>
                        </a:lnTo>
                        <a:cubicBezTo>
                          <a:pt x="14" y="368"/>
                          <a:pt x="35" y="467"/>
                          <a:pt x="65" y="582"/>
                        </a:cubicBezTo>
                        <a:cubicBezTo>
                          <a:pt x="113" y="757"/>
                          <a:pt x="181" y="971"/>
                          <a:pt x="266" y="1155"/>
                        </a:cubicBezTo>
                        <a:cubicBezTo>
                          <a:pt x="311" y="1244"/>
                          <a:pt x="359" y="1329"/>
                          <a:pt x="410" y="1397"/>
                        </a:cubicBezTo>
                        <a:cubicBezTo>
                          <a:pt x="433" y="1431"/>
                          <a:pt x="461" y="1462"/>
                          <a:pt x="491" y="1485"/>
                        </a:cubicBezTo>
                        <a:cubicBezTo>
                          <a:pt x="519" y="1510"/>
                          <a:pt x="549" y="1530"/>
                          <a:pt x="584" y="1540"/>
                        </a:cubicBezTo>
                        <a:cubicBezTo>
                          <a:pt x="607" y="1551"/>
                          <a:pt x="631" y="1557"/>
                          <a:pt x="658" y="1557"/>
                        </a:cubicBezTo>
                        <a:cubicBezTo>
                          <a:pt x="710" y="1557"/>
                          <a:pt x="757" y="1537"/>
                          <a:pt x="798" y="1506"/>
                        </a:cubicBezTo>
                        <a:cubicBezTo>
                          <a:pt x="836" y="1476"/>
                          <a:pt x="867" y="1435"/>
                          <a:pt x="897" y="1383"/>
                        </a:cubicBezTo>
                        <a:cubicBezTo>
                          <a:pt x="949" y="1295"/>
                          <a:pt x="993" y="1179"/>
                          <a:pt x="1034" y="1053"/>
                        </a:cubicBezTo>
                        <a:cubicBezTo>
                          <a:pt x="1092" y="865"/>
                          <a:pt x="1136" y="654"/>
                          <a:pt x="1169" y="480"/>
                        </a:cubicBezTo>
                        <a:cubicBezTo>
                          <a:pt x="1200" y="304"/>
                          <a:pt x="1221" y="167"/>
                          <a:pt x="1227" y="129"/>
                        </a:cubicBezTo>
                        <a:lnTo>
                          <a:pt x="1227" y="112"/>
                        </a:lnTo>
                        <a:cubicBezTo>
                          <a:pt x="1227" y="75"/>
                          <a:pt x="1207" y="41"/>
                          <a:pt x="1177" y="21"/>
                        </a:cubicBezTo>
                        <a:cubicBezTo>
                          <a:pt x="1160" y="7"/>
                          <a:pt x="1136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1285;p36">
                    <a:extLst>
                      <a:ext uri="{FF2B5EF4-FFF2-40B4-BE49-F238E27FC236}">
                        <a16:creationId xmlns:a16="http://schemas.microsoft.com/office/drawing/2014/main" id="{9266C777-ACA0-3D55-734A-F33A85C2644F}"/>
                      </a:ext>
                    </a:extLst>
                  </p:cNvPr>
                  <p:cNvSpPr/>
                  <p:nvPr/>
                </p:nvSpPr>
                <p:spPr>
                  <a:xfrm>
                    <a:off x="3130397" y="2366831"/>
                    <a:ext cx="42981" cy="4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0" h="729" extrusionOk="0">
                        <a:moveTo>
                          <a:pt x="365" y="82"/>
                        </a:moveTo>
                        <a:cubicBezTo>
                          <a:pt x="444" y="82"/>
                          <a:pt x="515" y="112"/>
                          <a:pt x="566" y="164"/>
                        </a:cubicBezTo>
                        <a:cubicBezTo>
                          <a:pt x="617" y="214"/>
                          <a:pt x="648" y="286"/>
                          <a:pt x="648" y="364"/>
                        </a:cubicBezTo>
                        <a:cubicBezTo>
                          <a:pt x="648" y="443"/>
                          <a:pt x="617" y="515"/>
                          <a:pt x="566" y="565"/>
                        </a:cubicBezTo>
                        <a:cubicBezTo>
                          <a:pt x="515" y="617"/>
                          <a:pt x="444" y="647"/>
                          <a:pt x="365" y="647"/>
                        </a:cubicBezTo>
                        <a:cubicBezTo>
                          <a:pt x="287" y="647"/>
                          <a:pt x="219" y="617"/>
                          <a:pt x="167" y="565"/>
                        </a:cubicBezTo>
                        <a:cubicBezTo>
                          <a:pt x="116" y="515"/>
                          <a:pt x="82" y="443"/>
                          <a:pt x="82" y="364"/>
                        </a:cubicBezTo>
                        <a:cubicBezTo>
                          <a:pt x="82" y="286"/>
                          <a:pt x="116" y="214"/>
                          <a:pt x="167" y="164"/>
                        </a:cubicBezTo>
                        <a:cubicBezTo>
                          <a:pt x="219" y="112"/>
                          <a:pt x="287" y="82"/>
                          <a:pt x="365" y="82"/>
                        </a:cubicBezTo>
                        <a:close/>
                        <a:moveTo>
                          <a:pt x="365" y="0"/>
                        </a:moveTo>
                        <a:cubicBezTo>
                          <a:pt x="266" y="0"/>
                          <a:pt x="174" y="41"/>
                          <a:pt x="110" y="106"/>
                        </a:cubicBezTo>
                        <a:cubicBezTo>
                          <a:pt x="41" y="174"/>
                          <a:pt x="0" y="266"/>
                          <a:pt x="0" y="364"/>
                        </a:cubicBezTo>
                        <a:cubicBezTo>
                          <a:pt x="0" y="463"/>
                          <a:pt x="41" y="555"/>
                          <a:pt x="110" y="623"/>
                        </a:cubicBezTo>
                        <a:cubicBezTo>
                          <a:pt x="174" y="688"/>
                          <a:pt x="266" y="729"/>
                          <a:pt x="365" y="729"/>
                        </a:cubicBezTo>
                        <a:cubicBezTo>
                          <a:pt x="467" y="729"/>
                          <a:pt x="556" y="688"/>
                          <a:pt x="624" y="623"/>
                        </a:cubicBezTo>
                        <a:cubicBezTo>
                          <a:pt x="689" y="555"/>
                          <a:pt x="730" y="463"/>
                          <a:pt x="730" y="364"/>
                        </a:cubicBezTo>
                        <a:cubicBezTo>
                          <a:pt x="730" y="266"/>
                          <a:pt x="689" y="174"/>
                          <a:pt x="624" y="106"/>
                        </a:cubicBezTo>
                        <a:cubicBezTo>
                          <a:pt x="556" y="41"/>
                          <a:pt x="467" y="0"/>
                          <a:pt x="36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1286;p36">
                    <a:extLst>
                      <a:ext uri="{FF2B5EF4-FFF2-40B4-BE49-F238E27FC236}">
                        <a16:creationId xmlns:a16="http://schemas.microsoft.com/office/drawing/2014/main" id="{D0A99E94-C13C-C306-EC7E-3491F28D6BD0}"/>
                      </a:ext>
                    </a:extLst>
                  </p:cNvPr>
                  <p:cNvSpPr/>
                  <p:nvPr/>
                </p:nvSpPr>
                <p:spPr>
                  <a:xfrm>
                    <a:off x="2465603" y="2407280"/>
                    <a:ext cx="38211" cy="382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9" h="649" extrusionOk="0">
                        <a:moveTo>
                          <a:pt x="325" y="1"/>
                        </a:moveTo>
                        <a:cubicBezTo>
                          <a:pt x="147" y="1"/>
                          <a:pt x="1" y="144"/>
                          <a:pt x="1" y="325"/>
                        </a:cubicBezTo>
                        <a:cubicBezTo>
                          <a:pt x="1" y="502"/>
                          <a:pt x="147" y="649"/>
                          <a:pt x="325" y="649"/>
                        </a:cubicBezTo>
                        <a:cubicBezTo>
                          <a:pt x="505" y="649"/>
                          <a:pt x="649" y="502"/>
                          <a:pt x="649" y="325"/>
                        </a:cubicBezTo>
                        <a:cubicBezTo>
                          <a:pt x="649" y="144"/>
                          <a:pt x="505" y="1"/>
                          <a:pt x="325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1287;p36">
                    <a:extLst>
                      <a:ext uri="{FF2B5EF4-FFF2-40B4-BE49-F238E27FC236}">
                        <a16:creationId xmlns:a16="http://schemas.microsoft.com/office/drawing/2014/main" id="{2BD3F119-830D-3ABC-A6E6-733BBBC5A036}"/>
                      </a:ext>
                    </a:extLst>
                  </p:cNvPr>
                  <p:cNvSpPr/>
                  <p:nvPr/>
                </p:nvSpPr>
                <p:spPr>
                  <a:xfrm>
                    <a:off x="2463189" y="2404925"/>
                    <a:ext cx="43039" cy="42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1" h="730" extrusionOk="0">
                        <a:moveTo>
                          <a:pt x="366" y="82"/>
                        </a:moveTo>
                        <a:cubicBezTo>
                          <a:pt x="444" y="82"/>
                          <a:pt x="515" y="113"/>
                          <a:pt x="567" y="164"/>
                        </a:cubicBezTo>
                        <a:cubicBezTo>
                          <a:pt x="618" y="215"/>
                          <a:pt x="649" y="286"/>
                          <a:pt x="649" y="365"/>
                        </a:cubicBezTo>
                        <a:cubicBezTo>
                          <a:pt x="649" y="443"/>
                          <a:pt x="618" y="511"/>
                          <a:pt x="567" y="563"/>
                        </a:cubicBezTo>
                        <a:cubicBezTo>
                          <a:pt x="515" y="614"/>
                          <a:pt x="444" y="648"/>
                          <a:pt x="366" y="648"/>
                        </a:cubicBezTo>
                        <a:cubicBezTo>
                          <a:pt x="287" y="648"/>
                          <a:pt x="219" y="614"/>
                          <a:pt x="168" y="563"/>
                        </a:cubicBezTo>
                        <a:cubicBezTo>
                          <a:pt x="117" y="511"/>
                          <a:pt x="83" y="443"/>
                          <a:pt x="83" y="365"/>
                        </a:cubicBezTo>
                        <a:cubicBezTo>
                          <a:pt x="83" y="286"/>
                          <a:pt x="117" y="215"/>
                          <a:pt x="168" y="164"/>
                        </a:cubicBezTo>
                        <a:cubicBezTo>
                          <a:pt x="219" y="113"/>
                          <a:pt x="287" y="82"/>
                          <a:pt x="366" y="82"/>
                        </a:cubicBezTo>
                        <a:close/>
                        <a:moveTo>
                          <a:pt x="366" y="0"/>
                        </a:moveTo>
                        <a:cubicBezTo>
                          <a:pt x="267" y="0"/>
                          <a:pt x="175" y="41"/>
                          <a:pt x="110" y="106"/>
                        </a:cubicBezTo>
                        <a:cubicBezTo>
                          <a:pt x="42" y="171"/>
                          <a:pt x="1" y="263"/>
                          <a:pt x="1" y="365"/>
                        </a:cubicBezTo>
                        <a:cubicBezTo>
                          <a:pt x="1" y="464"/>
                          <a:pt x="42" y="555"/>
                          <a:pt x="110" y="621"/>
                        </a:cubicBezTo>
                        <a:cubicBezTo>
                          <a:pt x="175" y="689"/>
                          <a:pt x="267" y="730"/>
                          <a:pt x="366" y="730"/>
                        </a:cubicBezTo>
                        <a:cubicBezTo>
                          <a:pt x="468" y="730"/>
                          <a:pt x="556" y="689"/>
                          <a:pt x="625" y="621"/>
                        </a:cubicBezTo>
                        <a:cubicBezTo>
                          <a:pt x="690" y="555"/>
                          <a:pt x="731" y="464"/>
                          <a:pt x="731" y="365"/>
                        </a:cubicBezTo>
                        <a:cubicBezTo>
                          <a:pt x="731" y="263"/>
                          <a:pt x="690" y="171"/>
                          <a:pt x="625" y="106"/>
                        </a:cubicBezTo>
                        <a:cubicBezTo>
                          <a:pt x="556" y="41"/>
                          <a:pt x="468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1288;p36">
                    <a:extLst>
                      <a:ext uri="{FF2B5EF4-FFF2-40B4-BE49-F238E27FC236}">
                        <a16:creationId xmlns:a16="http://schemas.microsoft.com/office/drawing/2014/main" id="{E765A763-C168-8D75-C0A6-C8FB723D529B}"/>
                      </a:ext>
                    </a:extLst>
                  </p:cNvPr>
                  <p:cNvSpPr/>
                  <p:nvPr/>
                </p:nvSpPr>
                <p:spPr>
                  <a:xfrm>
                    <a:off x="2932743" y="2658337"/>
                    <a:ext cx="123466" cy="5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" h="1003" extrusionOk="0">
                        <a:moveTo>
                          <a:pt x="659" y="1"/>
                        </a:moveTo>
                        <a:cubicBezTo>
                          <a:pt x="656" y="1"/>
                          <a:pt x="655" y="1"/>
                          <a:pt x="655" y="1"/>
                        </a:cubicBezTo>
                        <a:cubicBezTo>
                          <a:pt x="655" y="1"/>
                          <a:pt x="1" y="685"/>
                          <a:pt x="257" y="836"/>
                        </a:cubicBezTo>
                        <a:cubicBezTo>
                          <a:pt x="485" y="961"/>
                          <a:pt x="735" y="1003"/>
                          <a:pt x="967" y="1003"/>
                        </a:cubicBezTo>
                        <a:cubicBezTo>
                          <a:pt x="1436" y="1003"/>
                          <a:pt x="1831" y="832"/>
                          <a:pt x="1831" y="832"/>
                        </a:cubicBezTo>
                        <a:cubicBezTo>
                          <a:pt x="2097" y="358"/>
                          <a:pt x="1023" y="120"/>
                          <a:pt x="924" y="59"/>
                        </a:cubicBezTo>
                        <a:cubicBezTo>
                          <a:pt x="838" y="3"/>
                          <a:pt x="688" y="1"/>
                          <a:pt x="659" y="1"/>
                        </a:cubicBezTo>
                        <a:close/>
                      </a:path>
                    </a:pathLst>
                  </a:custGeom>
                  <a:solidFill>
                    <a:srgbClr val="6168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1289;p36">
                    <a:extLst>
                      <a:ext uri="{FF2B5EF4-FFF2-40B4-BE49-F238E27FC236}">
                        <a16:creationId xmlns:a16="http://schemas.microsoft.com/office/drawing/2014/main" id="{DBD20D7C-EED0-8A07-6B59-E32C6D18CA4F}"/>
                      </a:ext>
                    </a:extLst>
                  </p:cNvPr>
                  <p:cNvSpPr/>
                  <p:nvPr/>
                </p:nvSpPr>
                <p:spPr>
                  <a:xfrm>
                    <a:off x="2946815" y="2703261"/>
                    <a:ext cx="104331" cy="41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2" h="703" extrusionOk="0">
                        <a:moveTo>
                          <a:pt x="1592" y="0"/>
                        </a:moveTo>
                        <a:cubicBezTo>
                          <a:pt x="1581" y="0"/>
                          <a:pt x="1571" y="3"/>
                          <a:pt x="1561" y="7"/>
                        </a:cubicBezTo>
                        <a:cubicBezTo>
                          <a:pt x="1527" y="21"/>
                          <a:pt x="1510" y="65"/>
                          <a:pt x="1527" y="100"/>
                        </a:cubicBezTo>
                        <a:cubicBezTo>
                          <a:pt x="1527" y="103"/>
                          <a:pt x="1639" y="345"/>
                          <a:pt x="1500" y="424"/>
                        </a:cubicBezTo>
                        <a:cubicBezTo>
                          <a:pt x="1392" y="485"/>
                          <a:pt x="1113" y="562"/>
                          <a:pt x="785" y="562"/>
                        </a:cubicBezTo>
                        <a:cubicBezTo>
                          <a:pt x="569" y="562"/>
                          <a:pt x="332" y="529"/>
                          <a:pt x="109" y="437"/>
                        </a:cubicBezTo>
                        <a:cubicBezTo>
                          <a:pt x="99" y="433"/>
                          <a:pt x="89" y="430"/>
                          <a:pt x="79" y="430"/>
                        </a:cubicBezTo>
                        <a:cubicBezTo>
                          <a:pt x="52" y="430"/>
                          <a:pt x="27" y="447"/>
                          <a:pt x="18" y="474"/>
                        </a:cubicBezTo>
                        <a:cubicBezTo>
                          <a:pt x="0" y="512"/>
                          <a:pt x="18" y="553"/>
                          <a:pt x="54" y="567"/>
                        </a:cubicBezTo>
                        <a:cubicBezTo>
                          <a:pt x="296" y="666"/>
                          <a:pt x="552" y="703"/>
                          <a:pt x="787" y="703"/>
                        </a:cubicBezTo>
                        <a:cubicBezTo>
                          <a:pt x="1135" y="703"/>
                          <a:pt x="1435" y="621"/>
                          <a:pt x="1567" y="546"/>
                        </a:cubicBezTo>
                        <a:cubicBezTo>
                          <a:pt x="1772" y="434"/>
                          <a:pt x="1715" y="164"/>
                          <a:pt x="1657" y="42"/>
                        </a:cubicBezTo>
                        <a:cubicBezTo>
                          <a:pt x="1644" y="15"/>
                          <a:pt x="1618" y="0"/>
                          <a:pt x="159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1290;p36">
                    <a:extLst>
                      <a:ext uri="{FF2B5EF4-FFF2-40B4-BE49-F238E27FC236}">
                        <a16:creationId xmlns:a16="http://schemas.microsoft.com/office/drawing/2014/main" id="{6B3EF7AE-4269-A0A2-541E-CF48DF256D90}"/>
                      </a:ext>
                    </a:extLst>
                  </p:cNvPr>
                  <p:cNvSpPr/>
                  <p:nvPr/>
                </p:nvSpPr>
                <p:spPr>
                  <a:xfrm>
                    <a:off x="2944990" y="2700847"/>
                    <a:ext cx="104979" cy="462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3" h="785" extrusionOk="0">
                        <a:moveTo>
                          <a:pt x="1623" y="83"/>
                        </a:moveTo>
                        <a:cubicBezTo>
                          <a:pt x="1626" y="83"/>
                          <a:pt x="1633" y="83"/>
                          <a:pt x="1636" y="86"/>
                        </a:cubicBezTo>
                        <a:cubicBezTo>
                          <a:pt x="1643" y="89"/>
                          <a:pt x="1647" y="93"/>
                          <a:pt x="1650" y="100"/>
                        </a:cubicBezTo>
                        <a:cubicBezTo>
                          <a:pt x="1660" y="127"/>
                          <a:pt x="1674" y="161"/>
                          <a:pt x="1684" y="199"/>
                        </a:cubicBezTo>
                        <a:cubicBezTo>
                          <a:pt x="1694" y="240"/>
                          <a:pt x="1701" y="281"/>
                          <a:pt x="1701" y="322"/>
                        </a:cubicBezTo>
                        <a:cubicBezTo>
                          <a:pt x="1701" y="369"/>
                          <a:pt x="1691" y="413"/>
                          <a:pt x="1674" y="454"/>
                        </a:cubicBezTo>
                        <a:cubicBezTo>
                          <a:pt x="1653" y="492"/>
                          <a:pt x="1626" y="526"/>
                          <a:pt x="1578" y="553"/>
                        </a:cubicBezTo>
                        <a:cubicBezTo>
                          <a:pt x="1548" y="570"/>
                          <a:pt x="1507" y="587"/>
                          <a:pt x="1455" y="605"/>
                        </a:cubicBezTo>
                        <a:cubicBezTo>
                          <a:pt x="1306" y="659"/>
                          <a:pt x="1074" y="703"/>
                          <a:pt x="818" y="703"/>
                        </a:cubicBezTo>
                        <a:cubicBezTo>
                          <a:pt x="587" y="703"/>
                          <a:pt x="335" y="666"/>
                          <a:pt x="99" y="570"/>
                        </a:cubicBezTo>
                        <a:cubicBezTo>
                          <a:pt x="96" y="567"/>
                          <a:pt x="89" y="564"/>
                          <a:pt x="85" y="560"/>
                        </a:cubicBezTo>
                        <a:cubicBezTo>
                          <a:pt x="82" y="553"/>
                          <a:pt x="82" y="550"/>
                          <a:pt x="82" y="543"/>
                        </a:cubicBezTo>
                        <a:cubicBezTo>
                          <a:pt x="82" y="539"/>
                          <a:pt x="82" y="536"/>
                          <a:pt x="85" y="533"/>
                        </a:cubicBezTo>
                        <a:cubicBezTo>
                          <a:pt x="85" y="526"/>
                          <a:pt x="89" y="523"/>
                          <a:pt x="96" y="519"/>
                        </a:cubicBezTo>
                        <a:cubicBezTo>
                          <a:pt x="99" y="515"/>
                          <a:pt x="106" y="512"/>
                          <a:pt x="113" y="512"/>
                        </a:cubicBezTo>
                        <a:cubicBezTo>
                          <a:pt x="116" y="512"/>
                          <a:pt x="120" y="512"/>
                          <a:pt x="123" y="515"/>
                        </a:cubicBezTo>
                        <a:cubicBezTo>
                          <a:pt x="351" y="611"/>
                          <a:pt x="597" y="641"/>
                          <a:pt x="815" y="641"/>
                        </a:cubicBezTo>
                        <a:cubicBezTo>
                          <a:pt x="982" y="641"/>
                          <a:pt x="1139" y="625"/>
                          <a:pt x="1265" y="597"/>
                        </a:cubicBezTo>
                        <a:cubicBezTo>
                          <a:pt x="1326" y="584"/>
                          <a:pt x="1384" y="567"/>
                          <a:pt x="1432" y="550"/>
                        </a:cubicBezTo>
                        <a:cubicBezTo>
                          <a:pt x="1480" y="536"/>
                          <a:pt x="1521" y="519"/>
                          <a:pt x="1548" y="502"/>
                        </a:cubicBezTo>
                        <a:cubicBezTo>
                          <a:pt x="1568" y="492"/>
                          <a:pt x="1582" y="478"/>
                          <a:pt x="1595" y="465"/>
                        </a:cubicBezTo>
                        <a:cubicBezTo>
                          <a:pt x="1612" y="444"/>
                          <a:pt x="1623" y="421"/>
                          <a:pt x="1633" y="396"/>
                        </a:cubicBezTo>
                        <a:cubicBezTo>
                          <a:pt x="1639" y="372"/>
                          <a:pt x="1639" y="349"/>
                          <a:pt x="1639" y="325"/>
                        </a:cubicBezTo>
                        <a:cubicBezTo>
                          <a:pt x="1639" y="273"/>
                          <a:pt x="1630" y="223"/>
                          <a:pt x="1619" y="188"/>
                        </a:cubicBezTo>
                        <a:cubicBezTo>
                          <a:pt x="1612" y="168"/>
                          <a:pt x="1606" y="155"/>
                          <a:pt x="1603" y="144"/>
                        </a:cubicBezTo>
                        <a:cubicBezTo>
                          <a:pt x="1603" y="138"/>
                          <a:pt x="1598" y="134"/>
                          <a:pt x="1598" y="130"/>
                        </a:cubicBezTo>
                        <a:lnTo>
                          <a:pt x="1595" y="127"/>
                        </a:lnTo>
                        <a:lnTo>
                          <a:pt x="1595" y="124"/>
                        </a:lnTo>
                        <a:cubicBezTo>
                          <a:pt x="1592" y="120"/>
                          <a:pt x="1592" y="117"/>
                          <a:pt x="1592" y="110"/>
                        </a:cubicBezTo>
                        <a:cubicBezTo>
                          <a:pt x="1592" y="106"/>
                          <a:pt x="1595" y="100"/>
                          <a:pt x="1595" y="97"/>
                        </a:cubicBezTo>
                        <a:cubicBezTo>
                          <a:pt x="1598" y="89"/>
                          <a:pt x="1603" y="86"/>
                          <a:pt x="1609" y="83"/>
                        </a:cubicBezTo>
                        <a:close/>
                        <a:moveTo>
                          <a:pt x="1623" y="1"/>
                        </a:moveTo>
                        <a:cubicBezTo>
                          <a:pt x="1606" y="1"/>
                          <a:pt x="1589" y="4"/>
                          <a:pt x="1575" y="12"/>
                        </a:cubicBezTo>
                        <a:cubicBezTo>
                          <a:pt x="1554" y="18"/>
                          <a:pt x="1537" y="35"/>
                          <a:pt x="1527" y="53"/>
                        </a:cubicBezTo>
                        <a:cubicBezTo>
                          <a:pt x="1517" y="69"/>
                          <a:pt x="1510" y="89"/>
                          <a:pt x="1510" y="110"/>
                        </a:cubicBezTo>
                        <a:cubicBezTo>
                          <a:pt x="1510" y="127"/>
                          <a:pt x="1513" y="144"/>
                          <a:pt x="1521" y="158"/>
                        </a:cubicBezTo>
                        <a:cubicBezTo>
                          <a:pt x="1521" y="161"/>
                          <a:pt x="1531" y="182"/>
                          <a:pt x="1541" y="216"/>
                        </a:cubicBezTo>
                        <a:cubicBezTo>
                          <a:pt x="1551" y="246"/>
                          <a:pt x="1558" y="287"/>
                          <a:pt x="1558" y="325"/>
                        </a:cubicBezTo>
                        <a:cubicBezTo>
                          <a:pt x="1558" y="349"/>
                          <a:pt x="1554" y="369"/>
                          <a:pt x="1548" y="386"/>
                        </a:cubicBezTo>
                        <a:cubicBezTo>
                          <a:pt x="1544" y="396"/>
                          <a:pt x="1537" y="403"/>
                          <a:pt x="1534" y="410"/>
                        </a:cubicBezTo>
                        <a:cubicBezTo>
                          <a:pt x="1527" y="416"/>
                          <a:pt x="1521" y="424"/>
                          <a:pt x="1510" y="430"/>
                        </a:cubicBezTo>
                        <a:cubicBezTo>
                          <a:pt x="1486" y="444"/>
                          <a:pt x="1449" y="457"/>
                          <a:pt x="1405" y="475"/>
                        </a:cubicBezTo>
                        <a:cubicBezTo>
                          <a:pt x="1340" y="495"/>
                          <a:pt x="1251" y="519"/>
                          <a:pt x="1153" y="533"/>
                        </a:cubicBezTo>
                        <a:cubicBezTo>
                          <a:pt x="1050" y="550"/>
                          <a:pt x="938" y="560"/>
                          <a:pt x="815" y="560"/>
                        </a:cubicBezTo>
                        <a:cubicBezTo>
                          <a:pt x="604" y="560"/>
                          <a:pt x="372" y="529"/>
                          <a:pt x="154" y="441"/>
                        </a:cubicBezTo>
                        <a:cubicBezTo>
                          <a:pt x="140" y="434"/>
                          <a:pt x="126" y="430"/>
                          <a:pt x="113" y="430"/>
                        </a:cubicBezTo>
                        <a:cubicBezTo>
                          <a:pt x="89" y="430"/>
                          <a:pt x="69" y="437"/>
                          <a:pt x="52" y="451"/>
                        </a:cubicBezTo>
                        <a:cubicBezTo>
                          <a:pt x="31" y="461"/>
                          <a:pt x="17" y="478"/>
                          <a:pt x="8" y="502"/>
                        </a:cubicBezTo>
                        <a:lnTo>
                          <a:pt x="8" y="498"/>
                        </a:lnTo>
                        <a:cubicBezTo>
                          <a:pt x="4" y="515"/>
                          <a:pt x="0" y="529"/>
                          <a:pt x="0" y="543"/>
                        </a:cubicBezTo>
                        <a:cubicBezTo>
                          <a:pt x="0" y="564"/>
                          <a:pt x="8" y="587"/>
                          <a:pt x="17" y="605"/>
                        </a:cubicBezTo>
                        <a:cubicBezTo>
                          <a:pt x="31" y="621"/>
                          <a:pt x="49" y="638"/>
                          <a:pt x="69" y="645"/>
                        </a:cubicBezTo>
                        <a:cubicBezTo>
                          <a:pt x="318" y="748"/>
                          <a:pt x="580" y="785"/>
                          <a:pt x="818" y="785"/>
                        </a:cubicBezTo>
                        <a:cubicBezTo>
                          <a:pt x="996" y="785"/>
                          <a:pt x="1159" y="764"/>
                          <a:pt x="1299" y="734"/>
                        </a:cubicBezTo>
                        <a:cubicBezTo>
                          <a:pt x="1367" y="720"/>
                          <a:pt x="1428" y="703"/>
                          <a:pt x="1483" y="682"/>
                        </a:cubicBezTo>
                        <a:cubicBezTo>
                          <a:pt x="1537" y="666"/>
                          <a:pt x="1582" y="645"/>
                          <a:pt x="1619" y="625"/>
                        </a:cubicBezTo>
                        <a:cubicBezTo>
                          <a:pt x="1680" y="591"/>
                          <a:pt x="1721" y="543"/>
                          <a:pt x="1746" y="488"/>
                        </a:cubicBezTo>
                        <a:cubicBezTo>
                          <a:pt x="1773" y="434"/>
                          <a:pt x="1783" y="380"/>
                          <a:pt x="1783" y="322"/>
                        </a:cubicBezTo>
                        <a:cubicBezTo>
                          <a:pt x="1783" y="273"/>
                          <a:pt x="1773" y="223"/>
                          <a:pt x="1762" y="178"/>
                        </a:cubicBezTo>
                        <a:cubicBezTo>
                          <a:pt x="1752" y="134"/>
                          <a:pt x="1738" y="97"/>
                          <a:pt x="1721" y="62"/>
                        </a:cubicBezTo>
                        <a:cubicBezTo>
                          <a:pt x="1715" y="45"/>
                          <a:pt x="1697" y="28"/>
                          <a:pt x="1680" y="18"/>
                        </a:cubicBezTo>
                        <a:cubicBezTo>
                          <a:pt x="1664" y="4"/>
                          <a:pt x="1643" y="1"/>
                          <a:pt x="1623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1291;p36">
                    <a:extLst>
                      <a:ext uri="{FF2B5EF4-FFF2-40B4-BE49-F238E27FC236}">
                        <a16:creationId xmlns:a16="http://schemas.microsoft.com/office/drawing/2014/main" id="{2B9A1FF9-88D8-415E-267A-9EA8A800756D}"/>
                      </a:ext>
                    </a:extLst>
                  </p:cNvPr>
                  <p:cNvSpPr/>
                  <p:nvPr/>
                </p:nvSpPr>
                <p:spPr>
                  <a:xfrm>
                    <a:off x="2534255" y="2661752"/>
                    <a:ext cx="123466" cy="59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" h="1007" extrusionOk="0">
                        <a:moveTo>
                          <a:pt x="661" y="1"/>
                        </a:moveTo>
                        <a:cubicBezTo>
                          <a:pt x="657" y="1"/>
                          <a:pt x="655" y="1"/>
                          <a:pt x="655" y="1"/>
                        </a:cubicBezTo>
                        <a:cubicBezTo>
                          <a:pt x="655" y="1"/>
                          <a:pt x="0" y="685"/>
                          <a:pt x="256" y="839"/>
                        </a:cubicBezTo>
                        <a:cubicBezTo>
                          <a:pt x="485" y="964"/>
                          <a:pt x="735" y="1006"/>
                          <a:pt x="967" y="1006"/>
                        </a:cubicBezTo>
                        <a:cubicBezTo>
                          <a:pt x="1435" y="1006"/>
                          <a:pt x="1831" y="835"/>
                          <a:pt x="1831" y="835"/>
                        </a:cubicBezTo>
                        <a:cubicBezTo>
                          <a:pt x="2097" y="362"/>
                          <a:pt x="1023" y="124"/>
                          <a:pt x="924" y="58"/>
                        </a:cubicBezTo>
                        <a:cubicBezTo>
                          <a:pt x="840" y="4"/>
                          <a:pt x="695" y="1"/>
                          <a:pt x="661" y="1"/>
                        </a:cubicBezTo>
                        <a:close/>
                      </a:path>
                    </a:pathLst>
                  </a:custGeom>
                  <a:solidFill>
                    <a:srgbClr val="6168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" name="Google Shape;1292;p36">
                    <a:extLst>
                      <a:ext uri="{FF2B5EF4-FFF2-40B4-BE49-F238E27FC236}">
                        <a16:creationId xmlns:a16="http://schemas.microsoft.com/office/drawing/2014/main" id="{11339E98-9402-7CE8-ADF7-9C118CBBE35E}"/>
                      </a:ext>
                    </a:extLst>
                  </p:cNvPr>
                  <p:cNvSpPr/>
                  <p:nvPr/>
                </p:nvSpPr>
                <p:spPr>
                  <a:xfrm>
                    <a:off x="2548327" y="2706676"/>
                    <a:ext cx="104331" cy="41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2" h="703" extrusionOk="0">
                        <a:moveTo>
                          <a:pt x="1591" y="1"/>
                        </a:moveTo>
                        <a:cubicBezTo>
                          <a:pt x="1581" y="1"/>
                          <a:pt x="1571" y="3"/>
                          <a:pt x="1561" y="7"/>
                        </a:cubicBezTo>
                        <a:cubicBezTo>
                          <a:pt x="1526" y="25"/>
                          <a:pt x="1510" y="66"/>
                          <a:pt x="1526" y="100"/>
                        </a:cubicBezTo>
                        <a:cubicBezTo>
                          <a:pt x="1530" y="103"/>
                          <a:pt x="1639" y="345"/>
                          <a:pt x="1499" y="427"/>
                        </a:cubicBezTo>
                        <a:cubicBezTo>
                          <a:pt x="1393" y="487"/>
                          <a:pt x="1114" y="562"/>
                          <a:pt x="787" y="562"/>
                        </a:cubicBezTo>
                        <a:cubicBezTo>
                          <a:pt x="571" y="562"/>
                          <a:pt x="333" y="529"/>
                          <a:pt x="109" y="437"/>
                        </a:cubicBezTo>
                        <a:cubicBezTo>
                          <a:pt x="100" y="434"/>
                          <a:pt x="91" y="432"/>
                          <a:pt x="83" y="432"/>
                        </a:cubicBezTo>
                        <a:cubicBezTo>
                          <a:pt x="54" y="432"/>
                          <a:pt x="27" y="448"/>
                          <a:pt x="17" y="475"/>
                        </a:cubicBezTo>
                        <a:cubicBezTo>
                          <a:pt x="0" y="512"/>
                          <a:pt x="17" y="553"/>
                          <a:pt x="54" y="567"/>
                        </a:cubicBezTo>
                        <a:cubicBezTo>
                          <a:pt x="296" y="665"/>
                          <a:pt x="552" y="703"/>
                          <a:pt x="787" y="703"/>
                        </a:cubicBezTo>
                        <a:cubicBezTo>
                          <a:pt x="1135" y="703"/>
                          <a:pt x="1435" y="624"/>
                          <a:pt x="1567" y="550"/>
                        </a:cubicBezTo>
                        <a:cubicBezTo>
                          <a:pt x="1772" y="434"/>
                          <a:pt x="1715" y="168"/>
                          <a:pt x="1656" y="42"/>
                        </a:cubicBezTo>
                        <a:cubicBezTo>
                          <a:pt x="1644" y="17"/>
                          <a:pt x="1619" y="1"/>
                          <a:pt x="1591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" name="Google Shape;1293;p36">
                    <a:extLst>
                      <a:ext uri="{FF2B5EF4-FFF2-40B4-BE49-F238E27FC236}">
                        <a16:creationId xmlns:a16="http://schemas.microsoft.com/office/drawing/2014/main" id="{1443E27D-91F0-4EB4-37EC-A931C896389A}"/>
                      </a:ext>
                    </a:extLst>
                  </p:cNvPr>
                  <p:cNvSpPr/>
                  <p:nvPr/>
                </p:nvSpPr>
                <p:spPr>
                  <a:xfrm>
                    <a:off x="2546502" y="2704321"/>
                    <a:ext cx="104979" cy="46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3" h="784" extrusionOk="0">
                        <a:moveTo>
                          <a:pt x="1623" y="82"/>
                        </a:moveTo>
                        <a:cubicBezTo>
                          <a:pt x="1629" y="82"/>
                          <a:pt x="1633" y="82"/>
                          <a:pt x="1639" y="85"/>
                        </a:cubicBezTo>
                        <a:cubicBezTo>
                          <a:pt x="1643" y="88"/>
                          <a:pt x="1647" y="92"/>
                          <a:pt x="1650" y="99"/>
                        </a:cubicBezTo>
                        <a:cubicBezTo>
                          <a:pt x="1664" y="126"/>
                          <a:pt x="1674" y="160"/>
                          <a:pt x="1684" y="201"/>
                        </a:cubicBezTo>
                        <a:cubicBezTo>
                          <a:pt x="1694" y="239"/>
                          <a:pt x="1701" y="280"/>
                          <a:pt x="1701" y="324"/>
                        </a:cubicBezTo>
                        <a:cubicBezTo>
                          <a:pt x="1701" y="368"/>
                          <a:pt x="1694" y="416"/>
                          <a:pt x="1674" y="453"/>
                        </a:cubicBezTo>
                        <a:cubicBezTo>
                          <a:pt x="1653" y="494"/>
                          <a:pt x="1626" y="528"/>
                          <a:pt x="1578" y="552"/>
                        </a:cubicBezTo>
                        <a:cubicBezTo>
                          <a:pt x="1548" y="569"/>
                          <a:pt x="1507" y="590"/>
                          <a:pt x="1455" y="607"/>
                        </a:cubicBezTo>
                        <a:cubicBezTo>
                          <a:pt x="1305" y="658"/>
                          <a:pt x="1074" y="702"/>
                          <a:pt x="818" y="702"/>
                        </a:cubicBezTo>
                        <a:cubicBezTo>
                          <a:pt x="587" y="702"/>
                          <a:pt x="335" y="668"/>
                          <a:pt x="102" y="569"/>
                        </a:cubicBezTo>
                        <a:cubicBezTo>
                          <a:pt x="96" y="569"/>
                          <a:pt x="93" y="566"/>
                          <a:pt x="89" y="559"/>
                        </a:cubicBezTo>
                        <a:cubicBezTo>
                          <a:pt x="85" y="555"/>
                          <a:pt x="82" y="549"/>
                          <a:pt x="82" y="541"/>
                        </a:cubicBezTo>
                        <a:cubicBezTo>
                          <a:pt x="82" y="538"/>
                          <a:pt x="82" y="535"/>
                          <a:pt x="85" y="532"/>
                        </a:cubicBezTo>
                        <a:cubicBezTo>
                          <a:pt x="89" y="525"/>
                          <a:pt x="93" y="521"/>
                          <a:pt x="96" y="518"/>
                        </a:cubicBezTo>
                        <a:cubicBezTo>
                          <a:pt x="102" y="515"/>
                          <a:pt x="106" y="515"/>
                          <a:pt x="113" y="515"/>
                        </a:cubicBezTo>
                        <a:lnTo>
                          <a:pt x="123" y="515"/>
                        </a:lnTo>
                        <a:cubicBezTo>
                          <a:pt x="355" y="610"/>
                          <a:pt x="596" y="644"/>
                          <a:pt x="815" y="644"/>
                        </a:cubicBezTo>
                        <a:cubicBezTo>
                          <a:pt x="982" y="644"/>
                          <a:pt x="1139" y="623"/>
                          <a:pt x="1265" y="596"/>
                        </a:cubicBezTo>
                        <a:cubicBezTo>
                          <a:pt x="1329" y="582"/>
                          <a:pt x="1384" y="569"/>
                          <a:pt x="1431" y="552"/>
                        </a:cubicBezTo>
                        <a:cubicBezTo>
                          <a:pt x="1480" y="535"/>
                          <a:pt x="1521" y="518"/>
                          <a:pt x="1551" y="501"/>
                        </a:cubicBezTo>
                        <a:cubicBezTo>
                          <a:pt x="1568" y="491"/>
                          <a:pt x="1582" y="480"/>
                          <a:pt x="1595" y="467"/>
                        </a:cubicBezTo>
                        <a:cubicBezTo>
                          <a:pt x="1612" y="447"/>
                          <a:pt x="1626" y="423"/>
                          <a:pt x="1633" y="395"/>
                        </a:cubicBezTo>
                        <a:cubicBezTo>
                          <a:pt x="1639" y="371"/>
                          <a:pt x="1643" y="348"/>
                          <a:pt x="1643" y="324"/>
                        </a:cubicBezTo>
                        <a:cubicBezTo>
                          <a:pt x="1643" y="272"/>
                          <a:pt x="1629" y="225"/>
                          <a:pt x="1619" y="187"/>
                        </a:cubicBezTo>
                        <a:cubicBezTo>
                          <a:pt x="1609" y="150"/>
                          <a:pt x="1595" y="126"/>
                          <a:pt x="1595" y="123"/>
                        </a:cubicBezTo>
                        <a:cubicBezTo>
                          <a:pt x="1595" y="119"/>
                          <a:pt x="1592" y="116"/>
                          <a:pt x="1592" y="112"/>
                        </a:cubicBezTo>
                        <a:cubicBezTo>
                          <a:pt x="1592" y="106"/>
                          <a:pt x="1595" y="99"/>
                          <a:pt x="1598" y="96"/>
                        </a:cubicBezTo>
                        <a:cubicBezTo>
                          <a:pt x="1598" y="92"/>
                          <a:pt x="1606" y="88"/>
                          <a:pt x="1609" y="85"/>
                        </a:cubicBezTo>
                        <a:cubicBezTo>
                          <a:pt x="1615" y="82"/>
                          <a:pt x="1619" y="82"/>
                          <a:pt x="1623" y="82"/>
                        </a:cubicBezTo>
                        <a:close/>
                        <a:moveTo>
                          <a:pt x="1623" y="0"/>
                        </a:moveTo>
                        <a:cubicBezTo>
                          <a:pt x="1606" y="0"/>
                          <a:pt x="1592" y="3"/>
                          <a:pt x="1575" y="10"/>
                        </a:cubicBezTo>
                        <a:cubicBezTo>
                          <a:pt x="1554" y="20"/>
                          <a:pt x="1537" y="34"/>
                          <a:pt x="1527" y="51"/>
                        </a:cubicBezTo>
                        <a:cubicBezTo>
                          <a:pt x="1516" y="71"/>
                          <a:pt x="1510" y="92"/>
                          <a:pt x="1510" y="112"/>
                        </a:cubicBezTo>
                        <a:cubicBezTo>
                          <a:pt x="1510" y="126"/>
                          <a:pt x="1513" y="143"/>
                          <a:pt x="1521" y="160"/>
                        </a:cubicBezTo>
                        <a:cubicBezTo>
                          <a:pt x="1524" y="160"/>
                          <a:pt x="1534" y="184"/>
                          <a:pt x="1541" y="214"/>
                        </a:cubicBezTo>
                        <a:cubicBezTo>
                          <a:pt x="1551" y="245"/>
                          <a:pt x="1561" y="286"/>
                          <a:pt x="1561" y="324"/>
                        </a:cubicBezTo>
                        <a:cubicBezTo>
                          <a:pt x="1561" y="348"/>
                          <a:pt x="1557" y="371"/>
                          <a:pt x="1548" y="389"/>
                        </a:cubicBezTo>
                        <a:cubicBezTo>
                          <a:pt x="1544" y="395"/>
                          <a:pt x="1541" y="406"/>
                          <a:pt x="1534" y="412"/>
                        </a:cubicBezTo>
                        <a:cubicBezTo>
                          <a:pt x="1527" y="419"/>
                          <a:pt x="1521" y="426"/>
                          <a:pt x="1510" y="429"/>
                        </a:cubicBezTo>
                        <a:cubicBezTo>
                          <a:pt x="1486" y="443"/>
                          <a:pt x="1452" y="460"/>
                          <a:pt x="1408" y="474"/>
                        </a:cubicBezTo>
                        <a:cubicBezTo>
                          <a:pt x="1340" y="497"/>
                          <a:pt x="1251" y="518"/>
                          <a:pt x="1153" y="535"/>
                        </a:cubicBezTo>
                        <a:cubicBezTo>
                          <a:pt x="1050" y="552"/>
                          <a:pt x="937" y="562"/>
                          <a:pt x="815" y="562"/>
                        </a:cubicBezTo>
                        <a:cubicBezTo>
                          <a:pt x="604" y="562"/>
                          <a:pt x="371" y="528"/>
                          <a:pt x="154" y="439"/>
                        </a:cubicBezTo>
                        <a:cubicBezTo>
                          <a:pt x="140" y="433"/>
                          <a:pt x="126" y="433"/>
                          <a:pt x="113" y="433"/>
                        </a:cubicBezTo>
                        <a:cubicBezTo>
                          <a:pt x="89" y="433"/>
                          <a:pt x="69" y="439"/>
                          <a:pt x="52" y="450"/>
                        </a:cubicBezTo>
                        <a:cubicBezTo>
                          <a:pt x="34" y="464"/>
                          <a:pt x="17" y="480"/>
                          <a:pt x="11" y="501"/>
                        </a:cubicBezTo>
                        <a:cubicBezTo>
                          <a:pt x="3" y="515"/>
                          <a:pt x="0" y="528"/>
                          <a:pt x="0" y="541"/>
                        </a:cubicBezTo>
                        <a:cubicBezTo>
                          <a:pt x="0" y="566"/>
                          <a:pt x="7" y="586"/>
                          <a:pt x="21" y="603"/>
                        </a:cubicBezTo>
                        <a:cubicBezTo>
                          <a:pt x="31" y="623"/>
                          <a:pt x="48" y="637"/>
                          <a:pt x="69" y="648"/>
                        </a:cubicBezTo>
                        <a:cubicBezTo>
                          <a:pt x="317" y="746"/>
                          <a:pt x="580" y="784"/>
                          <a:pt x="818" y="784"/>
                        </a:cubicBezTo>
                        <a:cubicBezTo>
                          <a:pt x="995" y="784"/>
                          <a:pt x="1159" y="763"/>
                          <a:pt x="1299" y="733"/>
                        </a:cubicBezTo>
                        <a:cubicBezTo>
                          <a:pt x="1367" y="719"/>
                          <a:pt x="1428" y="702"/>
                          <a:pt x="1483" y="685"/>
                        </a:cubicBezTo>
                        <a:cubicBezTo>
                          <a:pt x="1537" y="664"/>
                          <a:pt x="1582" y="644"/>
                          <a:pt x="1619" y="623"/>
                        </a:cubicBezTo>
                        <a:cubicBezTo>
                          <a:pt x="1680" y="590"/>
                          <a:pt x="1721" y="541"/>
                          <a:pt x="1749" y="488"/>
                        </a:cubicBezTo>
                        <a:cubicBezTo>
                          <a:pt x="1773" y="436"/>
                          <a:pt x="1782" y="378"/>
                          <a:pt x="1782" y="324"/>
                        </a:cubicBezTo>
                        <a:cubicBezTo>
                          <a:pt x="1782" y="272"/>
                          <a:pt x="1776" y="225"/>
                          <a:pt x="1762" y="181"/>
                        </a:cubicBezTo>
                        <a:cubicBezTo>
                          <a:pt x="1752" y="137"/>
                          <a:pt x="1738" y="96"/>
                          <a:pt x="1725" y="65"/>
                        </a:cubicBezTo>
                        <a:cubicBezTo>
                          <a:pt x="1714" y="44"/>
                          <a:pt x="1697" y="27"/>
                          <a:pt x="1680" y="17"/>
                        </a:cubicBezTo>
                        <a:cubicBezTo>
                          <a:pt x="1664" y="7"/>
                          <a:pt x="1643" y="0"/>
                          <a:pt x="162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1294;p36">
                    <a:extLst>
                      <a:ext uri="{FF2B5EF4-FFF2-40B4-BE49-F238E27FC236}">
                        <a16:creationId xmlns:a16="http://schemas.microsoft.com/office/drawing/2014/main" id="{3989313D-A7CA-48DA-F445-D6E1A5738C20}"/>
                      </a:ext>
                    </a:extLst>
                  </p:cNvPr>
                  <p:cNvSpPr/>
                  <p:nvPr/>
                </p:nvSpPr>
                <p:spPr>
                  <a:xfrm>
                    <a:off x="3006400" y="2273097"/>
                    <a:ext cx="133063" cy="12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0" h="2069" extrusionOk="0">
                        <a:moveTo>
                          <a:pt x="113" y="82"/>
                        </a:moveTo>
                        <a:cubicBezTo>
                          <a:pt x="120" y="82"/>
                          <a:pt x="123" y="86"/>
                          <a:pt x="130" y="86"/>
                        </a:cubicBezTo>
                        <a:cubicBezTo>
                          <a:pt x="133" y="89"/>
                          <a:pt x="137" y="95"/>
                          <a:pt x="140" y="99"/>
                        </a:cubicBezTo>
                        <a:cubicBezTo>
                          <a:pt x="140" y="103"/>
                          <a:pt x="143" y="106"/>
                          <a:pt x="151" y="116"/>
                        </a:cubicBezTo>
                        <a:cubicBezTo>
                          <a:pt x="187" y="198"/>
                          <a:pt x="365" y="532"/>
                          <a:pt x="692" y="907"/>
                        </a:cubicBezTo>
                        <a:cubicBezTo>
                          <a:pt x="1023" y="1281"/>
                          <a:pt x="1503" y="1694"/>
                          <a:pt x="2158" y="1929"/>
                        </a:cubicBezTo>
                        <a:cubicBezTo>
                          <a:pt x="2164" y="1929"/>
                          <a:pt x="2168" y="1936"/>
                          <a:pt x="2175" y="1940"/>
                        </a:cubicBezTo>
                        <a:cubicBezTo>
                          <a:pt x="2178" y="1946"/>
                          <a:pt x="2178" y="1950"/>
                          <a:pt x="2178" y="1956"/>
                        </a:cubicBezTo>
                        <a:lnTo>
                          <a:pt x="2178" y="1967"/>
                        </a:lnTo>
                        <a:cubicBezTo>
                          <a:pt x="2175" y="1973"/>
                          <a:pt x="2171" y="1977"/>
                          <a:pt x="2164" y="1981"/>
                        </a:cubicBezTo>
                        <a:cubicBezTo>
                          <a:pt x="2161" y="1984"/>
                          <a:pt x="2154" y="1987"/>
                          <a:pt x="2147" y="1987"/>
                        </a:cubicBezTo>
                        <a:cubicBezTo>
                          <a:pt x="2144" y="1987"/>
                          <a:pt x="2144" y="1987"/>
                          <a:pt x="2137" y="1984"/>
                        </a:cubicBezTo>
                        <a:cubicBezTo>
                          <a:pt x="1431" y="1731"/>
                          <a:pt x="924" y="1278"/>
                          <a:pt x="590" y="883"/>
                        </a:cubicBezTo>
                        <a:cubicBezTo>
                          <a:pt x="256" y="488"/>
                          <a:pt x="99" y="150"/>
                          <a:pt x="85" y="123"/>
                        </a:cubicBezTo>
                        <a:cubicBezTo>
                          <a:pt x="85" y="120"/>
                          <a:pt x="82" y="116"/>
                          <a:pt x="82" y="113"/>
                        </a:cubicBezTo>
                        <a:cubicBezTo>
                          <a:pt x="82" y="106"/>
                          <a:pt x="85" y="99"/>
                          <a:pt x="89" y="95"/>
                        </a:cubicBezTo>
                        <a:cubicBezTo>
                          <a:pt x="93" y="92"/>
                          <a:pt x="96" y="89"/>
                          <a:pt x="99" y="86"/>
                        </a:cubicBezTo>
                        <a:cubicBezTo>
                          <a:pt x="106" y="82"/>
                          <a:pt x="110" y="82"/>
                          <a:pt x="113" y="82"/>
                        </a:cubicBezTo>
                        <a:close/>
                        <a:moveTo>
                          <a:pt x="113" y="0"/>
                        </a:moveTo>
                        <a:cubicBezTo>
                          <a:pt x="96" y="0"/>
                          <a:pt x="82" y="4"/>
                          <a:pt x="65" y="10"/>
                        </a:cubicBezTo>
                        <a:cubicBezTo>
                          <a:pt x="44" y="21"/>
                          <a:pt x="31" y="34"/>
                          <a:pt x="17" y="51"/>
                        </a:cubicBezTo>
                        <a:cubicBezTo>
                          <a:pt x="7" y="72"/>
                          <a:pt x="0" y="92"/>
                          <a:pt x="0" y="113"/>
                        </a:cubicBezTo>
                        <a:cubicBezTo>
                          <a:pt x="0" y="126"/>
                          <a:pt x="3" y="144"/>
                          <a:pt x="11" y="157"/>
                        </a:cubicBezTo>
                        <a:cubicBezTo>
                          <a:pt x="24" y="188"/>
                          <a:pt x="187" y="532"/>
                          <a:pt x="528" y="938"/>
                        </a:cubicBezTo>
                        <a:cubicBezTo>
                          <a:pt x="866" y="1339"/>
                          <a:pt x="1384" y="1803"/>
                          <a:pt x="2110" y="2062"/>
                        </a:cubicBezTo>
                        <a:cubicBezTo>
                          <a:pt x="2123" y="2066"/>
                          <a:pt x="2137" y="2069"/>
                          <a:pt x="2147" y="2069"/>
                        </a:cubicBezTo>
                        <a:cubicBezTo>
                          <a:pt x="2171" y="2069"/>
                          <a:pt x="2195" y="2062"/>
                          <a:pt x="2212" y="2049"/>
                        </a:cubicBezTo>
                        <a:cubicBezTo>
                          <a:pt x="2229" y="2035"/>
                          <a:pt x="2246" y="2017"/>
                          <a:pt x="2253" y="1994"/>
                        </a:cubicBezTo>
                        <a:cubicBezTo>
                          <a:pt x="2257" y="1981"/>
                          <a:pt x="2260" y="1970"/>
                          <a:pt x="2260" y="1956"/>
                        </a:cubicBezTo>
                        <a:cubicBezTo>
                          <a:pt x="2260" y="1932"/>
                          <a:pt x="2253" y="1912"/>
                          <a:pt x="2240" y="1891"/>
                        </a:cubicBezTo>
                        <a:cubicBezTo>
                          <a:pt x="2229" y="1874"/>
                          <a:pt x="2208" y="1861"/>
                          <a:pt x="2185" y="1851"/>
                        </a:cubicBezTo>
                        <a:cubicBezTo>
                          <a:pt x="1507" y="1608"/>
                          <a:pt x="1016" y="1166"/>
                          <a:pt x="692" y="781"/>
                        </a:cubicBezTo>
                        <a:cubicBezTo>
                          <a:pt x="532" y="586"/>
                          <a:pt x="412" y="409"/>
                          <a:pt x="335" y="279"/>
                        </a:cubicBezTo>
                        <a:cubicBezTo>
                          <a:pt x="294" y="215"/>
                          <a:pt x="263" y="161"/>
                          <a:pt x="245" y="123"/>
                        </a:cubicBezTo>
                        <a:cubicBezTo>
                          <a:pt x="236" y="106"/>
                          <a:pt x="228" y="92"/>
                          <a:pt x="222" y="82"/>
                        </a:cubicBezTo>
                        <a:cubicBezTo>
                          <a:pt x="219" y="72"/>
                          <a:pt x="215" y="65"/>
                          <a:pt x="215" y="65"/>
                        </a:cubicBezTo>
                        <a:cubicBezTo>
                          <a:pt x="205" y="45"/>
                          <a:pt x="192" y="27"/>
                          <a:pt x="171" y="18"/>
                        </a:cubicBezTo>
                        <a:cubicBezTo>
                          <a:pt x="154" y="7"/>
                          <a:pt x="133" y="0"/>
                          <a:pt x="11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1295;p36">
                    <a:extLst>
                      <a:ext uri="{FF2B5EF4-FFF2-40B4-BE49-F238E27FC236}">
                        <a16:creationId xmlns:a16="http://schemas.microsoft.com/office/drawing/2014/main" id="{8780DA14-FCEA-2838-1C12-7B9BFCA9A02A}"/>
                      </a:ext>
                    </a:extLst>
                  </p:cNvPr>
                  <p:cNvSpPr/>
                  <p:nvPr/>
                </p:nvSpPr>
                <p:spPr>
                  <a:xfrm>
                    <a:off x="2498928" y="2275452"/>
                    <a:ext cx="140482" cy="149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6" h="2534" extrusionOk="0">
                        <a:moveTo>
                          <a:pt x="2304" y="1"/>
                        </a:moveTo>
                        <a:cubicBezTo>
                          <a:pt x="2280" y="1"/>
                          <a:pt x="2256" y="13"/>
                          <a:pt x="2243" y="35"/>
                        </a:cubicBezTo>
                        <a:cubicBezTo>
                          <a:pt x="2233" y="52"/>
                          <a:pt x="1217" y="1708"/>
                          <a:pt x="45" y="2404"/>
                        </a:cubicBezTo>
                        <a:cubicBezTo>
                          <a:pt x="14" y="2421"/>
                          <a:pt x="1" y="2465"/>
                          <a:pt x="21" y="2499"/>
                        </a:cubicBezTo>
                        <a:cubicBezTo>
                          <a:pt x="34" y="2523"/>
                          <a:pt x="59" y="2534"/>
                          <a:pt x="83" y="2534"/>
                        </a:cubicBezTo>
                        <a:cubicBezTo>
                          <a:pt x="96" y="2534"/>
                          <a:pt x="106" y="2530"/>
                          <a:pt x="120" y="2523"/>
                        </a:cubicBezTo>
                        <a:cubicBezTo>
                          <a:pt x="1319" y="1811"/>
                          <a:pt x="2321" y="178"/>
                          <a:pt x="2365" y="110"/>
                        </a:cubicBezTo>
                        <a:cubicBezTo>
                          <a:pt x="2386" y="76"/>
                          <a:pt x="2373" y="32"/>
                          <a:pt x="2342" y="11"/>
                        </a:cubicBezTo>
                        <a:cubicBezTo>
                          <a:pt x="2330" y="4"/>
                          <a:pt x="2317" y="1"/>
                          <a:pt x="230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1296;p36">
                    <a:extLst>
                      <a:ext uri="{FF2B5EF4-FFF2-40B4-BE49-F238E27FC236}">
                        <a16:creationId xmlns:a16="http://schemas.microsoft.com/office/drawing/2014/main" id="{C8201D10-DAA1-6D6A-0523-FB6A759B2EA3}"/>
                      </a:ext>
                    </a:extLst>
                  </p:cNvPr>
                  <p:cNvSpPr/>
                  <p:nvPr/>
                </p:nvSpPr>
                <p:spPr>
                  <a:xfrm>
                    <a:off x="2497103" y="2273097"/>
                    <a:ext cx="144132" cy="15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8" h="2615" extrusionOk="0">
                        <a:moveTo>
                          <a:pt x="2335" y="82"/>
                        </a:moveTo>
                        <a:cubicBezTo>
                          <a:pt x="2342" y="82"/>
                          <a:pt x="2346" y="82"/>
                          <a:pt x="2349" y="86"/>
                        </a:cubicBezTo>
                        <a:cubicBezTo>
                          <a:pt x="2355" y="89"/>
                          <a:pt x="2360" y="92"/>
                          <a:pt x="2363" y="99"/>
                        </a:cubicBezTo>
                        <a:cubicBezTo>
                          <a:pt x="2363" y="103"/>
                          <a:pt x="2366" y="106"/>
                          <a:pt x="2366" y="113"/>
                        </a:cubicBezTo>
                        <a:cubicBezTo>
                          <a:pt x="2366" y="116"/>
                          <a:pt x="2363" y="123"/>
                          <a:pt x="2360" y="126"/>
                        </a:cubicBezTo>
                        <a:cubicBezTo>
                          <a:pt x="2339" y="161"/>
                          <a:pt x="2080" y="586"/>
                          <a:pt x="1674" y="1091"/>
                        </a:cubicBezTo>
                        <a:cubicBezTo>
                          <a:pt x="1473" y="1339"/>
                          <a:pt x="1235" y="1613"/>
                          <a:pt x="972" y="1864"/>
                        </a:cubicBezTo>
                        <a:cubicBezTo>
                          <a:pt x="710" y="2120"/>
                          <a:pt x="424" y="2352"/>
                          <a:pt x="127" y="2529"/>
                        </a:cubicBezTo>
                        <a:cubicBezTo>
                          <a:pt x="123" y="2533"/>
                          <a:pt x="120" y="2533"/>
                          <a:pt x="114" y="2533"/>
                        </a:cubicBezTo>
                        <a:cubicBezTo>
                          <a:pt x="110" y="2533"/>
                          <a:pt x="103" y="2533"/>
                          <a:pt x="100" y="2529"/>
                        </a:cubicBezTo>
                        <a:cubicBezTo>
                          <a:pt x="93" y="2525"/>
                          <a:pt x="90" y="2522"/>
                          <a:pt x="90" y="2519"/>
                        </a:cubicBezTo>
                        <a:cubicBezTo>
                          <a:pt x="86" y="2512"/>
                          <a:pt x="83" y="2508"/>
                          <a:pt x="83" y="2502"/>
                        </a:cubicBezTo>
                        <a:cubicBezTo>
                          <a:pt x="83" y="2498"/>
                          <a:pt x="86" y="2492"/>
                          <a:pt x="86" y="2488"/>
                        </a:cubicBezTo>
                        <a:cubicBezTo>
                          <a:pt x="90" y="2484"/>
                          <a:pt x="93" y="2481"/>
                          <a:pt x="100" y="2478"/>
                        </a:cubicBezTo>
                        <a:cubicBezTo>
                          <a:pt x="397" y="2300"/>
                          <a:pt x="679" y="2066"/>
                          <a:pt x="941" y="1810"/>
                        </a:cubicBezTo>
                        <a:cubicBezTo>
                          <a:pt x="1726" y="1047"/>
                          <a:pt x="2302" y="109"/>
                          <a:pt x="2308" y="95"/>
                        </a:cubicBezTo>
                        <a:cubicBezTo>
                          <a:pt x="2311" y="92"/>
                          <a:pt x="2315" y="89"/>
                          <a:pt x="2322" y="86"/>
                        </a:cubicBezTo>
                        <a:cubicBezTo>
                          <a:pt x="2325" y="82"/>
                          <a:pt x="2329" y="82"/>
                          <a:pt x="2335" y="82"/>
                        </a:cubicBezTo>
                        <a:close/>
                        <a:moveTo>
                          <a:pt x="2335" y="0"/>
                        </a:moveTo>
                        <a:cubicBezTo>
                          <a:pt x="2315" y="0"/>
                          <a:pt x="2298" y="4"/>
                          <a:pt x="2281" y="14"/>
                        </a:cubicBezTo>
                        <a:cubicBezTo>
                          <a:pt x="2264" y="24"/>
                          <a:pt x="2250" y="38"/>
                          <a:pt x="2240" y="54"/>
                        </a:cubicBezTo>
                        <a:cubicBezTo>
                          <a:pt x="2237" y="62"/>
                          <a:pt x="1981" y="477"/>
                          <a:pt x="1578" y="979"/>
                        </a:cubicBezTo>
                        <a:cubicBezTo>
                          <a:pt x="1378" y="1231"/>
                          <a:pt x="1143" y="1500"/>
                          <a:pt x="883" y="1752"/>
                        </a:cubicBezTo>
                        <a:cubicBezTo>
                          <a:pt x="625" y="2004"/>
                          <a:pt x="345" y="2236"/>
                          <a:pt x="56" y="2406"/>
                        </a:cubicBezTo>
                        <a:cubicBezTo>
                          <a:pt x="38" y="2417"/>
                          <a:pt x="24" y="2434"/>
                          <a:pt x="15" y="2447"/>
                        </a:cubicBezTo>
                        <a:cubicBezTo>
                          <a:pt x="8" y="2464"/>
                          <a:pt x="1" y="2484"/>
                          <a:pt x="1" y="2502"/>
                        </a:cubicBezTo>
                        <a:cubicBezTo>
                          <a:pt x="1" y="2522"/>
                          <a:pt x="8" y="2543"/>
                          <a:pt x="18" y="2560"/>
                        </a:cubicBezTo>
                        <a:cubicBezTo>
                          <a:pt x="29" y="2577"/>
                          <a:pt x="42" y="2590"/>
                          <a:pt x="59" y="2601"/>
                        </a:cubicBezTo>
                        <a:cubicBezTo>
                          <a:pt x="76" y="2610"/>
                          <a:pt x="93" y="2615"/>
                          <a:pt x="114" y="2615"/>
                        </a:cubicBezTo>
                        <a:cubicBezTo>
                          <a:pt x="134" y="2615"/>
                          <a:pt x="155" y="2610"/>
                          <a:pt x="172" y="2601"/>
                        </a:cubicBezTo>
                        <a:cubicBezTo>
                          <a:pt x="474" y="2420"/>
                          <a:pt x="765" y="2181"/>
                          <a:pt x="1030" y="1926"/>
                        </a:cubicBezTo>
                        <a:cubicBezTo>
                          <a:pt x="1824" y="1155"/>
                          <a:pt x="2396" y="222"/>
                          <a:pt x="2431" y="171"/>
                        </a:cubicBezTo>
                        <a:cubicBezTo>
                          <a:pt x="2441" y="150"/>
                          <a:pt x="2448" y="133"/>
                          <a:pt x="2448" y="113"/>
                        </a:cubicBezTo>
                        <a:cubicBezTo>
                          <a:pt x="2448" y="92"/>
                          <a:pt x="2441" y="75"/>
                          <a:pt x="2434" y="59"/>
                        </a:cubicBezTo>
                        <a:cubicBezTo>
                          <a:pt x="2424" y="41"/>
                          <a:pt x="2410" y="27"/>
                          <a:pt x="2393" y="18"/>
                        </a:cubicBezTo>
                        <a:cubicBezTo>
                          <a:pt x="2376" y="7"/>
                          <a:pt x="2355" y="0"/>
                          <a:pt x="233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1297;p36">
                    <a:extLst>
                      <a:ext uri="{FF2B5EF4-FFF2-40B4-BE49-F238E27FC236}">
                        <a16:creationId xmlns:a16="http://schemas.microsoft.com/office/drawing/2014/main" id="{2EB30663-7B91-7607-B272-2B8CFADCD475}"/>
                      </a:ext>
                    </a:extLst>
                  </p:cNvPr>
                  <p:cNvSpPr/>
                  <p:nvPr/>
                </p:nvSpPr>
                <p:spPr>
                  <a:xfrm>
                    <a:off x="2910251" y="2469985"/>
                    <a:ext cx="69475" cy="196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3329" extrusionOk="0">
                        <a:moveTo>
                          <a:pt x="75" y="0"/>
                        </a:moveTo>
                        <a:cubicBezTo>
                          <a:pt x="68" y="0"/>
                          <a:pt x="62" y="1"/>
                          <a:pt x="55" y="3"/>
                        </a:cubicBezTo>
                        <a:cubicBezTo>
                          <a:pt x="18" y="16"/>
                          <a:pt x="1" y="54"/>
                          <a:pt x="11" y="92"/>
                        </a:cubicBezTo>
                        <a:lnTo>
                          <a:pt x="1034" y="3278"/>
                        </a:lnTo>
                        <a:cubicBezTo>
                          <a:pt x="1043" y="3309"/>
                          <a:pt x="1071" y="3329"/>
                          <a:pt x="1101" y="3329"/>
                        </a:cubicBezTo>
                        <a:cubicBezTo>
                          <a:pt x="1109" y="3329"/>
                          <a:pt x="1115" y="3326"/>
                          <a:pt x="1122" y="3326"/>
                        </a:cubicBezTo>
                        <a:cubicBezTo>
                          <a:pt x="1160" y="3312"/>
                          <a:pt x="1180" y="3274"/>
                          <a:pt x="1170" y="3237"/>
                        </a:cubicBezTo>
                        <a:lnTo>
                          <a:pt x="144" y="48"/>
                        </a:lnTo>
                        <a:cubicBezTo>
                          <a:pt x="136" y="19"/>
                          <a:pt x="106" y="0"/>
                          <a:pt x="75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1298;p36">
                    <a:extLst>
                      <a:ext uri="{FF2B5EF4-FFF2-40B4-BE49-F238E27FC236}">
                        <a16:creationId xmlns:a16="http://schemas.microsoft.com/office/drawing/2014/main" id="{729B390C-84D5-7E8C-264F-7B0F159E0627}"/>
                      </a:ext>
                    </a:extLst>
                  </p:cNvPr>
                  <p:cNvSpPr/>
                  <p:nvPr/>
                </p:nvSpPr>
                <p:spPr>
                  <a:xfrm>
                    <a:off x="2908308" y="2467513"/>
                    <a:ext cx="73479" cy="200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8" h="3412" extrusionOk="0">
                        <a:moveTo>
                          <a:pt x="112" y="82"/>
                        </a:moveTo>
                        <a:cubicBezTo>
                          <a:pt x="119" y="82"/>
                          <a:pt x="123" y="85"/>
                          <a:pt x="129" y="90"/>
                        </a:cubicBezTo>
                        <a:cubicBezTo>
                          <a:pt x="133" y="93"/>
                          <a:pt x="136" y="96"/>
                          <a:pt x="140" y="103"/>
                        </a:cubicBezTo>
                        <a:lnTo>
                          <a:pt x="1162" y="3289"/>
                        </a:lnTo>
                        <a:cubicBezTo>
                          <a:pt x="1166" y="3292"/>
                          <a:pt x="1166" y="3296"/>
                          <a:pt x="1166" y="3300"/>
                        </a:cubicBezTo>
                        <a:cubicBezTo>
                          <a:pt x="1166" y="3306"/>
                          <a:pt x="1162" y="3313"/>
                          <a:pt x="1158" y="3316"/>
                        </a:cubicBezTo>
                        <a:cubicBezTo>
                          <a:pt x="1155" y="3324"/>
                          <a:pt x="1148" y="3327"/>
                          <a:pt x="1145" y="3327"/>
                        </a:cubicBezTo>
                        <a:cubicBezTo>
                          <a:pt x="1142" y="3330"/>
                          <a:pt x="1138" y="3330"/>
                          <a:pt x="1134" y="3330"/>
                        </a:cubicBezTo>
                        <a:cubicBezTo>
                          <a:pt x="1128" y="3330"/>
                          <a:pt x="1121" y="3327"/>
                          <a:pt x="1117" y="3324"/>
                        </a:cubicBezTo>
                        <a:cubicBezTo>
                          <a:pt x="1111" y="3320"/>
                          <a:pt x="1107" y="3316"/>
                          <a:pt x="1107" y="3310"/>
                        </a:cubicBezTo>
                        <a:lnTo>
                          <a:pt x="82" y="120"/>
                        </a:lnTo>
                        <a:lnTo>
                          <a:pt x="82" y="113"/>
                        </a:lnTo>
                        <a:cubicBezTo>
                          <a:pt x="82" y="106"/>
                          <a:pt x="85" y="99"/>
                          <a:pt x="88" y="96"/>
                        </a:cubicBezTo>
                        <a:cubicBezTo>
                          <a:pt x="92" y="90"/>
                          <a:pt x="95" y="85"/>
                          <a:pt x="102" y="85"/>
                        </a:cubicBezTo>
                        <a:cubicBezTo>
                          <a:pt x="106" y="82"/>
                          <a:pt x="109" y="82"/>
                          <a:pt x="112" y="82"/>
                        </a:cubicBezTo>
                        <a:close/>
                        <a:moveTo>
                          <a:pt x="112" y="0"/>
                        </a:moveTo>
                        <a:cubicBezTo>
                          <a:pt x="99" y="0"/>
                          <a:pt x="88" y="4"/>
                          <a:pt x="79" y="8"/>
                        </a:cubicBezTo>
                        <a:cubicBezTo>
                          <a:pt x="54" y="14"/>
                          <a:pt x="34" y="28"/>
                          <a:pt x="20" y="49"/>
                        </a:cubicBezTo>
                        <a:cubicBezTo>
                          <a:pt x="7" y="65"/>
                          <a:pt x="0" y="90"/>
                          <a:pt x="0" y="113"/>
                        </a:cubicBezTo>
                        <a:cubicBezTo>
                          <a:pt x="0" y="123"/>
                          <a:pt x="3" y="137"/>
                          <a:pt x="7" y="147"/>
                        </a:cubicBezTo>
                        <a:lnTo>
                          <a:pt x="1029" y="3333"/>
                        </a:lnTo>
                        <a:cubicBezTo>
                          <a:pt x="1036" y="3357"/>
                          <a:pt x="1049" y="3378"/>
                          <a:pt x="1070" y="3391"/>
                        </a:cubicBezTo>
                        <a:cubicBezTo>
                          <a:pt x="1087" y="3405"/>
                          <a:pt x="1111" y="3412"/>
                          <a:pt x="1134" y="3412"/>
                        </a:cubicBezTo>
                        <a:cubicBezTo>
                          <a:pt x="1145" y="3412"/>
                          <a:pt x="1158" y="3409"/>
                          <a:pt x="1169" y="3405"/>
                        </a:cubicBezTo>
                        <a:cubicBezTo>
                          <a:pt x="1193" y="3398"/>
                          <a:pt x="1213" y="3385"/>
                          <a:pt x="1227" y="3364"/>
                        </a:cubicBezTo>
                        <a:cubicBezTo>
                          <a:pt x="1237" y="3347"/>
                          <a:pt x="1247" y="3324"/>
                          <a:pt x="1247" y="3300"/>
                        </a:cubicBezTo>
                        <a:cubicBezTo>
                          <a:pt x="1247" y="3289"/>
                          <a:pt x="1244" y="3275"/>
                          <a:pt x="1240" y="3265"/>
                        </a:cubicBezTo>
                        <a:lnTo>
                          <a:pt x="218" y="79"/>
                        </a:lnTo>
                        <a:cubicBezTo>
                          <a:pt x="211" y="55"/>
                          <a:pt x="194" y="35"/>
                          <a:pt x="177" y="21"/>
                        </a:cubicBezTo>
                        <a:cubicBezTo>
                          <a:pt x="156" y="8"/>
                          <a:pt x="136" y="0"/>
                          <a:pt x="11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1299;p36">
                    <a:extLst>
                      <a:ext uri="{FF2B5EF4-FFF2-40B4-BE49-F238E27FC236}">
                        <a16:creationId xmlns:a16="http://schemas.microsoft.com/office/drawing/2014/main" id="{BD7EA9B4-EBC9-AAE7-017E-C29358362640}"/>
                      </a:ext>
                    </a:extLst>
                  </p:cNvPr>
                  <p:cNvSpPr/>
                  <p:nvPr/>
                </p:nvSpPr>
                <p:spPr>
                  <a:xfrm>
                    <a:off x="2574175" y="2503487"/>
                    <a:ext cx="124879" cy="162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1" h="2760" extrusionOk="0">
                        <a:moveTo>
                          <a:pt x="2043" y="0"/>
                        </a:moveTo>
                        <a:cubicBezTo>
                          <a:pt x="2013" y="0"/>
                          <a:pt x="1985" y="20"/>
                          <a:pt x="1974" y="51"/>
                        </a:cubicBezTo>
                        <a:cubicBezTo>
                          <a:pt x="1967" y="78"/>
                          <a:pt x="1183" y="2620"/>
                          <a:pt x="99" y="2620"/>
                        </a:cubicBezTo>
                        <a:cubicBezTo>
                          <a:pt x="90" y="2620"/>
                          <a:pt x="82" y="2617"/>
                          <a:pt x="76" y="2617"/>
                        </a:cubicBezTo>
                        <a:cubicBezTo>
                          <a:pt x="38" y="2617"/>
                          <a:pt x="4" y="2648"/>
                          <a:pt x="4" y="2685"/>
                        </a:cubicBezTo>
                        <a:cubicBezTo>
                          <a:pt x="0" y="2726"/>
                          <a:pt x="31" y="2757"/>
                          <a:pt x="72" y="2760"/>
                        </a:cubicBezTo>
                        <a:lnTo>
                          <a:pt x="99" y="2760"/>
                        </a:lnTo>
                        <a:cubicBezTo>
                          <a:pt x="1289" y="2760"/>
                          <a:pt x="2076" y="201"/>
                          <a:pt x="2110" y="92"/>
                        </a:cubicBezTo>
                        <a:cubicBezTo>
                          <a:pt x="2120" y="54"/>
                          <a:pt x="2100" y="17"/>
                          <a:pt x="2062" y="3"/>
                        </a:cubicBezTo>
                        <a:cubicBezTo>
                          <a:pt x="2056" y="1"/>
                          <a:pt x="2050" y="0"/>
                          <a:pt x="2043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1300;p36">
                    <a:extLst>
                      <a:ext uri="{FF2B5EF4-FFF2-40B4-BE49-F238E27FC236}">
                        <a16:creationId xmlns:a16="http://schemas.microsoft.com/office/drawing/2014/main" id="{17D0EE70-7955-B769-585F-F4967E27FED9}"/>
                      </a:ext>
                    </a:extLst>
                  </p:cNvPr>
                  <p:cNvSpPr/>
                  <p:nvPr/>
                </p:nvSpPr>
                <p:spPr>
                  <a:xfrm>
                    <a:off x="2571937" y="2501014"/>
                    <a:ext cx="129118" cy="167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3" h="2843" extrusionOk="0">
                        <a:moveTo>
                          <a:pt x="2080" y="82"/>
                        </a:moveTo>
                        <a:cubicBezTo>
                          <a:pt x="2083" y="82"/>
                          <a:pt x="2086" y="82"/>
                          <a:pt x="2091" y="86"/>
                        </a:cubicBezTo>
                        <a:cubicBezTo>
                          <a:pt x="2094" y="86"/>
                          <a:pt x="2100" y="89"/>
                          <a:pt x="2104" y="96"/>
                        </a:cubicBezTo>
                        <a:cubicBezTo>
                          <a:pt x="2107" y="100"/>
                          <a:pt x="2111" y="106"/>
                          <a:pt x="2111" y="114"/>
                        </a:cubicBezTo>
                        <a:cubicBezTo>
                          <a:pt x="2111" y="117"/>
                          <a:pt x="2111" y="120"/>
                          <a:pt x="2107" y="123"/>
                        </a:cubicBezTo>
                        <a:cubicBezTo>
                          <a:pt x="2094" y="175"/>
                          <a:pt x="1886" y="839"/>
                          <a:pt x="1538" y="1490"/>
                        </a:cubicBezTo>
                        <a:cubicBezTo>
                          <a:pt x="1364" y="1814"/>
                          <a:pt x="1156" y="2134"/>
                          <a:pt x="918" y="2373"/>
                        </a:cubicBezTo>
                        <a:cubicBezTo>
                          <a:pt x="798" y="2489"/>
                          <a:pt x="676" y="2588"/>
                          <a:pt x="543" y="2656"/>
                        </a:cubicBezTo>
                        <a:cubicBezTo>
                          <a:pt x="414" y="2723"/>
                          <a:pt x="277" y="2761"/>
                          <a:pt x="137" y="2761"/>
                        </a:cubicBezTo>
                        <a:lnTo>
                          <a:pt x="110" y="2761"/>
                        </a:lnTo>
                        <a:cubicBezTo>
                          <a:pt x="103" y="2761"/>
                          <a:pt x="96" y="2758"/>
                          <a:pt x="90" y="2751"/>
                        </a:cubicBezTo>
                        <a:cubicBezTo>
                          <a:pt x="87" y="2747"/>
                          <a:pt x="83" y="2737"/>
                          <a:pt x="83" y="2731"/>
                        </a:cubicBezTo>
                        <a:cubicBezTo>
                          <a:pt x="83" y="2720"/>
                          <a:pt x="87" y="2714"/>
                          <a:pt x="90" y="2710"/>
                        </a:cubicBezTo>
                        <a:cubicBezTo>
                          <a:pt x="96" y="2703"/>
                          <a:pt x="103" y="2700"/>
                          <a:pt x="110" y="2700"/>
                        </a:cubicBezTo>
                        <a:lnTo>
                          <a:pt x="114" y="2700"/>
                        </a:lnTo>
                        <a:cubicBezTo>
                          <a:pt x="120" y="2700"/>
                          <a:pt x="128" y="2703"/>
                          <a:pt x="137" y="2703"/>
                        </a:cubicBezTo>
                        <a:cubicBezTo>
                          <a:pt x="280" y="2703"/>
                          <a:pt x="417" y="2659"/>
                          <a:pt x="546" y="2588"/>
                        </a:cubicBezTo>
                        <a:cubicBezTo>
                          <a:pt x="775" y="2461"/>
                          <a:pt x="979" y="2243"/>
                          <a:pt x="1163" y="1987"/>
                        </a:cubicBezTo>
                        <a:cubicBezTo>
                          <a:pt x="1436" y="1606"/>
                          <a:pt x="1654" y="1142"/>
                          <a:pt x="1808" y="768"/>
                        </a:cubicBezTo>
                        <a:cubicBezTo>
                          <a:pt x="1964" y="396"/>
                          <a:pt x="2050" y="114"/>
                          <a:pt x="2053" y="103"/>
                        </a:cubicBezTo>
                        <a:cubicBezTo>
                          <a:pt x="2053" y="100"/>
                          <a:pt x="2056" y="93"/>
                          <a:pt x="2063" y="89"/>
                        </a:cubicBezTo>
                        <a:cubicBezTo>
                          <a:pt x="2066" y="86"/>
                          <a:pt x="2073" y="82"/>
                          <a:pt x="2080" y="82"/>
                        </a:cubicBezTo>
                        <a:close/>
                        <a:moveTo>
                          <a:pt x="2080" y="1"/>
                        </a:moveTo>
                        <a:cubicBezTo>
                          <a:pt x="2056" y="1"/>
                          <a:pt x="2032" y="11"/>
                          <a:pt x="2015" y="24"/>
                        </a:cubicBezTo>
                        <a:cubicBezTo>
                          <a:pt x="1995" y="38"/>
                          <a:pt x="1981" y="59"/>
                          <a:pt x="1974" y="82"/>
                        </a:cubicBezTo>
                        <a:cubicBezTo>
                          <a:pt x="1971" y="93"/>
                          <a:pt x="1773" y="733"/>
                          <a:pt x="1443" y="1367"/>
                        </a:cubicBezTo>
                        <a:cubicBezTo>
                          <a:pt x="1276" y="1684"/>
                          <a:pt x="1078" y="2001"/>
                          <a:pt x="856" y="2236"/>
                        </a:cubicBezTo>
                        <a:cubicBezTo>
                          <a:pt x="744" y="2352"/>
                          <a:pt x="628" y="2448"/>
                          <a:pt x="509" y="2516"/>
                        </a:cubicBezTo>
                        <a:cubicBezTo>
                          <a:pt x="386" y="2584"/>
                          <a:pt x="263" y="2621"/>
                          <a:pt x="137" y="2621"/>
                        </a:cubicBezTo>
                        <a:cubicBezTo>
                          <a:pt x="131" y="2621"/>
                          <a:pt x="123" y="2618"/>
                          <a:pt x="117" y="2618"/>
                        </a:cubicBezTo>
                        <a:lnTo>
                          <a:pt x="110" y="2618"/>
                        </a:lnTo>
                        <a:cubicBezTo>
                          <a:pt x="79" y="2618"/>
                          <a:pt x="52" y="2632"/>
                          <a:pt x="32" y="2652"/>
                        </a:cubicBezTo>
                        <a:cubicBezTo>
                          <a:pt x="15" y="2673"/>
                          <a:pt x="1" y="2700"/>
                          <a:pt x="1" y="2727"/>
                        </a:cubicBezTo>
                        <a:lnTo>
                          <a:pt x="1" y="2731"/>
                        </a:lnTo>
                        <a:cubicBezTo>
                          <a:pt x="1" y="2761"/>
                          <a:pt x="11" y="2788"/>
                          <a:pt x="32" y="2809"/>
                        </a:cubicBezTo>
                        <a:cubicBezTo>
                          <a:pt x="52" y="2829"/>
                          <a:pt x="79" y="2843"/>
                          <a:pt x="110" y="2843"/>
                        </a:cubicBezTo>
                        <a:lnTo>
                          <a:pt x="137" y="2843"/>
                        </a:lnTo>
                        <a:cubicBezTo>
                          <a:pt x="291" y="2843"/>
                          <a:pt x="441" y="2802"/>
                          <a:pt x="581" y="2727"/>
                        </a:cubicBezTo>
                        <a:cubicBezTo>
                          <a:pt x="826" y="2601"/>
                          <a:pt x="1048" y="2379"/>
                          <a:pt x="1238" y="2124"/>
                        </a:cubicBezTo>
                        <a:cubicBezTo>
                          <a:pt x="1528" y="1735"/>
                          <a:pt x="1759" y="1259"/>
                          <a:pt x="1920" y="870"/>
                        </a:cubicBezTo>
                        <a:cubicBezTo>
                          <a:pt x="2083" y="485"/>
                          <a:pt x="2176" y="181"/>
                          <a:pt x="2185" y="144"/>
                        </a:cubicBezTo>
                        <a:cubicBezTo>
                          <a:pt x="2189" y="134"/>
                          <a:pt x="2193" y="123"/>
                          <a:pt x="2193" y="114"/>
                        </a:cubicBezTo>
                        <a:cubicBezTo>
                          <a:pt x="2193" y="89"/>
                          <a:pt x="2182" y="65"/>
                          <a:pt x="2168" y="48"/>
                        </a:cubicBezTo>
                        <a:cubicBezTo>
                          <a:pt x="2155" y="28"/>
                          <a:pt x="2138" y="15"/>
                          <a:pt x="2114" y="7"/>
                        </a:cubicBezTo>
                        <a:cubicBezTo>
                          <a:pt x="2100" y="4"/>
                          <a:pt x="2091" y="1"/>
                          <a:pt x="2080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1301;p36">
                    <a:extLst>
                      <a:ext uri="{FF2B5EF4-FFF2-40B4-BE49-F238E27FC236}">
                        <a16:creationId xmlns:a16="http://schemas.microsoft.com/office/drawing/2014/main" id="{3585B212-ACC7-0A87-1A9E-28818BF63C81}"/>
                      </a:ext>
                    </a:extLst>
                  </p:cNvPr>
                  <p:cNvSpPr/>
                  <p:nvPr/>
                </p:nvSpPr>
                <p:spPr>
                  <a:xfrm>
                    <a:off x="2822170" y="2368597"/>
                    <a:ext cx="122289" cy="10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7" h="1849" extrusionOk="0">
                        <a:moveTo>
                          <a:pt x="628" y="0"/>
                        </a:moveTo>
                        <a:cubicBezTo>
                          <a:pt x="335" y="239"/>
                          <a:pt x="147" y="488"/>
                          <a:pt x="1" y="658"/>
                        </a:cubicBezTo>
                        <a:cubicBezTo>
                          <a:pt x="431" y="903"/>
                          <a:pt x="690" y="1848"/>
                          <a:pt x="1324" y="1848"/>
                        </a:cubicBezTo>
                        <a:cubicBezTo>
                          <a:pt x="1530" y="1848"/>
                          <a:pt x="1774" y="1749"/>
                          <a:pt x="2076" y="1496"/>
                        </a:cubicBezTo>
                        <a:cubicBezTo>
                          <a:pt x="1875" y="1388"/>
                          <a:pt x="1691" y="1190"/>
                          <a:pt x="1542" y="903"/>
                        </a:cubicBezTo>
                        <a:cubicBezTo>
                          <a:pt x="1119" y="76"/>
                          <a:pt x="628" y="0"/>
                          <a:pt x="628" y="0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1302;p36">
                    <a:extLst>
                      <a:ext uri="{FF2B5EF4-FFF2-40B4-BE49-F238E27FC236}">
                        <a16:creationId xmlns:a16="http://schemas.microsoft.com/office/drawing/2014/main" id="{2AD60317-CBCE-89A0-FD67-6CD65F43FF3F}"/>
                      </a:ext>
                    </a:extLst>
                  </p:cNvPr>
                  <p:cNvSpPr/>
                  <p:nvPr/>
                </p:nvSpPr>
                <p:spPr>
                  <a:xfrm>
                    <a:off x="2804330" y="1962455"/>
                    <a:ext cx="129648" cy="74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2" h="1266" extrusionOk="0">
                        <a:moveTo>
                          <a:pt x="2181" y="1"/>
                        </a:moveTo>
                        <a:cubicBezTo>
                          <a:pt x="1728" y="1"/>
                          <a:pt x="628" y="435"/>
                          <a:pt x="0" y="938"/>
                        </a:cubicBezTo>
                        <a:cubicBezTo>
                          <a:pt x="229" y="1071"/>
                          <a:pt x="470" y="1265"/>
                          <a:pt x="470" y="1265"/>
                        </a:cubicBezTo>
                        <a:cubicBezTo>
                          <a:pt x="832" y="982"/>
                          <a:pt x="1837" y="161"/>
                          <a:pt x="2202" y="1"/>
                        </a:cubicBezTo>
                        <a:cubicBezTo>
                          <a:pt x="2195" y="1"/>
                          <a:pt x="2188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9" name="Google Shape;1303;p36">
                    <a:extLst>
                      <a:ext uri="{FF2B5EF4-FFF2-40B4-BE49-F238E27FC236}">
                        <a16:creationId xmlns:a16="http://schemas.microsoft.com/office/drawing/2014/main" id="{0BD9FE55-25F1-F202-58F6-F5F3F8C85368}"/>
                      </a:ext>
                    </a:extLst>
                  </p:cNvPr>
                  <p:cNvSpPr/>
                  <p:nvPr/>
                </p:nvSpPr>
                <p:spPr>
                  <a:xfrm>
                    <a:off x="2532489" y="1978117"/>
                    <a:ext cx="205895" cy="532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7" h="9037" extrusionOk="0">
                        <a:moveTo>
                          <a:pt x="2467" y="1"/>
                        </a:moveTo>
                        <a:cubicBezTo>
                          <a:pt x="1094" y="72"/>
                          <a:pt x="0" y="1306"/>
                          <a:pt x="351" y="2928"/>
                        </a:cubicBezTo>
                        <a:cubicBezTo>
                          <a:pt x="705" y="4550"/>
                          <a:pt x="1373" y="6527"/>
                          <a:pt x="1373" y="7444"/>
                        </a:cubicBezTo>
                        <a:cubicBezTo>
                          <a:pt x="1373" y="8255"/>
                          <a:pt x="1733" y="9036"/>
                          <a:pt x="2450" y="9036"/>
                        </a:cubicBezTo>
                        <a:cubicBezTo>
                          <a:pt x="2544" y="9036"/>
                          <a:pt x="2644" y="9023"/>
                          <a:pt x="2750" y="8995"/>
                        </a:cubicBezTo>
                        <a:cubicBezTo>
                          <a:pt x="3039" y="8916"/>
                          <a:pt x="3282" y="8855"/>
                          <a:pt x="3497" y="8773"/>
                        </a:cubicBezTo>
                        <a:cubicBezTo>
                          <a:pt x="2818" y="8732"/>
                          <a:pt x="2478" y="7972"/>
                          <a:pt x="2478" y="7181"/>
                        </a:cubicBezTo>
                        <a:cubicBezTo>
                          <a:pt x="2478" y="6264"/>
                          <a:pt x="1809" y="4292"/>
                          <a:pt x="1455" y="2669"/>
                        </a:cubicBezTo>
                        <a:cubicBezTo>
                          <a:pt x="1189" y="1453"/>
                          <a:pt x="1741" y="451"/>
                          <a:pt x="2613" y="1"/>
                        </a:cubicBezTo>
                        <a:close/>
                      </a:path>
                    </a:pathLst>
                  </a:custGeom>
                  <a:solidFill>
                    <a:srgbClr val="DFE4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1304;p36">
                    <a:extLst>
                      <a:ext uri="{FF2B5EF4-FFF2-40B4-BE49-F238E27FC236}">
                        <a16:creationId xmlns:a16="http://schemas.microsoft.com/office/drawing/2014/main" id="{078A6551-0EF1-B104-A195-4D3CCE18DAFE}"/>
                      </a:ext>
                    </a:extLst>
                  </p:cNvPr>
                  <p:cNvSpPr/>
                  <p:nvPr/>
                </p:nvSpPr>
                <p:spPr>
                  <a:xfrm>
                    <a:off x="2539260" y="1958157"/>
                    <a:ext cx="507936" cy="556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7" h="9446" extrusionOk="0">
                        <a:moveTo>
                          <a:pt x="6666" y="144"/>
                        </a:moveTo>
                        <a:cubicBezTo>
                          <a:pt x="6832" y="144"/>
                          <a:pt x="6987" y="169"/>
                          <a:pt x="7127" y="220"/>
                        </a:cubicBezTo>
                        <a:cubicBezTo>
                          <a:pt x="7573" y="384"/>
                          <a:pt x="7863" y="796"/>
                          <a:pt x="7995" y="1444"/>
                        </a:cubicBezTo>
                        <a:cubicBezTo>
                          <a:pt x="8480" y="4541"/>
                          <a:pt x="7696" y="7169"/>
                          <a:pt x="7089" y="8096"/>
                        </a:cubicBezTo>
                        <a:cubicBezTo>
                          <a:pt x="6811" y="8523"/>
                          <a:pt x="6475" y="8751"/>
                          <a:pt x="6141" y="8751"/>
                        </a:cubicBezTo>
                        <a:cubicBezTo>
                          <a:pt x="6131" y="8751"/>
                          <a:pt x="6121" y="8751"/>
                          <a:pt x="6111" y="8750"/>
                        </a:cubicBezTo>
                        <a:cubicBezTo>
                          <a:pt x="5798" y="8733"/>
                          <a:pt x="5515" y="8502"/>
                          <a:pt x="5307" y="8103"/>
                        </a:cubicBezTo>
                        <a:cubicBezTo>
                          <a:pt x="5135" y="7763"/>
                          <a:pt x="4988" y="7604"/>
                          <a:pt x="4845" y="7604"/>
                        </a:cubicBezTo>
                        <a:cubicBezTo>
                          <a:pt x="4838" y="7604"/>
                          <a:pt x="4830" y="7604"/>
                          <a:pt x="4823" y="7605"/>
                        </a:cubicBezTo>
                        <a:cubicBezTo>
                          <a:pt x="4686" y="7622"/>
                          <a:pt x="4629" y="7775"/>
                          <a:pt x="4615" y="7824"/>
                        </a:cubicBezTo>
                        <a:cubicBezTo>
                          <a:pt x="3957" y="8907"/>
                          <a:pt x="3572" y="9010"/>
                          <a:pt x="2731" y="9235"/>
                        </a:cubicBezTo>
                        <a:lnTo>
                          <a:pt x="2618" y="9265"/>
                        </a:lnTo>
                        <a:cubicBezTo>
                          <a:pt x="2520" y="9292"/>
                          <a:pt x="2426" y="9305"/>
                          <a:pt x="2337" y="9305"/>
                        </a:cubicBezTo>
                        <a:cubicBezTo>
                          <a:pt x="2153" y="9305"/>
                          <a:pt x="1989" y="9249"/>
                          <a:pt x="1844" y="9139"/>
                        </a:cubicBezTo>
                        <a:cubicBezTo>
                          <a:pt x="1527" y="8897"/>
                          <a:pt x="1330" y="8376"/>
                          <a:pt x="1330" y="7783"/>
                        </a:cubicBezTo>
                        <a:cubicBezTo>
                          <a:pt x="1330" y="7190"/>
                          <a:pt x="1057" y="6174"/>
                          <a:pt x="771" y="5101"/>
                        </a:cubicBezTo>
                        <a:cubicBezTo>
                          <a:pt x="607" y="4483"/>
                          <a:pt x="433" y="3843"/>
                          <a:pt x="307" y="3253"/>
                        </a:cubicBezTo>
                        <a:cubicBezTo>
                          <a:pt x="147" y="2514"/>
                          <a:pt x="283" y="1812"/>
                          <a:pt x="696" y="1273"/>
                        </a:cubicBezTo>
                        <a:cubicBezTo>
                          <a:pt x="1092" y="759"/>
                          <a:pt x="1694" y="445"/>
                          <a:pt x="2355" y="411"/>
                        </a:cubicBezTo>
                        <a:cubicBezTo>
                          <a:pt x="2417" y="408"/>
                          <a:pt x="2475" y="408"/>
                          <a:pt x="2533" y="408"/>
                        </a:cubicBezTo>
                        <a:cubicBezTo>
                          <a:pt x="3750" y="408"/>
                          <a:pt x="4448" y="1055"/>
                          <a:pt x="4455" y="1062"/>
                        </a:cubicBezTo>
                        <a:lnTo>
                          <a:pt x="4499" y="1103"/>
                        </a:lnTo>
                        <a:lnTo>
                          <a:pt x="4547" y="1065"/>
                        </a:lnTo>
                        <a:cubicBezTo>
                          <a:pt x="5309" y="468"/>
                          <a:pt x="6065" y="144"/>
                          <a:pt x="6666" y="144"/>
                        </a:cubicBezTo>
                        <a:close/>
                        <a:moveTo>
                          <a:pt x="6659" y="0"/>
                        </a:moveTo>
                        <a:cubicBezTo>
                          <a:pt x="6040" y="0"/>
                          <a:pt x="5285" y="318"/>
                          <a:pt x="4506" y="919"/>
                        </a:cubicBezTo>
                        <a:cubicBezTo>
                          <a:pt x="4328" y="770"/>
                          <a:pt x="3649" y="266"/>
                          <a:pt x="2544" y="266"/>
                        </a:cubicBezTo>
                        <a:cubicBezTo>
                          <a:pt x="2480" y="266"/>
                          <a:pt x="2415" y="268"/>
                          <a:pt x="2349" y="271"/>
                        </a:cubicBezTo>
                        <a:cubicBezTo>
                          <a:pt x="1647" y="305"/>
                          <a:pt x="1002" y="639"/>
                          <a:pt x="587" y="1188"/>
                        </a:cubicBezTo>
                        <a:cubicBezTo>
                          <a:pt x="147" y="1760"/>
                          <a:pt x="0" y="2504"/>
                          <a:pt x="167" y="3284"/>
                        </a:cubicBezTo>
                        <a:cubicBezTo>
                          <a:pt x="297" y="3877"/>
                          <a:pt x="467" y="4518"/>
                          <a:pt x="634" y="5138"/>
                        </a:cubicBezTo>
                        <a:cubicBezTo>
                          <a:pt x="921" y="6201"/>
                          <a:pt x="1190" y="7210"/>
                          <a:pt x="1190" y="7783"/>
                        </a:cubicBezTo>
                        <a:cubicBezTo>
                          <a:pt x="1190" y="8430"/>
                          <a:pt x="1401" y="8979"/>
                          <a:pt x="1759" y="9252"/>
                        </a:cubicBezTo>
                        <a:cubicBezTo>
                          <a:pt x="1926" y="9381"/>
                          <a:pt x="2124" y="9446"/>
                          <a:pt x="2335" y="9446"/>
                        </a:cubicBezTo>
                        <a:cubicBezTo>
                          <a:pt x="2437" y="9446"/>
                          <a:pt x="2543" y="9432"/>
                          <a:pt x="2652" y="9401"/>
                        </a:cubicBezTo>
                        <a:lnTo>
                          <a:pt x="2764" y="9370"/>
                        </a:lnTo>
                        <a:cubicBezTo>
                          <a:pt x="3620" y="9142"/>
                          <a:pt x="4049" y="9027"/>
                          <a:pt x="4741" y="7888"/>
                        </a:cubicBezTo>
                        <a:lnTo>
                          <a:pt x="4748" y="7871"/>
                        </a:lnTo>
                        <a:cubicBezTo>
                          <a:pt x="4758" y="7837"/>
                          <a:pt x="4793" y="7752"/>
                          <a:pt x="4837" y="7745"/>
                        </a:cubicBezTo>
                        <a:cubicBezTo>
                          <a:pt x="4857" y="7745"/>
                          <a:pt x="4969" y="7752"/>
                          <a:pt x="5181" y="8168"/>
                        </a:cubicBezTo>
                        <a:cubicBezTo>
                          <a:pt x="5413" y="8614"/>
                          <a:pt x="5740" y="8870"/>
                          <a:pt x="6104" y="8890"/>
                        </a:cubicBezTo>
                        <a:cubicBezTo>
                          <a:pt x="6119" y="8891"/>
                          <a:pt x="6134" y="8891"/>
                          <a:pt x="6148" y="8891"/>
                        </a:cubicBezTo>
                        <a:cubicBezTo>
                          <a:pt x="6528" y="8891"/>
                          <a:pt x="6903" y="8637"/>
                          <a:pt x="7209" y="8171"/>
                        </a:cubicBezTo>
                        <a:cubicBezTo>
                          <a:pt x="7849" y="7190"/>
                          <a:pt x="8626" y="4582"/>
                          <a:pt x="8135" y="1420"/>
                        </a:cubicBezTo>
                        <a:cubicBezTo>
                          <a:pt x="7992" y="718"/>
                          <a:pt x="7668" y="268"/>
                          <a:pt x="7178" y="87"/>
                        </a:cubicBezTo>
                        <a:cubicBezTo>
                          <a:pt x="7019" y="29"/>
                          <a:pt x="6845" y="0"/>
                          <a:pt x="6659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1305;p36">
                    <a:extLst>
                      <a:ext uri="{FF2B5EF4-FFF2-40B4-BE49-F238E27FC236}">
                        <a16:creationId xmlns:a16="http://schemas.microsoft.com/office/drawing/2014/main" id="{2A76B96E-B00B-611A-5B5A-8CA2BB6E6B47}"/>
                      </a:ext>
                    </a:extLst>
                  </p:cNvPr>
                  <p:cNvSpPr/>
                  <p:nvPr/>
                </p:nvSpPr>
                <p:spPr>
                  <a:xfrm>
                    <a:off x="2542675" y="1955861"/>
                    <a:ext cx="487035" cy="56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72" h="9526" extrusionOk="0">
                        <a:moveTo>
                          <a:pt x="6608" y="222"/>
                        </a:moveTo>
                        <a:cubicBezTo>
                          <a:pt x="6772" y="222"/>
                          <a:pt x="6922" y="249"/>
                          <a:pt x="7055" y="297"/>
                        </a:cubicBezTo>
                        <a:cubicBezTo>
                          <a:pt x="7270" y="376"/>
                          <a:pt x="7447" y="515"/>
                          <a:pt x="7587" y="712"/>
                        </a:cubicBezTo>
                        <a:cubicBezTo>
                          <a:pt x="7730" y="910"/>
                          <a:pt x="7832" y="1173"/>
                          <a:pt x="7897" y="1493"/>
                        </a:cubicBezTo>
                        <a:lnTo>
                          <a:pt x="7897" y="1493"/>
                        </a:lnTo>
                        <a:lnTo>
                          <a:pt x="7897" y="1493"/>
                        </a:lnTo>
                        <a:cubicBezTo>
                          <a:pt x="8002" y="2163"/>
                          <a:pt x="8047" y="2813"/>
                          <a:pt x="8047" y="3426"/>
                        </a:cubicBezTo>
                        <a:cubicBezTo>
                          <a:pt x="8047" y="4533"/>
                          <a:pt x="7904" y="5524"/>
                          <a:pt x="7699" y="6329"/>
                        </a:cubicBezTo>
                        <a:cubicBezTo>
                          <a:pt x="7597" y="6735"/>
                          <a:pt x="7481" y="7089"/>
                          <a:pt x="7358" y="7389"/>
                        </a:cubicBezTo>
                        <a:cubicBezTo>
                          <a:pt x="7239" y="7688"/>
                          <a:pt x="7113" y="7934"/>
                          <a:pt x="6997" y="8111"/>
                        </a:cubicBezTo>
                        <a:cubicBezTo>
                          <a:pt x="6861" y="8322"/>
                          <a:pt x="6711" y="8483"/>
                          <a:pt x="6558" y="8588"/>
                        </a:cubicBezTo>
                        <a:cubicBezTo>
                          <a:pt x="6404" y="8694"/>
                          <a:pt x="6244" y="8748"/>
                          <a:pt x="6087" y="8748"/>
                        </a:cubicBezTo>
                        <a:lnTo>
                          <a:pt x="6056" y="8748"/>
                        </a:lnTo>
                        <a:cubicBezTo>
                          <a:pt x="5910" y="8739"/>
                          <a:pt x="5767" y="8684"/>
                          <a:pt x="5638" y="8578"/>
                        </a:cubicBezTo>
                        <a:cubicBezTo>
                          <a:pt x="5507" y="8473"/>
                          <a:pt x="5385" y="8319"/>
                          <a:pt x="5287" y="8121"/>
                        </a:cubicBezTo>
                        <a:cubicBezTo>
                          <a:pt x="5197" y="7951"/>
                          <a:pt x="5116" y="7825"/>
                          <a:pt x="5037" y="7740"/>
                        </a:cubicBezTo>
                        <a:cubicBezTo>
                          <a:pt x="4996" y="7696"/>
                          <a:pt x="4955" y="7661"/>
                          <a:pt x="4914" y="7638"/>
                        </a:cubicBezTo>
                        <a:cubicBezTo>
                          <a:pt x="4874" y="7614"/>
                          <a:pt x="4829" y="7603"/>
                          <a:pt x="4789" y="7603"/>
                        </a:cubicBezTo>
                        <a:lnTo>
                          <a:pt x="4758" y="7603"/>
                        </a:lnTo>
                        <a:cubicBezTo>
                          <a:pt x="4717" y="7610"/>
                          <a:pt x="4683" y="7624"/>
                          <a:pt x="4653" y="7644"/>
                        </a:cubicBezTo>
                        <a:cubicBezTo>
                          <a:pt x="4608" y="7679"/>
                          <a:pt x="4577" y="7720"/>
                          <a:pt x="4557" y="7757"/>
                        </a:cubicBezTo>
                        <a:cubicBezTo>
                          <a:pt x="4539" y="7794"/>
                          <a:pt x="4526" y="7825"/>
                          <a:pt x="4521" y="7845"/>
                        </a:cubicBezTo>
                        <a:lnTo>
                          <a:pt x="4521" y="7845"/>
                        </a:lnTo>
                        <a:cubicBezTo>
                          <a:pt x="4358" y="8113"/>
                          <a:pt x="4212" y="8320"/>
                          <a:pt x="4073" y="8483"/>
                        </a:cubicBezTo>
                        <a:cubicBezTo>
                          <a:pt x="3862" y="8728"/>
                          <a:pt x="3667" y="8871"/>
                          <a:pt x="3446" y="8977"/>
                        </a:cubicBezTo>
                        <a:cubicBezTo>
                          <a:pt x="3225" y="9082"/>
                          <a:pt x="2976" y="9151"/>
                          <a:pt x="2662" y="9236"/>
                        </a:cubicBezTo>
                        <a:lnTo>
                          <a:pt x="2550" y="9263"/>
                        </a:lnTo>
                        <a:cubicBezTo>
                          <a:pt x="2451" y="9291"/>
                          <a:pt x="2363" y="9304"/>
                          <a:pt x="2277" y="9304"/>
                        </a:cubicBezTo>
                        <a:cubicBezTo>
                          <a:pt x="2103" y="9304"/>
                          <a:pt x="1946" y="9253"/>
                          <a:pt x="1814" y="9148"/>
                        </a:cubicBezTo>
                        <a:cubicBezTo>
                          <a:pt x="1660" y="9031"/>
                          <a:pt x="1534" y="8847"/>
                          <a:pt x="1449" y="8619"/>
                        </a:cubicBezTo>
                        <a:cubicBezTo>
                          <a:pt x="1361" y="8387"/>
                          <a:pt x="1312" y="8115"/>
                          <a:pt x="1312" y="7822"/>
                        </a:cubicBezTo>
                        <a:cubicBezTo>
                          <a:pt x="1312" y="7668"/>
                          <a:pt x="1295" y="7495"/>
                          <a:pt x="1265" y="7297"/>
                        </a:cubicBezTo>
                        <a:cubicBezTo>
                          <a:pt x="1177" y="6707"/>
                          <a:pt x="968" y="5937"/>
                          <a:pt x="754" y="5129"/>
                        </a:cubicBezTo>
                        <a:cubicBezTo>
                          <a:pt x="587" y="4513"/>
                          <a:pt x="416" y="3872"/>
                          <a:pt x="287" y="3282"/>
                        </a:cubicBezTo>
                        <a:cubicBezTo>
                          <a:pt x="246" y="3084"/>
                          <a:pt x="225" y="2891"/>
                          <a:pt x="225" y="2702"/>
                        </a:cubicBezTo>
                        <a:cubicBezTo>
                          <a:pt x="225" y="2195"/>
                          <a:pt x="375" y="1721"/>
                          <a:pt x="672" y="1337"/>
                        </a:cubicBezTo>
                        <a:cubicBezTo>
                          <a:pt x="1057" y="832"/>
                          <a:pt x="1650" y="525"/>
                          <a:pt x="2301" y="491"/>
                        </a:cubicBezTo>
                        <a:cubicBezTo>
                          <a:pt x="2359" y="488"/>
                          <a:pt x="2420" y="488"/>
                          <a:pt x="2475" y="488"/>
                        </a:cubicBezTo>
                        <a:cubicBezTo>
                          <a:pt x="3078" y="488"/>
                          <a:pt x="3549" y="648"/>
                          <a:pt x="3872" y="808"/>
                        </a:cubicBezTo>
                        <a:cubicBezTo>
                          <a:pt x="4032" y="887"/>
                          <a:pt x="4158" y="969"/>
                          <a:pt x="4240" y="1030"/>
                        </a:cubicBezTo>
                        <a:cubicBezTo>
                          <a:pt x="4285" y="1060"/>
                          <a:pt x="4315" y="1084"/>
                          <a:pt x="4335" y="1101"/>
                        </a:cubicBezTo>
                        <a:cubicBezTo>
                          <a:pt x="4346" y="1112"/>
                          <a:pt x="4356" y="1118"/>
                          <a:pt x="4359" y="1121"/>
                        </a:cubicBezTo>
                        <a:cubicBezTo>
                          <a:pt x="4362" y="1125"/>
                          <a:pt x="4366" y="1128"/>
                          <a:pt x="4366" y="1128"/>
                        </a:cubicBezTo>
                        <a:lnTo>
                          <a:pt x="4370" y="1132"/>
                        </a:lnTo>
                        <a:lnTo>
                          <a:pt x="4438" y="1197"/>
                        </a:lnTo>
                        <a:lnTo>
                          <a:pt x="4516" y="1139"/>
                        </a:lnTo>
                        <a:cubicBezTo>
                          <a:pt x="4894" y="838"/>
                          <a:pt x="5269" y="610"/>
                          <a:pt x="5627" y="457"/>
                        </a:cubicBezTo>
                        <a:cubicBezTo>
                          <a:pt x="5982" y="304"/>
                          <a:pt x="6316" y="222"/>
                          <a:pt x="6608" y="222"/>
                        </a:cubicBezTo>
                        <a:close/>
                        <a:moveTo>
                          <a:pt x="6608" y="140"/>
                        </a:moveTo>
                        <a:cubicBezTo>
                          <a:pt x="6302" y="140"/>
                          <a:pt x="5957" y="225"/>
                          <a:pt x="5593" y="382"/>
                        </a:cubicBezTo>
                        <a:cubicBezTo>
                          <a:pt x="5229" y="539"/>
                          <a:pt x="4847" y="771"/>
                          <a:pt x="4465" y="1074"/>
                        </a:cubicBezTo>
                        <a:lnTo>
                          <a:pt x="4444" y="1087"/>
                        </a:lnTo>
                        <a:lnTo>
                          <a:pt x="4424" y="1071"/>
                        </a:lnTo>
                        <a:lnTo>
                          <a:pt x="4420" y="1067"/>
                        </a:lnTo>
                        <a:cubicBezTo>
                          <a:pt x="4397" y="1043"/>
                          <a:pt x="4209" y="879"/>
                          <a:pt x="3876" y="719"/>
                        </a:cubicBezTo>
                        <a:cubicBezTo>
                          <a:pt x="3544" y="560"/>
                          <a:pt x="3071" y="406"/>
                          <a:pt x="2475" y="406"/>
                        </a:cubicBezTo>
                        <a:cubicBezTo>
                          <a:pt x="2417" y="406"/>
                          <a:pt x="2359" y="406"/>
                          <a:pt x="2297" y="409"/>
                        </a:cubicBezTo>
                        <a:cubicBezTo>
                          <a:pt x="1622" y="443"/>
                          <a:pt x="1006" y="764"/>
                          <a:pt x="607" y="1285"/>
                        </a:cubicBezTo>
                        <a:cubicBezTo>
                          <a:pt x="301" y="1687"/>
                          <a:pt x="144" y="2178"/>
                          <a:pt x="144" y="2702"/>
                        </a:cubicBezTo>
                        <a:cubicBezTo>
                          <a:pt x="144" y="2897"/>
                          <a:pt x="164" y="3098"/>
                          <a:pt x="208" y="3300"/>
                        </a:cubicBezTo>
                        <a:cubicBezTo>
                          <a:pt x="338" y="3893"/>
                          <a:pt x="508" y="4533"/>
                          <a:pt x="672" y="5150"/>
                        </a:cubicBezTo>
                        <a:cubicBezTo>
                          <a:pt x="818" y="5688"/>
                          <a:pt x="958" y="6210"/>
                          <a:pt x="1060" y="6669"/>
                        </a:cubicBezTo>
                        <a:cubicBezTo>
                          <a:pt x="1111" y="6902"/>
                          <a:pt x="1156" y="7116"/>
                          <a:pt x="1186" y="7311"/>
                        </a:cubicBezTo>
                        <a:cubicBezTo>
                          <a:pt x="1213" y="7504"/>
                          <a:pt x="1231" y="7675"/>
                          <a:pt x="1231" y="7822"/>
                        </a:cubicBezTo>
                        <a:cubicBezTo>
                          <a:pt x="1231" y="8121"/>
                          <a:pt x="1282" y="8404"/>
                          <a:pt x="1374" y="8646"/>
                        </a:cubicBezTo>
                        <a:cubicBezTo>
                          <a:pt x="1463" y="8885"/>
                          <a:pt x="1595" y="9082"/>
                          <a:pt x="1762" y="9212"/>
                        </a:cubicBezTo>
                        <a:cubicBezTo>
                          <a:pt x="1913" y="9328"/>
                          <a:pt x="2086" y="9386"/>
                          <a:pt x="2277" y="9386"/>
                        </a:cubicBezTo>
                        <a:cubicBezTo>
                          <a:pt x="2369" y="9386"/>
                          <a:pt x="2468" y="9373"/>
                          <a:pt x="2570" y="9345"/>
                        </a:cubicBezTo>
                        <a:lnTo>
                          <a:pt x="2682" y="9314"/>
                        </a:lnTo>
                        <a:cubicBezTo>
                          <a:pt x="2894" y="9256"/>
                          <a:pt x="3074" y="9209"/>
                          <a:pt x="3242" y="9151"/>
                        </a:cubicBezTo>
                        <a:cubicBezTo>
                          <a:pt x="3494" y="9062"/>
                          <a:pt x="3708" y="8950"/>
                          <a:pt x="3920" y="8755"/>
                        </a:cubicBezTo>
                        <a:cubicBezTo>
                          <a:pt x="4134" y="8564"/>
                          <a:pt x="4346" y="8292"/>
                          <a:pt x="4591" y="7883"/>
                        </a:cubicBezTo>
                        <a:lnTo>
                          <a:pt x="4595" y="7880"/>
                        </a:lnTo>
                        <a:lnTo>
                          <a:pt x="4598" y="7876"/>
                        </a:lnTo>
                        <a:cubicBezTo>
                          <a:pt x="4601" y="7852"/>
                          <a:pt x="4618" y="7808"/>
                          <a:pt x="4649" y="7767"/>
                        </a:cubicBezTo>
                        <a:cubicBezTo>
                          <a:pt x="4663" y="7747"/>
                          <a:pt x="4680" y="7726"/>
                          <a:pt x="4700" y="7712"/>
                        </a:cubicBezTo>
                        <a:cubicBezTo>
                          <a:pt x="4721" y="7699"/>
                          <a:pt x="4741" y="7688"/>
                          <a:pt x="4768" y="7685"/>
                        </a:cubicBezTo>
                        <a:lnTo>
                          <a:pt x="4789" y="7685"/>
                        </a:lnTo>
                        <a:cubicBezTo>
                          <a:pt x="4816" y="7685"/>
                          <a:pt x="4843" y="7692"/>
                          <a:pt x="4878" y="7709"/>
                        </a:cubicBezTo>
                        <a:cubicBezTo>
                          <a:pt x="4922" y="7737"/>
                          <a:pt x="4976" y="7784"/>
                          <a:pt x="5031" y="7859"/>
                        </a:cubicBezTo>
                        <a:cubicBezTo>
                          <a:pt x="5089" y="7934"/>
                          <a:pt x="5150" y="8036"/>
                          <a:pt x="5211" y="8159"/>
                        </a:cubicBezTo>
                        <a:cubicBezTo>
                          <a:pt x="5317" y="8363"/>
                          <a:pt x="5443" y="8527"/>
                          <a:pt x="5586" y="8640"/>
                        </a:cubicBezTo>
                        <a:cubicBezTo>
                          <a:pt x="5729" y="8755"/>
                          <a:pt x="5886" y="8820"/>
                          <a:pt x="6053" y="8830"/>
                        </a:cubicBezTo>
                        <a:lnTo>
                          <a:pt x="6087" y="8830"/>
                        </a:lnTo>
                        <a:cubicBezTo>
                          <a:pt x="6264" y="8830"/>
                          <a:pt x="6438" y="8769"/>
                          <a:pt x="6605" y="8657"/>
                        </a:cubicBezTo>
                        <a:cubicBezTo>
                          <a:pt x="6769" y="8541"/>
                          <a:pt x="6926" y="8374"/>
                          <a:pt x="7066" y="8155"/>
                        </a:cubicBezTo>
                        <a:cubicBezTo>
                          <a:pt x="7188" y="7971"/>
                          <a:pt x="7314" y="7723"/>
                          <a:pt x="7434" y="7419"/>
                        </a:cubicBezTo>
                        <a:cubicBezTo>
                          <a:pt x="7802" y="6510"/>
                          <a:pt x="8129" y="5095"/>
                          <a:pt x="8129" y="3426"/>
                        </a:cubicBezTo>
                        <a:cubicBezTo>
                          <a:pt x="8129" y="2809"/>
                          <a:pt x="8084" y="2154"/>
                          <a:pt x="7978" y="1476"/>
                        </a:cubicBezTo>
                        <a:cubicBezTo>
                          <a:pt x="7910" y="1148"/>
                          <a:pt x="7805" y="876"/>
                          <a:pt x="7654" y="665"/>
                        </a:cubicBezTo>
                        <a:cubicBezTo>
                          <a:pt x="7505" y="453"/>
                          <a:pt x="7314" y="304"/>
                          <a:pt x="7082" y="222"/>
                        </a:cubicBezTo>
                        <a:cubicBezTo>
                          <a:pt x="6939" y="167"/>
                          <a:pt x="6779" y="140"/>
                          <a:pt x="6608" y="140"/>
                        </a:cubicBezTo>
                        <a:close/>
                        <a:moveTo>
                          <a:pt x="6599" y="82"/>
                        </a:moveTo>
                        <a:cubicBezTo>
                          <a:pt x="6783" y="82"/>
                          <a:pt x="6949" y="110"/>
                          <a:pt x="7102" y="164"/>
                        </a:cubicBezTo>
                        <a:cubicBezTo>
                          <a:pt x="7341" y="253"/>
                          <a:pt x="7539" y="406"/>
                          <a:pt x="7695" y="621"/>
                        </a:cubicBezTo>
                        <a:cubicBezTo>
                          <a:pt x="7852" y="838"/>
                          <a:pt x="7965" y="1118"/>
                          <a:pt x="8036" y="1466"/>
                        </a:cubicBezTo>
                        <a:cubicBezTo>
                          <a:pt x="8145" y="2161"/>
                          <a:pt x="8190" y="2833"/>
                          <a:pt x="8190" y="3463"/>
                        </a:cubicBezTo>
                        <a:cubicBezTo>
                          <a:pt x="8190" y="4574"/>
                          <a:pt x="8047" y="5569"/>
                          <a:pt x="7838" y="6377"/>
                        </a:cubicBezTo>
                        <a:cubicBezTo>
                          <a:pt x="7736" y="6782"/>
                          <a:pt x="7618" y="7140"/>
                          <a:pt x="7491" y="7446"/>
                        </a:cubicBezTo>
                        <a:cubicBezTo>
                          <a:pt x="7368" y="7750"/>
                          <a:pt x="7239" y="8003"/>
                          <a:pt x="7116" y="8190"/>
                        </a:cubicBezTo>
                        <a:cubicBezTo>
                          <a:pt x="6967" y="8418"/>
                          <a:pt x="6800" y="8596"/>
                          <a:pt x="6626" y="8711"/>
                        </a:cubicBezTo>
                        <a:cubicBezTo>
                          <a:pt x="6452" y="8830"/>
                          <a:pt x="6271" y="8888"/>
                          <a:pt x="6091" y="8888"/>
                        </a:cubicBezTo>
                        <a:lnTo>
                          <a:pt x="6050" y="8888"/>
                        </a:lnTo>
                        <a:cubicBezTo>
                          <a:pt x="5876" y="8878"/>
                          <a:pt x="5712" y="8813"/>
                          <a:pt x="5559" y="8698"/>
                        </a:cubicBezTo>
                        <a:cubicBezTo>
                          <a:pt x="5409" y="8578"/>
                          <a:pt x="5273" y="8407"/>
                          <a:pt x="5160" y="8187"/>
                        </a:cubicBezTo>
                        <a:cubicBezTo>
                          <a:pt x="5058" y="7985"/>
                          <a:pt x="4976" y="7876"/>
                          <a:pt x="4914" y="7818"/>
                        </a:cubicBezTo>
                        <a:cubicBezTo>
                          <a:pt x="4884" y="7787"/>
                          <a:pt x="4857" y="7767"/>
                          <a:pt x="4837" y="7757"/>
                        </a:cubicBezTo>
                        <a:cubicBezTo>
                          <a:pt x="4812" y="7747"/>
                          <a:pt x="4796" y="7743"/>
                          <a:pt x="4782" y="7743"/>
                        </a:cubicBezTo>
                        <a:lnTo>
                          <a:pt x="4775" y="7743"/>
                        </a:lnTo>
                        <a:cubicBezTo>
                          <a:pt x="4762" y="7747"/>
                          <a:pt x="4751" y="7750"/>
                          <a:pt x="4744" y="7753"/>
                        </a:cubicBezTo>
                        <a:cubicBezTo>
                          <a:pt x="4727" y="7764"/>
                          <a:pt x="4714" y="7774"/>
                          <a:pt x="4703" y="7787"/>
                        </a:cubicBezTo>
                        <a:cubicBezTo>
                          <a:pt x="4690" y="7808"/>
                          <a:pt x="4680" y="7828"/>
                          <a:pt x="4669" y="7849"/>
                        </a:cubicBezTo>
                        <a:cubicBezTo>
                          <a:pt x="4661" y="7863"/>
                          <a:pt x="4657" y="7880"/>
                          <a:pt x="4654" y="7894"/>
                        </a:cubicBezTo>
                        <a:lnTo>
                          <a:pt x="4654" y="7894"/>
                        </a:lnTo>
                        <a:lnTo>
                          <a:pt x="4653" y="7893"/>
                        </a:lnTo>
                        <a:lnTo>
                          <a:pt x="4645" y="7910"/>
                        </a:lnTo>
                        <a:lnTo>
                          <a:pt x="4646" y="7911"/>
                        </a:lnTo>
                        <a:lnTo>
                          <a:pt x="4646" y="7911"/>
                        </a:lnTo>
                        <a:cubicBezTo>
                          <a:pt x="4474" y="8192"/>
                          <a:pt x="4321" y="8408"/>
                          <a:pt x="4172" y="8582"/>
                        </a:cubicBezTo>
                        <a:cubicBezTo>
                          <a:pt x="3950" y="8841"/>
                          <a:pt x="3742" y="8994"/>
                          <a:pt x="3508" y="9103"/>
                        </a:cubicBezTo>
                        <a:cubicBezTo>
                          <a:pt x="3275" y="9215"/>
                          <a:pt x="3017" y="9283"/>
                          <a:pt x="2696" y="9373"/>
                        </a:cubicBezTo>
                        <a:lnTo>
                          <a:pt x="2583" y="9400"/>
                        </a:lnTo>
                        <a:cubicBezTo>
                          <a:pt x="2478" y="9430"/>
                          <a:pt x="2376" y="9444"/>
                          <a:pt x="2277" y="9444"/>
                        </a:cubicBezTo>
                        <a:cubicBezTo>
                          <a:pt x="2072" y="9444"/>
                          <a:pt x="1885" y="9382"/>
                          <a:pt x="1725" y="9260"/>
                        </a:cubicBezTo>
                        <a:cubicBezTo>
                          <a:pt x="1555" y="9127"/>
                          <a:pt x="1415" y="8929"/>
                          <a:pt x="1320" y="8681"/>
                        </a:cubicBezTo>
                        <a:cubicBezTo>
                          <a:pt x="1224" y="8435"/>
                          <a:pt x="1173" y="8138"/>
                          <a:pt x="1173" y="7822"/>
                        </a:cubicBezTo>
                        <a:cubicBezTo>
                          <a:pt x="1173" y="7675"/>
                          <a:pt x="1156" y="7501"/>
                          <a:pt x="1125" y="7311"/>
                        </a:cubicBezTo>
                        <a:cubicBezTo>
                          <a:pt x="1037" y="6731"/>
                          <a:pt x="829" y="5964"/>
                          <a:pt x="617" y="5167"/>
                        </a:cubicBezTo>
                        <a:cubicBezTo>
                          <a:pt x="450" y="4547"/>
                          <a:pt x="280" y="3906"/>
                          <a:pt x="150" y="3313"/>
                        </a:cubicBezTo>
                        <a:cubicBezTo>
                          <a:pt x="106" y="3105"/>
                          <a:pt x="82" y="2900"/>
                          <a:pt x="82" y="2702"/>
                        </a:cubicBezTo>
                        <a:cubicBezTo>
                          <a:pt x="82" y="2161"/>
                          <a:pt x="246" y="1664"/>
                          <a:pt x="559" y="1251"/>
                        </a:cubicBezTo>
                        <a:cubicBezTo>
                          <a:pt x="972" y="712"/>
                          <a:pt x="1602" y="385"/>
                          <a:pt x="2294" y="351"/>
                        </a:cubicBezTo>
                        <a:cubicBezTo>
                          <a:pt x="2359" y="348"/>
                          <a:pt x="2420" y="344"/>
                          <a:pt x="2481" y="344"/>
                        </a:cubicBezTo>
                        <a:cubicBezTo>
                          <a:pt x="3027" y="344"/>
                          <a:pt x="3470" y="470"/>
                          <a:pt x="3797" y="614"/>
                        </a:cubicBezTo>
                        <a:cubicBezTo>
                          <a:pt x="4124" y="757"/>
                          <a:pt x="4335" y="917"/>
                          <a:pt x="4424" y="989"/>
                        </a:cubicBezTo>
                        <a:lnTo>
                          <a:pt x="4448" y="1009"/>
                        </a:lnTo>
                        <a:lnTo>
                          <a:pt x="4475" y="992"/>
                        </a:lnTo>
                        <a:cubicBezTo>
                          <a:pt x="4860" y="692"/>
                          <a:pt x="5242" y="464"/>
                          <a:pt x="5600" y="310"/>
                        </a:cubicBezTo>
                        <a:cubicBezTo>
                          <a:pt x="5957" y="157"/>
                          <a:pt x="6298" y="82"/>
                          <a:pt x="6599" y="82"/>
                        </a:cubicBezTo>
                        <a:close/>
                        <a:moveTo>
                          <a:pt x="6599" y="0"/>
                        </a:moveTo>
                        <a:cubicBezTo>
                          <a:pt x="6281" y="0"/>
                          <a:pt x="5934" y="79"/>
                          <a:pt x="5569" y="236"/>
                        </a:cubicBezTo>
                        <a:cubicBezTo>
                          <a:pt x="5209" y="388"/>
                          <a:pt x="4834" y="614"/>
                          <a:pt x="4450" y="907"/>
                        </a:cubicBezTo>
                        <a:lnTo>
                          <a:pt x="4450" y="907"/>
                        </a:lnTo>
                        <a:cubicBezTo>
                          <a:pt x="4347" y="823"/>
                          <a:pt x="4138" y="674"/>
                          <a:pt x="3831" y="539"/>
                        </a:cubicBezTo>
                        <a:cubicBezTo>
                          <a:pt x="3494" y="392"/>
                          <a:pt x="3041" y="263"/>
                          <a:pt x="2481" y="263"/>
                        </a:cubicBezTo>
                        <a:cubicBezTo>
                          <a:pt x="2420" y="263"/>
                          <a:pt x="2355" y="266"/>
                          <a:pt x="2291" y="269"/>
                        </a:cubicBezTo>
                        <a:cubicBezTo>
                          <a:pt x="1575" y="304"/>
                          <a:pt x="921" y="645"/>
                          <a:pt x="494" y="1200"/>
                        </a:cubicBezTo>
                        <a:cubicBezTo>
                          <a:pt x="167" y="1626"/>
                          <a:pt x="0" y="2147"/>
                          <a:pt x="0" y="2702"/>
                        </a:cubicBezTo>
                        <a:cubicBezTo>
                          <a:pt x="0" y="2907"/>
                          <a:pt x="24" y="3119"/>
                          <a:pt x="68" y="3330"/>
                        </a:cubicBezTo>
                        <a:cubicBezTo>
                          <a:pt x="198" y="3926"/>
                          <a:pt x="372" y="4567"/>
                          <a:pt x="535" y="5187"/>
                        </a:cubicBezTo>
                        <a:cubicBezTo>
                          <a:pt x="679" y="5719"/>
                          <a:pt x="818" y="6237"/>
                          <a:pt x="921" y="6694"/>
                        </a:cubicBezTo>
                        <a:cubicBezTo>
                          <a:pt x="972" y="6919"/>
                          <a:pt x="1016" y="7133"/>
                          <a:pt x="1043" y="7320"/>
                        </a:cubicBezTo>
                        <a:cubicBezTo>
                          <a:pt x="1074" y="7512"/>
                          <a:pt x="1091" y="7682"/>
                          <a:pt x="1091" y="7822"/>
                        </a:cubicBezTo>
                        <a:cubicBezTo>
                          <a:pt x="1091" y="8149"/>
                          <a:pt x="1146" y="8452"/>
                          <a:pt x="1245" y="8711"/>
                        </a:cubicBezTo>
                        <a:cubicBezTo>
                          <a:pt x="1343" y="8970"/>
                          <a:pt x="1490" y="9181"/>
                          <a:pt x="1677" y="9324"/>
                        </a:cubicBezTo>
                        <a:cubicBezTo>
                          <a:pt x="1851" y="9458"/>
                          <a:pt x="2056" y="9525"/>
                          <a:pt x="2277" y="9525"/>
                        </a:cubicBezTo>
                        <a:cubicBezTo>
                          <a:pt x="2383" y="9525"/>
                          <a:pt x="2495" y="9508"/>
                          <a:pt x="2608" y="9481"/>
                        </a:cubicBezTo>
                        <a:lnTo>
                          <a:pt x="2720" y="9450"/>
                        </a:lnTo>
                        <a:cubicBezTo>
                          <a:pt x="2931" y="9393"/>
                          <a:pt x="3119" y="9341"/>
                          <a:pt x="3293" y="9280"/>
                        </a:cubicBezTo>
                        <a:cubicBezTo>
                          <a:pt x="3555" y="9188"/>
                          <a:pt x="3780" y="9072"/>
                          <a:pt x="4008" y="8868"/>
                        </a:cubicBezTo>
                        <a:cubicBezTo>
                          <a:pt x="4233" y="8663"/>
                          <a:pt x="4458" y="8377"/>
                          <a:pt x="4717" y="7948"/>
                        </a:cubicBezTo>
                        <a:lnTo>
                          <a:pt x="4721" y="7948"/>
                        </a:lnTo>
                        <a:lnTo>
                          <a:pt x="4730" y="7921"/>
                        </a:lnTo>
                        <a:lnTo>
                          <a:pt x="4730" y="7917"/>
                        </a:lnTo>
                        <a:cubicBezTo>
                          <a:pt x="4730" y="7913"/>
                          <a:pt x="4735" y="7904"/>
                          <a:pt x="4741" y="7893"/>
                        </a:cubicBezTo>
                        <a:cubicBezTo>
                          <a:pt x="4748" y="7876"/>
                          <a:pt x="4755" y="7855"/>
                          <a:pt x="4765" y="7842"/>
                        </a:cubicBezTo>
                        <a:cubicBezTo>
                          <a:pt x="4771" y="7835"/>
                          <a:pt x="4775" y="7832"/>
                          <a:pt x="4779" y="7828"/>
                        </a:cubicBezTo>
                        <a:cubicBezTo>
                          <a:pt x="4781" y="7828"/>
                          <a:pt x="4782" y="7826"/>
                          <a:pt x="4784" y="7825"/>
                        </a:cubicBezTo>
                        <a:lnTo>
                          <a:pt x="4784" y="7825"/>
                        </a:lnTo>
                        <a:cubicBezTo>
                          <a:pt x="4787" y="7826"/>
                          <a:pt x="4792" y="7827"/>
                          <a:pt x="4799" y="7832"/>
                        </a:cubicBezTo>
                        <a:cubicBezTo>
                          <a:pt x="4820" y="7842"/>
                          <a:pt x="4853" y="7866"/>
                          <a:pt x="4901" y="7924"/>
                        </a:cubicBezTo>
                        <a:cubicBezTo>
                          <a:pt x="4949" y="7982"/>
                          <a:pt x="5013" y="8077"/>
                          <a:pt x="5089" y="8223"/>
                        </a:cubicBezTo>
                        <a:cubicBezTo>
                          <a:pt x="5205" y="8452"/>
                          <a:pt x="5348" y="8632"/>
                          <a:pt x="5507" y="8759"/>
                        </a:cubicBezTo>
                        <a:cubicBezTo>
                          <a:pt x="5671" y="8888"/>
                          <a:pt x="5852" y="8959"/>
                          <a:pt x="6046" y="8970"/>
                        </a:cubicBezTo>
                        <a:lnTo>
                          <a:pt x="6091" y="8970"/>
                        </a:lnTo>
                        <a:cubicBezTo>
                          <a:pt x="6292" y="8970"/>
                          <a:pt x="6486" y="8905"/>
                          <a:pt x="6673" y="8780"/>
                        </a:cubicBezTo>
                        <a:cubicBezTo>
                          <a:pt x="6857" y="8653"/>
                          <a:pt x="7031" y="8469"/>
                          <a:pt x="7184" y="8234"/>
                        </a:cubicBezTo>
                        <a:cubicBezTo>
                          <a:pt x="7311" y="8039"/>
                          <a:pt x="7443" y="7784"/>
                          <a:pt x="7569" y="7477"/>
                        </a:cubicBezTo>
                        <a:cubicBezTo>
                          <a:pt x="7945" y="6551"/>
                          <a:pt x="8272" y="5143"/>
                          <a:pt x="8272" y="3463"/>
                        </a:cubicBezTo>
                        <a:cubicBezTo>
                          <a:pt x="8272" y="2825"/>
                          <a:pt x="8227" y="2154"/>
                          <a:pt x="8118" y="1452"/>
                        </a:cubicBezTo>
                        <a:cubicBezTo>
                          <a:pt x="8043" y="1094"/>
                          <a:pt x="7928" y="801"/>
                          <a:pt x="7761" y="573"/>
                        </a:cubicBezTo>
                        <a:cubicBezTo>
                          <a:pt x="7597" y="344"/>
                          <a:pt x="7385" y="181"/>
                          <a:pt x="7133" y="89"/>
                        </a:cubicBezTo>
                        <a:cubicBezTo>
                          <a:pt x="6970" y="28"/>
                          <a:pt x="6789" y="0"/>
                          <a:pt x="6599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1306;p36">
                    <a:extLst>
                      <a:ext uri="{FF2B5EF4-FFF2-40B4-BE49-F238E27FC236}">
                        <a16:creationId xmlns:a16="http://schemas.microsoft.com/office/drawing/2014/main" id="{CE852C57-03D6-CE5F-4113-E25A71D225EB}"/>
                      </a:ext>
                    </a:extLst>
                  </p:cNvPr>
                  <p:cNvSpPr/>
                  <p:nvPr/>
                </p:nvSpPr>
                <p:spPr>
                  <a:xfrm>
                    <a:off x="2804330" y="2017683"/>
                    <a:ext cx="83135" cy="33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2" h="57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79" y="109"/>
                          <a:pt x="174" y="201"/>
                          <a:pt x="280" y="279"/>
                        </a:cubicBezTo>
                        <a:cubicBezTo>
                          <a:pt x="385" y="361"/>
                          <a:pt x="505" y="426"/>
                          <a:pt x="628" y="480"/>
                        </a:cubicBezTo>
                        <a:cubicBezTo>
                          <a:pt x="753" y="528"/>
                          <a:pt x="887" y="562"/>
                          <a:pt x="1019" y="569"/>
                        </a:cubicBezTo>
                        <a:cubicBezTo>
                          <a:pt x="1034" y="570"/>
                          <a:pt x="1048" y="570"/>
                          <a:pt x="1063" y="570"/>
                        </a:cubicBezTo>
                        <a:cubicBezTo>
                          <a:pt x="1185" y="570"/>
                          <a:pt x="1305" y="543"/>
                          <a:pt x="1411" y="494"/>
                        </a:cubicBezTo>
                        <a:cubicBezTo>
                          <a:pt x="1279" y="491"/>
                          <a:pt x="1156" y="484"/>
                          <a:pt x="1033" y="460"/>
                        </a:cubicBezTo>
                        <a:cubicBezTo>
                          <a:pt x="914" y="430"/>
                          <a:pt x="794" y="395"/>
                          <a:pt x="679" y="348"/>
                        </a:cubicBezTo>
                        <a:cubicBezTo>
                          <a:pt x="450" y="252"/>
                          <a:pt x="232" y="13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1307;p36">
                    <a:extLst>
                      <a:ext uri="{FF2B5EF4-FFF2-40B4-BE49-F238E27FC236}">
                        <a16:creationId xmlns:a16="http://schemas.microsoft.com/office/drawing/2014/main" id="{27EFC3BC-4D5A-FBAF-5430-4893E520DB02}"/>
                      </a:ext>
                    </a:extLst>
                  </p:cNvPr>
                  <p:cNvSpPr/>
                  <p:nvPr/>
                </p:nvSpPr>
                <p:spPr>
                  <a:xfrm>
                    <a:off x="2796322" y="2010205"/>
                    <a:ext cx="101740" cy="43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" h="737" extrusionOk="0">
                        <a:moveTo>
                          <a:pt x="322" y="275"/>
                        </a:moveTo>
                        <a:cubicBezTo>
                          <a:pt x="479" y="363"/>
                          <a:pt x="636" y="445"/>
                          <a:pt x="801" y="512"/>
                        </a:cubicBezTo>
                        <a:cubicBezTo>
                          <a:pt x="917" y="560"/>
                          <a:pt x="1040" y="598"/>
                          <a:pt x="1163" y="625"/>
                        </a:cubicBezTo>
                        <a:lnTo>
                          <a:pt x="1163" y="628"/>
                        </a:lnTo>
                        <a:cubicBezTo>
                          <a:pt x="1209" y="637"/>
                          <a:pt x="1256" y="643"/>
                          <a:pt x="1303" y="648"/>
                        </a:cubicBezTo>
                        <a:lnTo>
                          <a:pt x="1303" y="648"/>
                        </a:lnTo>
                        <a:cubicBezTo>
                          <a:pt x="1268" y="653"/>
                          <a:pt x="1232" y="655"/>
                          <a:pt x="1196" y="655"/>
                        </a:cubicBezTo>
                        <a:lnTo>
                          <a:pt x="1159" y="655"/>
                        </a:lnTo>
                        <a:cubicBezTo>
                          <a:pt x="1029" y="648"/>
                          <a:pt x="900" y="614"/>
                          <a:pt x="777" y="567"/>
                        </a:cubicBezTo>
                        <a:lnTo>
                          <a:pt x="777" y="568"/>
                        </a:lnTo>
                        <a:lnTo>
                          <a:pt x="777" y="568"/>
                        </a:lnTo>
                        <a:cubicBezTo>
                          <a:pt x="656" y="515"/>
                          <a:pt x="544" y="454"/>
                          <a:pt x="443" y="376"/>
                        </a:cubicBezTo>
                        <a:cubicBezTo>
                          <a:pt x="400" y="344"/>
                          <a:pt x="360" y="311"/>
                          <a:pt x="322" y="275"/>
                        </a:cubicBezTo>
                        <a:close/>
                        <a:moveTo>
                          <a:pt x="0" y="1"/>
                        </a:moveTo>
                        <a:lnTo>
                          <a:pt x="106" y="151"/>
                        </a:lnTo>
                        <a:cubicBezTo>
                          <a:pt x="184" y="263"/>
                          <a:pt x="287" y="359"/>
                          <a:pt x="392" y="441"/>
                        </a:cubicBezTo>
                        <a:cubicBezTo>
                          <a:pt x="501" y="522"/>
                          <a:pt x="620" y="590"/>
                          <a:pt x="746" y="645"/>
                        </a:cubicBezTo>
                        <a:lnTo>
                          <a:pt x="750" y="645"/>
                        </a:lnTo>
                        <a:cubicBezTo>
                          <a:pt x="876" y="692"/>
                          <a:pt x="1012" y="730"/>
                          <a:pt x="1155" y="737"/>
                        </a:cubicBezTo>
                        <a:lnTo>
                          <a:pt x="1196" y="737"/>
                        </a:lnTo>
                        <a:cubicBezTo>
                          <a:pt x="1322" y="737"/>
                          <a:pt x="1452" y="710"/>
                          <a:pt x="1564" y="659"/>
                        </a:cubicBezTo>
                        <a:lnTo>
                          <a:pt x="1728" y="580"/>
                        </a:lnTo>
                        <a:lnTo>
                          <a:pt x="1547" y="580"/>
                        </a:lnTo>
                        <a:cubicBezTo>
                          <a:pt x="1418" y="577"/>
                          <a:pt x="1295" y="570"/>
                          <a:pt x="1179" y="546"/>
                        </a:cubicBezTo>
                        <a:cubicBezTo>
                          <a:pt x="1060" y="519"/>
                          <a:pt x="944" y="485"/>
                          <a:pt x="831" y="437"/>
                        </a:cubicBezTo>
                        <a:cubicBezTo>
                          <a:pt x="603" y="345"/>
                          <a:pt x="389" y="222"/>
                          <a:pt x="157" y="93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1308;p36">
                    <a:extLst>
                      <a:ext uri="{FF2B5EF4-FFF2-40B4-BE49-F238E27FC236}">
                        <a16:creationId xmlns:a16="http://schemas.microsoft.com/office/drawing/2014/main" id="{E33082D0-365B-298D-D0F0-C001AAF13895}"/>
                      </a:ext>
                    </a:extLst>
                  </p:cNvPr>
                  <p:cNvSpPr/>
                  <p:nvPr/>
                </p:nvSpPr>
                <p:spPr>
                  <a:xfrm>
                    <a:off x="2814751" y="2356174"/>
                    <a:ext cx="72714" cy="64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1091" extrusionOk="0">
                        <a:moveTo>
                          <a:pt x="1234" y="0"/>
                        </a:moveTo>
                        <a:lnTo>
                          <a:pt x="1234" y="0"/>
                        </a:lnTo>
                        <a:cubicBezTo>
                          <a:pt x="1091" y="10"/>
                          <a:pt x="948" y="45"/>
                          <a:pt x="815" y="112"/>
                        </a:cubicBezTo>
                        <a:cubicBezTo>
                          <a:pt x="682" y="174"/>
                          <a:pt x="559" y="259"/>
                          <a:pt x="454" y="358"/>
                        </a:cubicBezTo>
                        <a:cubicBezTo>
                          <a:pt x="348" y="460"/>
                          <a:pt x="253" y="573"/>
                          <a:pt x="178" y="696"/>
                        </a:cubicBezTo>
                        <a:cubicBezTo>
                          <a:pt x="100" y="818"/>
                          <a:pt x="35" y="951"/>
                          <a:pt x="1" y="1091"/>
                        </a:cubicBezTo>
                        <a:cubicBezTo>
                          <a:pt x="175" y="862"/>
                          <a:pt x="348" y="647"/>
                          <a:pt x="549" y="463"/>
                        </a:cubicBezTo>
                        <a:cubicBezTo>
                          <a:pt x="648" y="368"/>
                          <a:pt x="757" y="287"/>
                          <a:pt x="870" y="208"/>
                        </a:cubicBezTo>
                        <a:cubicBezTo>
                          <a:pt x="982" y="126"/>
                          <a:pt x="1108" y="68"/>
                          <a:pt x="1234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1309;p36">
                    <a:extLst>
                      <a:ext uri="{FF2B5EF4-FFF2-40B4-BE49-F238E27FC236}">
                        <a16:creationId xmlns:a16="http://schemas.microsoft.com/office/drawing/2014/main" id="{C93E6BA2-01DB-8732-A8A4-0E5733A665D0}"/>
                      </a:ext>
                    </a:extLst>
                  </p:cNvPr>
                  <p:cNvSpPr/>
                  <p:nvPr/>
                </p:nvSpPr>
                <p:spPr>
                  <a:xfrm>
                    <a:off x="2809746" y="2352759"/>
                    <a:ext cx="89141" cy="78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" h="1333" extrusionOk="0">
                        <a:moveTo>
                          <a:pt x="1064" y="146"/>
                        </a:moveTo>
                        <a:cubicBezTo>
                          <a:pt x="1018" y="172"/>
                          <a:pt x="974" y="200"/>
                          <a:pt x="931" y="232"/>
                        </a:cubicBezTo>
                        <a:cubicBezTo>
                          <a:pt x="819" y="310"/>
                          <a:pt x="706" y="392"/>
                          <a:pt x="607" y="491"/>
                        </a:cubicBezTo>
                        <a:cubicBezTo>
                          <a:pt x="468" y="619"/>
                          <a:pt x="342" y="762"/>
                          <a:pt x="221" y="913"/>
                        </a:cubicBezTo>
                        <a:lnTo>
                          <a:pt x="221" y="913"/>
                        </a:lnTo>
                        <a:cubicBezTo>
                          <a:pt x="244" y="866"/>
                          <a:pt x="269" y="821"/>
                          <a:pt x="297" y="777"/>
                        </a:cubicBezTo>
                        <a:cubicBezTo>
                          <a:pt x="372" y="655"/>
                          <a:pt x="464" y="546"/>
                          <a:pt x="567" y="447"/>
                        </a:cubicBezTo>
                        <a:cubicBezTo>
                          <a:pt x="672" y="351"/>
                          <a:pt x="792" y="269"/>
                          <a:pt x="917" y="205"/>
                        </a:cubicBezTo>
                        <a:lnTo>
                          <a:pt x="921" y="205"/>
                        </a:lnTo>
                        <a:cubicBezTo>
                          <a:pt x="966" y="181"/>
                          <a:pt x="1014" y="162"/>
                          <a:pt x="1064" y="146"/>
                        </a:cubicBezTo>
                        <a:close/>
                        <a:moveTo>
                          <a:pt x="1514" y="0"/>
                        </a:moveTo>
                        <a:lnTo>
                          <a:pt x="1316" y="17"/>
                        </a:lnTo>
                        <a:cubicBezTo>
                          <a:pt x="1169" y="27"/>
                          <a:pt x="1020" y="62"/>
                          <a:pt x="883" y="133"/>
                        </a:cubicBezTo>
                        <a:cubicBezTo>
                          <a:pt x="747" y="198"/>
                          <a:pt x="621" y="283"/>
                          <a:pt x="512" y="389"/>
                        </a:cubicBezTo>
                        <a:cubicBezTo>
                          <a:pt x="403" y="491"/>
                          <a:pt x="307" y="607"/>
                          <a:pt x="226" y="733"/>
                        </a:cubicBezTo>
                        <a:cubicBezTo>
                          <a:pt x="147" y="859"/>
                          <a:pt x="82" y="996"/>
                          <a:pt x="48" y="1142"/>
                        </a:cubicBezTo>
                        <a:lnTo>
                          <a:pt x="1" y="1333"/>
                        </a:lnTo>
                        <a:lnTo>
                          <a:pt x="1" y="1333"/>
                        </a:lnTo>
                        <a:lnTo>
                          <a:pt x="120" y="1176"/>
                        </a:lnTo>
                        <a:cubicBezTo>
                          <a:pt x="290" y="947"/>
                          <a:pt x="464" y="733"/>
                          <a:pt x="661" y="552"/>
                        </a:cubicBezTo>
                        <a:lnTo>
                          <a:pt x="665" y="549"/>
                        </a:lnTo>
                        <a:cubicBezTo>
                          <a:pt x="760" y="457"/>
                          <a:pt x="866" y="375"/>
                          <a:pt x="979" y="296"/>
                        </a:cubicBezTo>
                        <a:cubicBezTo>
                          <a:pt x="1088" y="222"/>
                          <a:pt x="1210" y="161"/>
                          <a:pt x="1340" y="92"/>
                        </a:cubicBezTo>
                        <a:lnTo>
                          <a:pt x="1514" y="0"/>
                        </a:ln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1310;p36">
                    <a:extLst>
                      <a:ext uri="{FF2B5EF4-FFF2-40B4-BE49-F238E27FC236}">
                        <a16:creationId xmlns:a16="http://schemas.microsoft.com/office/drawing/2014/main" id="{9703FF48-E2DE-D0F9-218D-1182ED42EF98}"/>
                      </a:ext>
                    </a:extLst>
                  </p:cNvPr>
                  <p:cNvSpPr/>
                  <p:nvPr/>
                </p:nvSpPr>
                <p:spPr>
                  <a:xfrm>
                    <a:off x="2938160" y="2654098"/>
                    <a:ext cx="109807" cy="67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5" h="1146" extrusionOk="0">
                        <a:moveTo>
                          <a:pt x="594" y="144"/>
                        </a:moveTo>
                        <a:cubicBezTo>
                          <a:pt x="648" y="144"/>
                          <a:pt x="740" y="158"/>
                          <a:pt x="794" y="192"/>
                        </a:cubicBezTo>
                        <a:cubicBezTo>
                          <a:pt x="819" y="205"/>
                          <a:pt x="860" y="219"/>
                          <a:pt x="948" y="249"/>
                        </a:cubicBezTo>
                        <a:cubicBezTo>
                          <a:pt x="1166" y="325"/>
                          <a:pt x="1616" y="478"/>
                          <a:pt x="1698" y="693"/>
                        </a:cubicBezTo>
                        <a:cubicBezTo>
                          <a:pt x="1714" y="744"/>
                          <a:pt x="1711" y="795"/>
                          <a:pt x="1687" y="850"/>
                        </a:cubicBezTo>
                        <a:cubicBezTo>
                          <a:pt x="1598" y="884"/>
                          <a:pt x="1258" y="1006"/>
                          <a:pt x="870" y="1006"/>
                        </a:cubicBezTo>
                        <a:cubicBezTo>
                          <a:pt x="650" y="1006"/>
                          <a:pt x="415" y="967"/>
                          <a:pt x="201" y="850"/>
                        </a:cubicBezTo>
                        <a:cubicBezTo>
                          <a:pt x="185" y="839"/>
                          <a:pt x="178" y="829"/>
                          <a:pt x="178" y="812"/>
                        </a:cubicBezTo>
                        <a:cubicBezTo>
                          <a:pt x="157" y="669"/>
                          <a:pt x="413" y="335"/>
                          <a:pt x="594" y="144"/>
                        </a:cubicBezTo>
                        <a:close/>
                        <a:moveTo>
                          <a:pt x="560" y="1"/>
                        </a:moveTo>
                        <a:cubicBezTo>
                          <a:pt x="542" y="1"/>
                          <a:pt x="525" y="11"/>
                          <a:pt x="512" y="25"/>
                        </a:cubicBezTo>
                        <a:cubicBezTo>
                          <a:pt x="426" y="114"/>
                          <a:pt x="1" y="570"/>
                          <a:pt x="38" y="829"/>
                        </a:cubicBezTo>
                        <a:cubicBezTo>
                          <a:pt x="45" y="891"/>
                          <a:pt x="75" y="938"/>
                          <a:pt x="130" y="972"/>
                        </a:cubicBezTo>
                        <a:cubicBezTo>
                          <a:pt x="372" y="1102"/>
                          <a:pt x="635" y="1146"/>
                          <a:pt x="876" y="1146"/>
                        </a:cubicBezTo>
                        <a:cubicBezTo>
                          <a:pt x="1346" y="1146"/>
                          <a:pt x="1742" y="979"/>
                          <a:pt x="1766" y="969"/>
                        </a:cubicBezTo>
                        <a:cubicBezTo>
                          <a:pt x="1780" y="965"/>
                          <a:pt x="1793" y="952"/>
                          <a:pt x="1800" y="938"/>
                        </a:cubicBezTo>
                        <a:cubicBezTo>
                          <a:pt x="1854" y="839"/>
                          <a:pt x="1865" y="737"/>
                          <a:pt x="1827" y="642"/>
                        </a:cubicBezTo>
                        <a:cubicBezTo>
                          <a:pt x="1722" y="366"/>
                          <a:pt x="1248" y="202"/>
                          <a:pt x="992" y="117"/>
                        </a:cubicBezTo>
                        <a:cubicBezTo>
                          <a:pt x="942" y="100"/>
                          <a:pt x="883" y="79"/>
                          <a:pt x="870" y="73"/>
                        </a:cubicBezTo>
                        <a:cubicBezTo>
                          <a:pt x="761" y="1"/>
                          <a:pt x="580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1311;p36">
                    <a:extLst>
                      <a:ext uri="{FF2B5EF4-FFF2-40B4-BE49-F238E27FC236}">
                        <a16:creationId xmlns:a16="http://schemas.microsoft.com/office/drawing/2014/main" id="{94603B37-07EF-088B-5B5E-95AD334E6AF5}"/>
                      </a:ext>
                    </a:extLst>
                  </p:cNvPr>
                  <p:cNvSpPr/>
                  <p:nvPr/>
                </p:nvSpPr>
                <p:spPr>
                  <a:xfrm>
                    <a:off x="2937748" y="2651684"/>
                    <a:ext cx="111808" cy="72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9" h="1228" extrusionOk="0">
                        <a:moveTo>
                          <a:pt x="615" y="226"/>
                        </a:moveTo>
                        <a:lnTo>
                          <a:pt x="615" y="226"/>
                        </a:lnTo>
                        <a:cubicBezTo>
                          <a:pt x="639" y="227"/>
                          <a:pt x="665" y="231"/>
                          <a:pt x="693" y="236"/>
                        </a:cubicBezTo>
                        <a:cubicBezTo>
                          <a:pt x="710" y="240"/>
                          <a:pt x="727" y="243"/>
                          <a:pt x="744" y="250"/>
                        </a:cubicBezTo>
                        <a:cubicBezTo>
                          <a:pt x="757" y="254"/>
                          <a:pt x="771" y="260"/>
                          <a:pt x="781" y="267"/>
                        </a:cubicBezTo>
                        <a:cubicBezTo>
                          <a:pt x="795" y="277"/>
                          <a:pt x="815" y="284"/>
                          <a:pt x="839" y="295"/>
                        </a:cubicBezTo>
                        <a:cubicBezTo>
                          <a:pt x="867" y="304"/>
                          <a:pt x="897" y="315"/>
                          <a:pt x="941" y="328"/>
                        </a:cubicBezTo>
                        <a:cubicBezTo>
                          <a:pt x="1051" y="366"/>
                          <a:pt x="1214" y="424"/>
                          <a:pt x="1361" y="495"/>
                        </a:cubicBezTo>
                        <a:cubicBezTo>
                          <a:pt x="1435" y="533"/>
                          <a:pt x="1504" y="573"/>
                          <a:pt x="1558" y="614"/>
                        </a:cubicBezTo>
                        <a:cubicBezTo>
                          <a:pt x="1582" y="638"/>
                          <a:pt x="1606" y="658"/>
                          <a:pt x="1627" y="683"/>
                        </a:cubicBezTo>
                        <a:cubicBezTo>
                          <a:pt x="1644" y="703"/>
                          <a:pt x="1657" y="727"/>
                          <a:pt x="1664" y="748"/>
                        </a:cubicBezTo>
                        <a:cubicBezTo>
                          <a:pt x="1671" y="765"/>
                          <a:pt x="1674" y="781"/>
                          <a:pt x="1674" y="798"/>
                        </a:cubicBezTo>
                        <a:cubicBezTo>
                          <a:pt x="1674" y="818"/>
                          <a:pt x="1672" y="838"/>
                          <a:pt x="1663" y="860"/>
                        </a:cubicBezTo>
                        <a:lnTo>
                          <a:pt x="1663" y="860"/>
                        </a:lnTo>
                        <a:cubicBezTo>
                          <a:pt x="1554" y="901"/>
                          <a:pt x="1237" y="1006"/>
                          <a:pt x="880" y="1006"/>
                        </a:cubicBezTo>
                        <a:cubicBezTo>
                          <a:pt x="666" y="1006"/>
                          <a:pt x="435" y="966"/>
                          <a:pt x="228" y="855"/>
                        </a:cubicBezTo>
                        <a:lnTo>
                          <a:pt x="228" y="855"/>
                        </a:lnTo>
                        <a:lnTo>
                          <a:pt x="229" y="853"/>
                        </a:lnTo>
                        <a:lnTo>
                          <a:pt x="226" y="853"/>
                        </a:lnTo>
                        <a:lnTo>
                          <a:pt x="226" y="847"/>
                        </a:lnTo>
                        <a:cubicBezTo>
                          <a:pt x="222" y="843"/>
                          <a:pt x="222" y="839"/>
                          <a:pt x="222" y="836"/>
                        </a:cubicBezTo>
                        <a:cubicBezTo>
                          <a:pt x="222" y="822"/>
                          <a:pt x="226" y="806"/>
                          <a:pt x="233" y="785"/>
                        </a:cubicBezTo>
                        <a:cubicBezTo>
                          <a:pt x="243" y="748"/>
                          <a:pt x="263" y="703"/>
                          <a:pt x="290" y="655"/>
                        </a:cubicBezTo>
                        <a:cubicBezTo>
                          <a:pt x="331" y="581"/>
                          <a:pt x="389" y="502"/>
                          <a:pt x="450" y="424"/>
                        </a:cubicBezTo>
                        <a:cubicBezTo>
                          <a:pt x="504" y="351"/>
                          <a:pt x="563" y="282"/>
                          <a:pt x="615" y="226"/>
                        </a:cubicBezTo>
                        <a:close/>
                        <a:moveTo>
                          <a:pt x="584" y="141"/>
                        </a:moveTo>
                        <a:lnTo>
                          <a:pt x="570" y="158"/>
                        </a:lnTo>
                        <a:cubicBezTo>
                          <a:pt x="482" y="250"/>
                          <a:pt x="376" y="376"/>
                          <a:pt x="294" y="499"/>
                        </a:cubicBezTo>
                        <a:cubicBezTo>
                          <a:pt x="249" y="560"/>
                          <a:pt x="212" y="622"/>
                          <a:pt x="185" y="679"/>
                        </a:cubicBezTo>
                        <a:cubicBezTo>
                          <a:pt x="175" y="707"/>
                          <a:pt x="161" y="734"/>
                          <a:pt x="154" y="761"/>
                        </a:cubicBezTo>
                        <a:cubicBezTo>
                          <a:pt x="147" y="785"/>
                          <a:pt x="140" y="812"/>
                          <a:pt x="140" y="836"/>
                        </a:cubicBezTo>
                        <a:cubicBezTo>
                          <a:pt x="140" y="843"/>
                          <a:pt x="140" y="850"/>
                          <a:pt x="144" y="856"/>
                        </a:cubicBezTo>
                        <a:cubicBezTo>
                          <a:pt x="144" y="870"/>
                          <a:pt x="147" y="883"/>
                          <a:pt x="158" y="897"/>
                        </a:cubicBezTo>
                        <a:cubicBezTo>
                          <a:pt x="164" y="908"/>
                          <a:pt x="175" y="918"/>
                          <a:pt x="188" y="924"/>
                        </a:cubicBezTo>
                        <a:cubicBezTo>
                          <a:pt x="410" y="1047"/>
                          <a:pt x="655" y="1088"/>
                          <a:pt x="880" y="1088"/>
                        </a:cubicBezTo>
                        <a:cubicBezTo>
                          <a:pt x="1276" y="1088"/>
                          <a:pt x="1616" y="965"/>
                          <a:pt x="1708" y="928"/>
                        </a:cubicBezTo>
                        <a:lnTo>
                          <a:pt x="1726" y="921"/>
                        </a:lnTo>
                        <a:lnTo>
                          <a:pt x="1732" y="908"/>
                        </a:lnTo>
                        <a:cubicBezTo>
                          <a:pt x="1749" y="874"/>
                          <a:pt x="1756" y="836"/>
                          <a:pt x="1756" y="798"/>
                        </a:cubicBezTo>
                        <a:cubicBezTo>
                          <a:pt x="1756" y="771"/>
                          <a:pt x="1753" y="744"/>
                          <a:pt x="1742" y="720"/>
                        </a:cubicBezTo>
                        <a:cubicBezTo>
                          <a:pt x="1729" y="686"/>
                          <a:pt x="1712" y="658"/>
                          <a:pt x="1688" y="628"/>
                        </a:cubicBezTo>
                        <a:cubicBezTo>
                          <a:pt x="1647" y="581"/>
                          <a:pt x="1596" y="540"/>
                          <a:pt x="1534" y="499"/>
                        </a:cubicBezTo>
                        <a:cubicBezTo>
                          <a:pt x="1446" y="441"/>
                          <a:pt x="1340" y="393"/>
                          <a:pt x="1238" y="352"/>
                        </a:cubicBezTo>
                        <a:cubicBezTo>
                          <a:pt x="1136" y="308"/>
                          <a:pt x="1040" y="277"/>
                          <a:pt x="969" y="254"/>
                        </a:cubicBezTo>
                        <a:cubicBezTo>
                          <a:pt x="924" y="236"/>
                          <a:pt x="890" y="226"/>
                          <a:pt x="870" y="216"/>
                        </a:cubicBezTo>
                        <a:cubicBezTo>
                          <a:pt x="846" y="209"/>
                          <a:pt x="832" y="202"/>
                          <a:pt x="826" y="196"/>
                        </a:cubicBezTo>
                        <a:cubicBezTo>
                          <a:pt x="809" y="185"/>
                          <a:pt x="788" y="178"/>
                          <a:pt x="768" y="172"/>
                        </a:cubicBezTo>
                        <a:cubicBezTo>
                          <a:pt x="740" y="161"/>
                          <a:pt x="710" y="155"/>
                          <a:pt x="679" y="151"/>
                        </a:cubicBezTo>
                        <a:cubicBezTo>
                          <a:pt x="652" y="147"/>
                          <a:pt x="621" y="144"/>
                          <a:pt x="601" y="144"/>
                        </a:cubicBezTo>
                        <a:lnTo>
                          <a:pt x="584" y="141"/>
                        </a:lnTo>
                        <a:close/>
                        <a:moveTo>
                          <a:pt x="584" y="83"/>
                        </a:moveTo>
                        <a:cubicBezTo>
                          <a:pt x="607" y="83"/>
                          <a:pt x="655" y="86"/>
                          <a:pt x="706" y="93"/>
                        </a:cubicBezTo>
                        <a:cubicBezTo>
                          <a:pt x="757" y="103"/>
                          <a:pt x="815" y="120"/>
                          <a:pt x="856" y="147"/>
                        </a:cubicBezTo>
                        <a:cubicBezTo>
                          <a:pt x="859" y="151"/>
                          <a:pt x="863" y="151"/>
                          <a:pt x="867" y="155"/>
                        </a:cubicBezTo>
                        <a:cubicBezTo>
                          <a:pt x="873" y="155"/>
                          <a:pt x="883" y="158"/>
                          <a:pt x="890" y="161"/>
                        </a:cubicBezTo>
                        <a:cubicBezTo>
                          <a:pt x="917" y="172"/>
                          <a:pt x="955" y="185"/>
                          <a:pt x="989" y="196"/>
                        </a:cubicBezTo>
                        <a:cubicBezTo>
                          <a:pt x="1115" y="240"/>
                          <a:pt x="1296" y="301"/>
                          <a:pt x="1456" y="386"/>
                        </a:cubicBezTo>
                        <a:cubicBezTo>
                          <a:pt x="1534" y="427"/>
                          <a:pt x="1609" y="474"/>
                          <a:pt x="1671" y="526"/>
                        </a:cubicBezTo>
                        <a:cubicBezTo>
                          <a:pt x="1729" y="581"/>
                          <a:pt x="1773" y="638"/>
                          <a:pt x="1797" y="696"/>
                        </a:cubicBezTo>
                        <a:cubicBezTo>
                          <a:pt x="1811" y="730"/>
                          <a:pt x="1817" y="765"/>
                          <a:pt x="1817" y="798"/>
                        </a:cubicBezTo>
                        <a:cubicBezTo>
                          <a:pt x="1817" y="850"/>
                          <a:pt x="1803" y="904"/>
                          <a:pt x="1770" y="962"/>
                        </a:cubicBezTo>
                        <a:cubicBezTo>
                          <a:pt x="1766" y="965"/>
                          <a:pt x="1762" y="973"/>
                          <a:pt x="1756" y="973"/>
                        </a:cubicBezTo>
                        <a:cubicBezTo>
                          <a:pt x="1746" y="979"/>
                          <a:pt x="1644" y="1023"/>
                          <a:pt x="1487" y="1064"/>
                        </a:cubicBezTo>
                        <a:cubicBezTo>
                          <a:pt x="1326" y="1105"/>
                          <a:pt x="1115" y="1146"/>
                          <a:pt x="883" y="1146"/>
                        </a:cubicBezTo>
                        <a:cubicBezTo>
                          <a:pt x="648" y="1146"/>
                          <a:pt x="392" y="1105"/>
                          <a:pt x="158" y="976"/>
                        </a:cubicBezTo>
                        <a:cubicBezTo>
                          <a:pt x="137" y="962"/>
                          <a:pt x="120" y="949"/>
                          <a:pt x="106" y="928"/>
                        </a:cubicBezTo>
                        <a:cubicBezTo>
                          <a:pt x="96" y="911"/>
                          <a:pt x="90" y="891"/>
                          <a:pt x="82" y="863"/>
                        </a:cubicBezTo>
                        <a:lnTo>
                          <a:pt x="82" y="839"/>
                        </a:lnTo>
                        <a:cubicBezTo>
                          <a:pt x="82" y="812"/>
                          <a:pt x="90" y="778"/>
                          <a:pt x="100" y="744"/>
                        </a:cubicBezTo>
                        <a:cubicBezTo>
                          <a:pt x="117" y="686"/>
                          <a:pt x="147" y="618"/>
                          <a:pt x="188" y="553"/>
                        </a:cubicBezTo>
                        <a:cubicBezTo>
                          <a:pt x="246" y="451"/>
                          <a:pt x="324" y="348"/>
                          <a:pt x="392" y="267"/>
                        </a:cubicBezTo>
                        <a:cubicBezTo>
                          <a:pt x="461" y="185"/>
                          <a:pt x="522" y="120"/>
                          <a:pt x="546" y="93"/>
                        </a:cubicBezTo>
                        <a:cubicBezTo>
                          <a:pt x="553" y="86"/>
                          <a:pt x="560" y="83"/>
                          <a:pt x="570" y="83"/>
                        </a:cubicBezTo>
                        <a:close/>
                        <a:moveTo>
                          <a:pt x="563" y="1"/>
                        </a:moveTo>
                        <a:lnTo>
                          <a:pt x="563" y="1"/>
                        </a:lnTo>
                        <a:lnTo>
                          <a:pt x="563" y="1"/>
                        </a:lnTo>
                        <a:cubicBezTo>
                          <a:pt x="534" y="2"/>
                          <a:pt x="508" y="16"/>
                          <a:pt x="488" y="35"/>
                        </a:cubicBezTo>
                        <a:cubicBezTo>
                          <a:pt x="447" y="79"/>
                          <a:pt x="328" y="209"/>
                          <a:pt x="216" y="362"/>
                        </a:cubicBezTo>
                        <a:cubicBezTo>
                          <a:pt x="161" y="438"/>
                          <a:pt x="106" y="519"/>
                          <a:pt x="69" y="601"/>
                        </a:cubicBezTo>
                        <a:cubicBezTo>
                          <a:pt x="49" y="642"/>
                          <a:pt x="32" y="683"/>
                          <a:pt x="21" y="724"/>
                        </a:cubicBezTo>
                        <a:cubicBezTo>
                          <a:pt x="8" y="761"/>
                          <a:pt x="1" y="802"/>
                          <a:pt x="1" y="839"/>
                        </a:cubicBezTo>
                        <a:cubicBezTo>
                          <a:pt x="1" y="853"/>
                          <a:pt x="1" y="863"/>
                          <a:pt x="4" y="877"/>
                        </a:cubicBezTo>
                        <a:cubicBezTo>
                          <a:pt x="8" y="911"/>
                          <a:pt x="21" y="945"/>
                          <a:pt x="38" y="976"/>
                        </a:cubicBezTo>
                        <a:cubicBezTo>
                          <a:pt x="59" y="1003"/>
                          <a:pt x="86" y="1027"/>
                          <a:pt x="117" y="1047"/>
                        </a:cubicBezTo>
                        <a:cubicBezTo>
                          <a:pt x="369" y="1184"/>
                          <a:pt x="638" y="1228"/>
                          <a:pt x="883" y="1228"/>
                        </a:cubicBezTo>
                        <a:cubicBezTo>
                          <a:pt x="1125" y="1228"/>
                          <a:pt x="1344" y="1187"/>
                          <a:pt x="1507" y="1143"/>
                        </a:cubicBezTo>
                        <a:cubicBezTo>
                          <a:pt x="1671" y="1099"/>
                          <a:pt x="1776" y="1054"/>
                          <a:pt x="1790" y="1047"/>
                        </a:cubicBezTo>
                        <a:cubicBezTo>
                          <a:pt x="1811" y="1037"/>
                          <a:pt x="1831" y="1023"/>
                          <a:pt x="1841" y="1000"/>
                        </a:cubicBezTo>
                        <a:cubicBezTo>
                          <a:pt x="1879" y="935"/>
                          <a:pt x="1899" y="867"/>
                          <a:pt x="1899" y="798"/>
                        </a:cubicBezTo>
                        <a:cubicBezTo>
                          <a:pt x="1899" y="754"/>
                          <a:pt x="1889" y="710"/>
                          <a:pt x="1875" y="669"/>
                        </a:cubicBezTo>
                        <a:cubicBezTo>
                          <a:pt x="1844" y="591"/>
                          <a:pt x="1790" y="523"/>
                          <a:pt x="1721" y="465"/>
                        </a:cubicBezTo>
                        <a:cubicBezTo>
                          <a:pt x="1623" y="380"/>
                          <a:pt x="1493" y="308"/>
                          <a:pt x="1364" y="250"/>
                        </a:cubicBezTo>
                        <a:cubicBezTo>
                          <a:pt x="1238" y="196"/>
                          <a:pt x="1108" y="151"/>
                          <a:pt x="1013" y="117"/>
                        </a:cubicBezTo>
                        <a:cubicBezTo>
                          <a:pt x="989" y="110"/>
                          <a:pt x="962" y="100"/>
                          <a:pt x="938" y="93"/>
                        </a:cubicBezTo>
                        <a:cubicBezTo>
                          <a:pt x="928" y="90"/>
                          <a:pt x="917" y="86"/>
                          <a:pt x="911" y="83"/>
                        </a:cubicBezTo>
                        <a:cubicBezTo>
                          <a:pt x="908" y="79"/>
                          <a:pt x="904" y="79"/>
                          <a:pt x="900" y="79"/>
                        </a:cubicBezTo>
                        <a:lnTo>
                          <a:pt x="899" y="78"/>
                        </a:lnTo>
                        <a:lnTo>
                          <a:pt x="900" y="76"/>
                        </a:lnTo>
                        <a:cubicBezTo>
                          <a:pt x="846" y="42"/>
                          <a:pt x="778" y="25"/>
                          <a:pt x="720" y="15"/>
                        </a:cubicBezTo>
                        <a:cubicBezTo>
                          <a:pt x="662" y="4"/>
                          <a:pt x="611" y="1"/>
                          <a:pt x="58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1312;p36">
                    <a:extLst>
                      <a:ext uri="{FF2B5EF4-FFF2-40B4-BE49-F238E27FC236}">
                        <a16:creationId xmlns:a16="http://schemas.microsoft.com/office/drawing/2014/main" id="{785FD4D9-3510-CF54-1829-BB207C752E46}"/>
                      </a:ext>
                    </a:extLst>
                  </p:cNvPr>
                  <p:cNvSpPr/>
                  <p:nvPr/>
                </p:nvSpPr>
                <p:spPr>
                  <a:xfrm>
                    <a:off x="2539907" y="2657689"/>
                    <a:ext cx="109571" cy="67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" h="1147" extrusionOk="0">
                        <a:moveTo>
                          <a:pt x="590" y="141"/>
                        </a:moveTo>
                        <a:cubicBezTo>
                          <a:pt x="644" y="144"/>
                          <a:pt x="739" y="155"/>
                          <a:pt x="790" y="188"/>
                        </a:cubicBezTo>
                        <a:cubicBezTo>
                          <a:pt x="815" y="202"/>
                          <a:pt x="856" y="220"/>
                          <a:pt x="944" y="246"/>
                        </a:cubicBezTo>
                        <a:cubicBezTo>
                          <a:pt x="1162" y="322"/>
                          <a:pt x="1612" y="475"/>
                          <a:pt x="1694" y="690"/>
                        </a:cubicBezTo>
                        <a:cubicBezTo>
                          <a:pt x="1714" y="741"/>
                          <a:pt x="1710" y="792"/>
                          <a:pt x="1683" y="847"/>
                        </a:cubicBezTo>
                        <a:cubicBezTo>
                          <a:pt x="1594" y="881"/>
                          <a:pt x="1254" y="1003"/>
                          <a:pt x="866" y="1003"/>
                        </a:cubicBezTo>
                        <a:cubicBezTo>
                          <a:pt x="646" y="1003"/>
                          <a:pt x="411" y="964"/>
                          <a:pt x="197" y="847"/>
                        </a:cubicBezTo>
                        <a:cubicBezTo>
                          <a:pt x="184" y="836"/>
                          <a:pt x="177" y="826"/>
                          <a:pt x="173" y="809"/>
                        </a:cubicBezTo>
                        <a:cubicBezTo>
                          <a:pt x="153" y="666"/>
                          <a:pt x="409" y="336"/>
                          <a:pt x="590" y="141"/>
                        </a:cubicBezTo>
                        <a:close/>
                        <a:moveTo>
                          <a:pt x="582" y="0"/>
                        </a:moveTo>
                        <a:cubicBezTo>
                          <a:pt x="570" y="0"/>
                          <a:pt x="562" y="1"/>
                          <a:pt x="559" y="1"/>
                        </a:cubicBezTo>
                        <a:cubicBezTo>
                          <a:pt x="538" y="1"/>
                          <a:pt x="521" y="8"/>
                          <a:pt x="508" y="22"/>
                        </a:cubicBezTo>
                        <a:cubicBezTo>
                          <a:pt x="422" y="111"/>
                          <a:pt x="0" y="570"/>
                          <a:pt x="34" y="826"/>
                        </a:cubicBezTo>
                        <a:cubicBezTo>
                          <a:pt x="41" y="888"/>
                          <a:pt x="74" y="935"/>
                          <a:pt x="126" y="970"/>
                        </a:cubicBezTo>
                        <a:cubicBezTo>
                          <a:pt x="371" y="1102"/>
                          <a:pt x="631" y="1146"/>
                          <a:pt x="872" y="1146"/>
                        </a:cubicBezTo>
                        <a:cubicBezTo>
                          <a:pt x="1342" y="1146"/>
                          <a:pt x="1738" y="979"/>
                          <a:pt x="1762" y="970"/>
                        </a:cubicBezTo>
                        <a:cubicBezTo>
                          <a:pt x="1776" y="962"/>
                          <a:pt x="1789" y="952"/>
                          <a:pt x="1796" y="938"/>
                        </a:cubicBezTo>
                        <a:cubicBezTo>
                          <a:pt x="1853" y="836"/>
                          <a:pt x="1861" y="737"/>
                          <a:pt x="1826" y="638"/>
                        </a:cubicBezTo>
                        <a:cubicBezTo>
                          <a:pt x="1718" y="363"/>
                          <a:pt x="1244" y="202"/>
                          <a:pt x="991" y="114"/>
                        </a:cubicBezTo>
                        <a:cubicBezTo>
                          <a:pt x="941" y="97"/>
                          <a:pt x="879" y="76"/>
                          <a:pt x="869" y="70"/>
                        </a:cubicBezTo>
                        <a:cubicBezTo>
                          <a:pt x="776" y="11"/>
                          <a:pt x="637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1313;p36">
                    <a:extLst>
                      <a:ext uri="{FF2B5EF4-FFF2-40B4-BE49-F238E27FC236}">
                        <a16:creationId xmlns:a16="http://schemas.microsoft.com/office/drawing/2014/main" id="{182C7710-B76B-0205-F19D-AB7746B9C149}"/>
                      </a:ext>
                    </a:extLst>
                  </p:cNvPr>
                  <p:cNvSpPr/>
                  <p:nvPr/>
                </p:nvSpPr>
                <p:spPr>
                  <a:xfrm>
                    <a:off x="2539260" y="2655099"/>
                    <a:ext cx="111808" cy="72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9" h="1232" extrusionOk="0">
                        <a:moveTo>
                          <a:pt x="617" y="226"/>
                        </a:moveTo>
                        <a:lnTo>
                          <a:pt x="617" y="226"/>
                        </a:lnTo>
                        <a:cubicBezTo>
                          <a:pt x="640" y="228"/>
                          <a:pt x="666" y="231"/>
                          <a:pt x="692" y="237"/>
                        </a:cubicBezTo>
                        <a:cubicBezTo>
                          <a:pt x="710" y="240"/>
                          <a:pt x="727" y="246"/>
                          <a:pt x="744" y="250"/>
                        </a:cubicBezTo>
                        <a:cubicBezTo>
                          <a:pt x="757" y="257"/>
                          <a:pt x="771" y="260"/>
                          <a:pt x="781" y="267"/>
                        </a:cubicBezTo>
                        <a:cubicBezTo>
                          <a:pt x="798" y="277"/>
                          <a:pt x="815" y="284"/>
                          <a:pt x="839" y="294"/>
                        </a:cubicBezTo>
                        <a:cubicBezTo>
                          <a:pt x="867" y="304"/>
                          <a:pt x="897" y="314"/>
                          <a:pt x="941" y="331"/>
                        </a:cubicBezTo>
                        <a:cubicBezTo>
                          <a:pt x="1051" y="369"/>
                          <a:pt x="1214" y="424"/>
                          <a:pt x="1361" y="498"/>
                        </a:cubicBezTo>
                        <a:cubicBezTo>
                          <a:pt x="1435" y="533"/>
                          <a:pt x="1504" y="573"/>
                          <a:pt x="1558" y="618"/>
                        </a:cubicBezTo>
                        <a:cubicBezTo>
                          <a:pt x="1586" y="638"/>
                          <a:pt x="1606" y="662"/>
                          <a:pt x="1626" y="682"/>
                        </a:cubicBezTo>
                        <a:cubicBezTo>
                          <a:pt x="1644" y="707"/>
                          <a:pt x="1657" y="727"/>
                          <a:pt x="1667" y="751"/>
                        </a:cubicBezTo>
                        <a:cubicBezTo>
                          <a:pt x="1674" y="768"/>
                          <a:pt x="1677" y="781"/>
                          <a:pt x="1677" y="802"/>
                        </a:cubicBezTo>
                        <a:cubicBezTo>
                          <a:pt x="1677" y="819"/>
                          <a:pt x="1673" y="838"/>
                          <a:pt x="1663" y="860"/>
                        </a:cubicBezTo>
                        <a:lnTo>
                          <a:pt x="1663" y="860"/>
                        </a:lnTo>
                        <a:cubicBezTo>
                          <a:pt x="1554" y="900"/>
                          <a:pt x="1237" y="1006"/>
                          <a:pt x="880" y="1006"/>
                        </a:cubicBezTo>
                        <a:cubicBezTo>
                          <a:pt x="665" y="1006"/>
                          <a:pt x="433" y="969"/>
                          <a:pt x="229" y="856"/>
                        </a:cubicBezTo>
                        <a:cubicBezTo>
                          <a:pt x="229" y="853"/>
                          <a:pt x="225" y="853"/>
                          <a:pt x="225" y="853"/>
                        </a:cubicBezTo>
                        <a:lnTo>
                          <a:pt x="225" y="846"/>
                        </a:lnTo>
                        <a:lnTo>
                          <a:pt x="225" y="836"/>
                        </a:lnTo>
                        <a:cubicBezTo>
                          <a:pt x="225" y="822"/>
                          <a:pt x="225" y="805"/>
                          <a:pt x="233" y="785"/>
                        </a:cubicBezTo>
                        <a:cubicBezTo>
                          <a:pt x="243" y="748"/>
                          <a:pt x="263" y="703"/>
                          <a:pt x="294" y="655"/>
                        </a:cubicBezTo>
                        <a:cubicBezTo>
                          <a:pt x="335" y="584"/>
                          <a:pt x="389" y="502"/>
                          <a:pt x="450" y="424"/>
                        </a:cubicBezTo>
                        <a:cubicBezTo>
                          <a:pt x="504" y="354"/>
                          <a:pt x="563" y="285"/>
                          <a:pt x="617" y="226"/>
                        </a:cubicBezTo>
                        <a:close/>
                        <a:moveTo>
                          <a:pt x="584" y="144"/>
                        </a:moveTo>
                        <a:lnTo>
                          <a:pt x="570" y="158"/>
                        </a:lnTo>
                        <a:cubicBezTo>
                          <a:pt x="481" y="253"/>
                          <a:pt x="376" y="380"/>
                          <a:pt x="294" y="502"/>
                        </a:cubicBezTo>
                        <a:cubicBezTo>
                          <a:pt x="249" y="564"/>
                          <a:pt x="216" y="625"/>
                          <a:pt x="188" y="679"/>
                        </a:cubicBezTo>
                        <a:cubicBezTo>
                          <a:pt x="175" y="707"/>
                          <a:pt x="161" y="734"/>
                          <a:pt x="154" y="761"/>
                        </a:cubicBezTo>
                        <a:cubicBezTo>
                          <a:pt x="147" y="789"/>
                          <a:pt x="144" y="812"/>
                          <a:pt x="144" y="836"/>
                        </a:cubicBezTo>
                        <a:lnTo>
                          <a:pt x="144" y="860"/>
                        </a:lnTo>
                        <a:cubicBezTo>
                          <a:pt x="144" y="870"/>
                          <a:pt x="151" y="883"/>
                          <a:pt x="157" y="897"/>
                        </a:cubicBezTo>
                        <a:cubicBezTo>
                          <a:pt x="164" y="911"/>
                          <a:pt x="175" y="918"/>
                          <a:pt x="188" y="924"/>
                        </a:cubicBezTo>
                        <a:lnTo>
                          <a:pt x="188" y="928"/>
                        </a:lnTo>
                        <a:cubicBezTo>
                          <a:pt x="409" y="1047"/>
                          <a:pt x="655" y="1088"/>
                          <a:pt x="880" y="1088"/>
                        </a:cubicBezTo>
                        <a:cubicBezTo>
                          <a:pt x="1276" y="1088"/>
                          <a:pt x="1619" y="965"/>
                          <a:pt x="1708" y="932"/>
                        </a:cubicBezTo>
                        <a:lnTo>
                          <a:pt x="1725" y="924"/>
                        </a:lnTo>
                        <a:lnTo>
                          <a:pt x="1732" y="907"/>
                        </a:lnTo>
                        <a:cubicBezTo>
                          <a:pt x="1749" y="874"/>
                          <a:pt x="1759" y="836"/>
                          <a:pt x="1759" y="802"/>
                        </a:cubicBezTo>
                        <a:cubicBezTo>
                          <a:pt x="1759" y="771"/>
                          <a:pt x="1752" y="748"/>
                          <a:pt x="1742" y="720"/>
                        </a:cubicBezTo>
                        <a:cubicBezTo>
                          <a:pt x="1732" y="690"/>
                          <a:pt x="1711" y="659"/>
                          <a:pt x="1688" y="632"/>
                        </a:cubicBezTo>
                        <a:cubicBezTo>
                          <a:pt x="1650" y="584"/>
                          <a:pt x="1595" y="539"/>
                          <a:pt x="1534" y="502"/>
                        </a:cubicBezTo>
                        <a:cubicBezTo>
                          <a:pt x="1446" y="444"/>
                          <a:pt x="1340" y="393"/>
                          <a:pt x="1238" y="352"/>
                        </a:cubicBezTo>
                        <a:cubicBezTo>
                          <a:pt x="1136" y="311"/>
                          <a:pt x="1040" y="277"/>
                          <a:pt x="969" y="253"/>
                        </a:cubicBezTo>
                        <a:cubicBezTo>
                          <a:pt x="924" y="240"/>
                          <a:pt x="894" y="226"/>
                          <a:pt x="870" y="219"/>
                        </a:cubicBezTo>
                        <a:cubicBezTo>
                          <a:pt x="846" y="209"/>
                          <a:pt x="832" y="202"/>
                          <a:pt x="826" y="199"/>
                        </a:cubicBezTo>
                        <a:cubicBezTo>
                          <a:pt x="809" y="188"/>
                          <a:pt x="788" y="178"/>
                          <a:pt x="768" y="171"/>
                        </a:cubicBezTo>
                        <a:cubicBezTo>
                          <a:pt x="740" y="161"/>
                          <a:pt x="710" y="158"/>
                          <a:pt x="678" y="151"/>
                        </a:cubicBezTo>
                        <a:cubicBezTo>
                          <a:pt x="651" y="147"/>
                          <a:pt x="624" y="144"/>
                          <a:pt x="601" y="144"/>
                        </a:cubicBezTo>
                        <a:close/>
                        <a:moveTo>
                          <a:pt x="584" y="83"/>
                        </a:moveTo>
                        <a:cubicBezTo>
                          <a:pt x="604" y="83"/>
                          <a:pt x="651" y="86"/>
                          <a:pt x="706" y="97"/>
                        </a:cubicBezTo>
                        <a:cubicBezTo>
                          <a:pt x="757" y="103"/>
                          <a:pt x="815" y="120"/>
                          <a:pt x="856" y="147"/>
                        </a:cubicBezTo>
                        <a:cubicBezTo>
                          <a:pt x="862" y="151"/>
                          <a:pt x="867" y="151"/>
                          <a:pt x="870" y="155"/>
                        </a:cubicBezTo>
                        <a:cubicBezTo>
                          <a:pt x="876" y="158"/>
                          <a:pt x="883" y="161"/>
                          <a:pt x="890" y="165"/>
                        </a:cubicBezTo>
                        <a:cubicBezTo>
                          <a:pt x="917" y="171"/>
                          <a:pt x="955" y="185"/>
                          <a:pt x="989" y="199"/>
                        </a:cubicBezTo>
                        <a:cubicBezTo>
                          <a:pt x="1115" y="240"/>
                          <a:pt x="1296" y="301"/>
                          <a:pt x="1455" y="386"/>
                        </a:cubicBezTo>
                        <a:cubicBezTo>
                          <a:pt x="1534" y="427"/>
                          <a:pt x="1609" y="475"/>
                          <a:pt x="1671" y="529"/>
                        </a:cubicBezTo>
                        <a:cubicBezTo>
                          <a:pt x="1729" y="580"/>
                          <a:pt x="1776" y="638"/>
                          <a:pt x="1797" y="699"/>
                        </a:cubicBezTo>
                        <a:cubicBezTo>
                          <a:pt x="1810" y="734"/>
                          <a:pt x="1817" y="768"/>
                          <a:pt x="1817" y="802"/>
                        </a:cubicBezTo>
                        <a:cubicBezTo>
                          <a:pt x="1817" y="853"/>
                          <a:pt x="1803" y="907"/>
                          <a:pt x="1773" y="962"/>
                        </a:cubicBezTo>
                        <a:cubicBezTo>
                          <a:pt x="1770" y="969"/>
                          <a:pt x="1762" y="973"/>
                          <a:pt x="1756" y="976"/>
                        </a:cubicBezTo>
                        <a:cubicBezTo>
                          <a:pt x="1746" y="979"/>
                          <a:pt x="1644" y="1023"/>
                          <a:pt x="1487" y="1064"/>
                        </a:cubicBezTo>
                        <a:cubicBezTo>
                          <a:pt x="1326" y="1108"/>
                          <a:pt x="1115" y="1149"/>
                          <a:pt x="883" y="1149"/>
                        </a:cubicBezTo>
                        <a:cubicBezTo>
                          <a:pt x="648" y="1149"/>
                          <a:pt x="392" y="1105"/>
                          <a:pt x="157" y="976"/>
                        </a:cubicBezTo>
                        <a:lnTo>
                          <a:pt x="157" y="977"/>
                        </a:lnTo>
                        <a:lnTo>
                          <a:pt x="157" y="977"/>
                        </a:lnTo>
                        <a:cubicBezTo>
                          <a:pt x="135" y="963"/>
                          <a:pt x="119" y="947"/>
                          <a:pt x="110" y="932"/>
                        </a:cubicBezTo>
                        <a:cubicBezTo>
                          <a:pt x="96" y="911"/>
                          <a:pt x="90" y="891"/>
                          <a:pt x="85" y="866"/>
                        </a:cubicBezTo>
                        <a:cubicBezTo>
                          <a:pt x="82" y="856"/>
                          <a:pt x="82" y="850"/>
                          <a:pt x="82" y="839"/>
                        </a:cubicBezTo>
                        <a:cubicBezTo>
                          <a:pt x="82" y="812"/>
                          <a:pt x="90" y="781"/>
                          <a:pt x="99" y="748"/>
                        </a:cubicBezTo>
                        <a:cubicBezTo>
                          <a:pt x="117" y="686"/>
                          <a:pt x="147" y="621"/>
                          <a:pt x="188" y="553"/>
                        </a:cubicBezTo>
                        <a:cubicBezTo>
                          <a:pt x="249" y="451"/>
                          <a:pt x="324" y="352"/>
                          <a:pt x="392" y="267"/>
                        </a:cubicBezTo>
                        <a:cubicBezTo>
                          <a:pt x="461" y="185"/>
                          <a:pt x="522" y="120"/>
                          <a:pt x="549" y="93"/>
                        </a:cubicBezTo>
                        <a:cubicBezTo>
                          <a:pt x="552" y="89"/>
                          <a:pt x="560" y="86"/>
                          <a:pt x="570" y="86"/>
                        </a:cubicBezTo>
                        <a:cubicBezTo>
                          <a:pt x="573" y="86"/>
                          <a:pt x="576" y="83"/>
                          <a:pt x="584" y="83"/>
                        </a:cubicBezTo>
                        <a:close/>
                        <a:moveTo>
                          <a:pt x="584" y="1"/>
                        </a:moveTo>
                        <a:cubicBezTo>
                          <a:pt x="576" y="1"/>
                          <a:pt x="570" y="4"/>
                          <a:pt x="566" y="4"/>
                        </a:cubicBezTo>
                        <a:cubicBezTo>
                          <a:pt x="539" y="4"/>
                          <a:pt x="508" y="15"/>
                          <a:pt x="488" y="39"/>
                        </a:cubicBezTo>
                        <a:cubicBezTo>
                          <a:pt x="447" y="79"/>
                          <a:pt x="328" y="209"/>
                          <a:pt x="216" y="362"/>
                        </a:cubicBezTo>
                        <a:cubicBezTo>
                          <a:pt x="161" y="441"/>
                          <a:pt x="110" y="523"/>
                          <a:pt x="69" y="605"/>
                        </a:cubicBezTo>
                        <a:cubicBezTo>
                          <a:pt x="49" y="641"/>
                          <a:pt x="31" y="682"/>
                          <a:pt x="21" y="723"/>
                        </a:cubicBezTo>
                        <a:cubicBezTo>
                          <a:pt x="8" y="764"/>
                          <a:pt x="0" y="802"/>
                          <a:pt x="0" y="839"/>
                        </a:cubicBezTo>
                        <a:cubicBezTo>
                          <a:pt x="0" y="853"/>
                          <a:pt x="0" y="866"/>
                          <a:pt x="4" y="877"/>
                        </a:cubicBezTo>
                        <a:cubicBezTo>
                          <a:pt x="8" y="915"/>
                          <a:pt x="21" y="945"/>
                          <a:pt x="41" y="976"/>
                        </a:cubicBezTo>
                        <a:cubicBezTo>
                          <a:pt x="58" y="1006"/>
                          <a:pt x="85" y="1030"/>
                          <a:pt x="117" y="1047"/>
                        </a:cubicBezTo>
                        <a:lnTo>
                          <a:pt x="120" y="1050"/>
                        </a:lnTo>
                        <a:cubicBezTo>
                          <a:pt x="368" y="1187"/>
                          <a:pt x="638" y="1231"/>
                          <a:pt x="883" y="1231"/>
                        </a:cubicBezTo>
                        <a:cubicBezTo>
                          <a:pt x="1125" y="1231"/>
                          <a:pt x="1343" y="1187"/>
                          <a:pt x="1507" y="1146"/>
                        </a:cubicBezTo>
                        <a:cubicBezTo>
                          <a:pt x="1671" y="1102"/>
                          <a:pt x="1776" y="1054"/>
                          <a:pt x="1790" y="1050"/>
                        </a:cubicBezTo>
                        <a:cubicBezTo>
                          <a:pt x="1814" y="1041"/>
                          <a:pt x="1831" y="1023"/>
                          <a:pt x="1844" y="1003"/>
                        </a:cubicBezTo>
                        <a:cubicBezTo>
                          <a:pt x="1878" y="935"/>
                          <a:pt x="1899" y="866"/>
                          <a:pt x="1899" y="802"/>
                        </a:cubicBezTo>
                        <a:cubicBezTo>
                          <a:pt x="1899" y="758"/>
                          <a:pt x="1892" y="713"/>
                          <a:pt x="1875" y="669"/>
                        </a:cubicBezTo>
                        <a:cubicBezTo>
                          <a:pt x="1844" y="591"/>
                          <a:pt x="1790" y="526"/>
                          <a:pt x="1725" y="468"/>
                        </a:cubicBezTo>
                        <a:cubicBezTo>
                          <a:pt x="1623" y="380"/>
                          <a:pt x="1493" y="311"/>
                          <a:pt x="1367" y="253"/>
                        </a:cubicBezTo>
                        <a:cubicBezTo>
                          <a:pt x="1238" y="196"/>
                          <a:pt x="1112" y="151"/>
                          <a:pt x="1016" y="120"/>
                        </a:cubicBezTo>
                        <a:cubicBezTo>
                          <a:pt x="989" y="110"/>
                          <a:pt x="961" y="103"/>
                          <a:pt x="938" y="93"/>
                        </a:cubicBezTo>
                        <a:cubicBezTo>
                          <a:pt x="928" y="89"/>
                          <a:pt x="917" y="86"/>
                          <a:pt x="911" y="83"/>
                        </a:cubicBezTo>
                        <a:cubicBezTo>
                          <a:pt x="907" y="83"/>
                          <a:pt x="903" y="79"/>
                          <a:pt x="900" y="79"/>
                        </a:cubicBezTo>
                        <a:cubicBezTo>
                          <a:pt x="842" y="42"/>
                          <a:pt x="777" y="25"/>
                          <a:pt x="719" y="15"/>
                        </a:cubicBezTo>
                        <a:cubicBezTo>
                          <a:pt x="662" y="4"/>
                          <a:pt x="607" y="1"/>
                          <a:pt x="584" y="1"/>
                        </a:cubicBezTo>
                        <a:close/>
                      </a:path>
                    </a:pathLst>
                  </a:custGeom>
                  <a:solidFill>
                    <a:srgbClr val="303F4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1314;p36">
                    <a:extLst>
                      <a:ext uri="{FF2B5EF4-FFF2-40B4-BE49-F238E27FC236}">
                        <a16:creationId xmlns:a16="http://schemas.microsoft.com/office/drawing/2014/main" id="{D2C869A0-5F87-4B1F-1828-4147D48BE93D}"/>
                      </a:ext>
                    </a:extLst>
                  </p:cNvPr>
                  <p:cNvSpPr/>
                  <p:nvPr/>
                </p:nvSpPr>
                <p:spPr>
                  <a:xfrm>
                    <a:off x="2578767" y="2748833"/>
                    <a:ext cx="32206" cy="1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" h="28" extrusionOk="0">
                        <a:moveTo>
                          <a:pt x="270" y="1"/>
                        </a:moveTo>
                        <a:cubicBezTo>
                          <a:pt x="182" y="1"/>
                          <a:pt x="93" y="4"/>
                          <a:pt x="1" y="10"/>
                        </a:cubicBezTo>
                        <a:cubicBezTo>
                          <a:pt x="93" y="24"/>
                          <a:pt x="182" y="28"/>
                          <a:pt x="270" y="28"/>
                        </a:cubicBezTo>
                        <a:cubicBezTo>
                          <a:pt x="366" y="28"/>
                          <a:pt x="457" y="21"/>
                          <a:pt x="546" y="10"/>
                        </a:cubicBezTo>
                        <a:cubicBezTo>
                          <a:pt x="461" y="4"/>
                          <a:pt x="366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rgbClr val="C3C7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" name="Google Shape;1315;p36">
                <a:extLst>
                  <a:ext uri="{FF2B5EF4-FFF2-40B4-BE49-F238E27FC236}">
                    <a16:creationId xmlns:a16="http://schemas.microsoft.com/office/drawing/2014/main" id="{3AA34269-9203-E0E9-D58C-02385AE1B715}"/>
                  </a:ext>
                </a:extLst>
              </p:cNvPr>
              <p:cNvSpPr/>
              <p:nvPr/>
            </p:nvSpPr>
            <p:spPr>
              <a:xfrm>
                <a:off x="1157086" y="1782314"/>
                <a:ext cx="199374" cy="27878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580" extrusionOk="0">
                    <a:moveTo>
                      <a:pt x="290" y="1"/>
                    </a:moveTo>
                    <a:cubicBezTo>
                      <a:pt x="129" y="1"/>
                      <a:pt x="0" y="130"/>
                      <a:pt x="0" y="290"/>
                    </a:cubicBezTo>
                    <a:cubicBezTo>
                      <a:pt x="0" y="451"/>
                      <a:pt x="129" y="580"/>
                      <a:pt x="290" y="580"/>
                    </a:cubicBezTo>
                    <a:lnTo>
                      <a:pt x="3857" y="580"/>
                    </a:lnTo>
                    <a:cubicBezTo>
                      <a:pt x="4018" y="580"/>
                      <a:pt x="4148" y="451"/>
                      <a:pt x="4148" y="290"/>
                    </a:cubicBezTo>
                    <a:cubicBezTo>
                      <a:pt x="4148" y="130"/>
                      <a:pt x="4018" y="1"/>
                      <a:pt x="3857" y="1"/>
                    </a:cubicBezTo>
                    <a:close/>
                  </a:path>
                </a:pathLst>
              </a:custGeom>
              <a:solidFill>
                <a:srgbClr val="DFC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16;p36">
                <a:extLst>
                  <a:ext uri="{FF2B5EF4-FFF2-40B4-BE49-F238E27FC236}">
                    <a16:creationId xmlns:a16="http://schemas.microsoft.com/office/drawing/2014/main" id="{BE460896-9053-2878-3ECE-0CFD24897647}"/>
                  </a:ext>
                </a:extLst>
              </p:cNvPr>
              <p:cNvSpPr/>
              <p:nvPr/>
            </p:nvSpPr>
            <p:spPr>
              <a:xfrm>
                <a:off x="1151798" y="1854410"/>
                <a:ext cx="204661" cy="104686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2178" extrusionOk="0">
                    <a:moveTo>
                      <a:pt x="32" y="0"/>
                    </a:moveTo>
                    <a:cubicBezTo>
                      <a:pt x="14" y="0"/>
                      <a:pt x="1" y="17"/>
                      <a:pt x="1" y="34"/>
                    </a:cubicBezTo>
                    <a:lnTo>
                      <a:pt x="1" y="2147"/>
                    </a:lnTo>
                    <a:cubicBezTo>
                      <a:pt x="1" y="2164"/>
                      <a:pt x="14" y="2177"/>
                      <a:pt x="32" y="2177"/>
                    </a:cubicBezTo>
                    <a:lnTo>
                      <a:pt x="3855" y="2177"/>
                    </a:lnTo>
                    <a:cubicBezTo>
                      <a:pt x="3920" y="2004"/>
                      <a:pt x="3981" y="1830"/>
                      <a:pt x="4043" y="1663"/>
                    </a:cubicBezTo>
                    <a:lnTo>
                      <a:pt x="4090" y="1523"/>
                    </a:lnTo>
                    <a:cubicBezTo>
                      <a:pt x="4148" y="1363"/>
                      <a:pt x="4203" y="1200"/>
                      <a:pt x="4258" y="1032"/>
                    </a:cubicBezTo>
                    <a:lnTo>
                      <a:pt x="4258" y="34"/>
                    </a:lnTo>
                    <a:cubicBezTo>
                      <a:pt x="4258" y="17"/>
                      <a:pt x="4244" y="0"/>
                      <a:pt x="4223" y="0"/>
                    </a:cubicBezTo>
                    <a:close/>
                  </a:path>
                </a:pathLst>
              </a:custGeom>
              <a:solidFill>
                <a:srgbClr val="DFC7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17;p36">
                <a:extLst>
                  <a:ext uri="{FF2B5EF4-FFF2-40B4-BE49-F238E27FC236}">
                    <a16:creationId xmlns:a16="http://schemas.microsoft.com/office/drawing/2014/main" id="{A3A4838A-9983-9AF8-86A5-4FD58413C559}"/>
                  </a:ext>
                </a:extLst>
              </p:cNvPr>
              <p:cNvSpPr/>
              <p:nvPr/>
            </p:nvSpPr>
            <p:spPr>
              <a:xfrm>
                <a:off x="1082826" y="1225059"/>
                <a:ext cx="1195040" cy="848876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7661" extrusionOk="0">
                    <a:moveTo>
                      <a:pt x="12348" y="1"/>
                    </a:moveTo>
                    <a:lnTo>
                      <a:pt x="12188" y="66"/>
                    </a:lnTo>
                    <a:cubicBezTo>
                      <a:pt x="11615" y="308"/>
                      <a:pt x="11173" y="744"/>
                      <a:pt x="10900" y="1326"/>
                    </a:cubicBezTo>
                    <a:cubicBezTo>
                      <a:pt x="10886" y="1360"/>
                      <a:pt x="10855" y="1381"/>
                      <a:pt x="10818" y="1387"/>
                    </a:cubicBezTo>
                    <a:cubicBezTo>
                      <a:pt x="10810" y="1388"/>
                      <a:pt x="10802" y="1389"/>
                      <a:pt x="10794" y="1389"/>
                    </a:cubicBezTo>
                    <a:cubicBezTo>
                      <a:pt x="10749" y="1389"/>
                      <a:pt x="10701" y="1373"/>
                      <a:pt x="10675" y="1346"/>
                    </a:cubicBezTo>
                    <a:cubicBezTo>
                      <a:pt x="10341" y="1009"/>
                      <a:pt x="9949" y="798"/>
                      <a:pt x="9509" y="717"/>
                    </a:cubicBezTo>
                    <a:lnTo>
                      <a:pt x="9220" y="665"/>
                    </a:lnTo>
                    <a:lnTo>
                      <a:pt x="9220" y="665"/>
                    </a:lnTo>
                    <a:lnTo>
                      <a:pt x="9462" y="835"/>
                    </a:lnTo>
                    <a:cubicBezTo>
                      <a:pt x="9700" y="1006"/>
                      <a:pt x="9918" y="1170"/>
                      <a:pt x="10123" y="1330"/>
                    </a:cubicBezTo>
                    <a:lnTo>
                      <a:pt x="10136" y="1337"/>
                    </a:lnTo>
                    <a:cubicBezTo>
                      <a:pt x="10256" y="1391"/>
                      <a:pt x="10361" y="1453"/>
                      <a:pt x="10450" y="1530"/>
                    </a:cubicBezTo>
                    <a:cubicBezTo>
                      <a:pt x="10460" y="1538"/>
                      <a:pt x="10467" y="1555"/>
                      <a:pt x="10464" y="1568"/>
                    </a:cubicBezTo>
                    <a:cubicBezTo>
                      <a:pt x="10457" y="1582"/>
                      <a:pt x="10446" y="1592"/>
                      <a:pt x="10433" y="1592"/>
                    </a:cubicBezTo>
                    <a:cubicBezTo>
                      <a:pt x="10382" y="1599"/>
                      <a:pt x="10334" y="1599"/>
                      <a:pt x="10286" y="1602"/>
                    </a:cubicBezTo>
                    <a:lnTo>
                      <a:pt x="10269" y="1602"/>
                    </a:lnTo>
                    <a:lnTo>
                      <a:pt x="10253" y="1612"/>
                    </a:lnTo>
                    <a:cubicBezTo>
                      <a:pt x="10235" y="1626"/>
                      <a:pt x="10216" y="1631"/>
                      <a:pt x="10199" y="1631"/>
                    </a:cubicBezTo>
                    <a:cubicBezTo>
                      <a:pt x="10176" y="1631"/>
                      <a:pt x="10155" y="1622"/>
                      <a:pt x="10140" y="1612"/>
                    </a:cubicBezTo>
                    <a:lnTo>
                      <a:pt x="10126" y="1602"/>
                    </a:lnTo>
                    <a:lnTo>
                      <a:pt x="10109" y="1602"/>
                    </a:lnTo>
                    <a:cubicBezTo>
                      <a:pt x="10010" y="1599"/>
                      <a:pt x="9908" y="1592"/>
                      <a:pt x="9806" y="1585"/>
                    </a:cubicBezTo>
                    <a:lnTo>
                      <a:pt x="9696" y="1579"/>
                    </a:lnTo>
                    <a:cubicBezTo>
                      <a:pt x="9541" y="1565"/>
                      <a:pt x="9381" y="1552"/>
                      <a:pt x="9219" y="1552"/>
                    </a:cubicBezTo>
                    <a:cubicBezTo>
                      <a:pt x="9143" y="1552"/>
                      <a:pt x="9067" y="1555"/>
                      <a:pt x="8991" y="1562"/>
                    </a:cubicBezTo>
                    <a:cubicBezTo>
                      <a:pt x="8538" y="1599"/>
                      <a:pt x="8061" y="1705"/>
                      <a:pt x="7580" y="1872"/>
                    </a:cubicBezTo>
                    <a:cubicBezTo>
                      <a:pt x="6821" y="2137"/>
                      <a:pt x="6057" y="2546"/>
                      <a:pt x="5246" y="3122"/>
                    </a:cubicBezTo>
                    <a:cubicBezTo>
                      <a:pt x="3825" y="4124"/>
                      <a:pt x="2608" y="5443"/>
                      <a:pt x="1729" y="6936"/>
                    </a:cubicBezTo>
                    <a:cubicBezTo>
                      <a:pt x="809" y="8490"/>
                      <a:pt x="240" y="10266"/>
                      <a:pt x="83" y="12068"/>
                    </a:cubicBezTo>
                    <a:cubicBezTo>
                      <a:pt x="1" y="13006"/>
                      <a:pt x="25" y="13956"/>
                      <a:pt x="155" y="14887"/>
                    </a:cubicBezTo>
                    <a:cubicBezTo>
                      <a:pt x="141" y="15527"/>
                      <a:pt x="380" y="16257"/>
                      <a:pt x="608" y="16962"/>
                    </a:cubicBezTo>
                    <a:lnTo>
                      <a:pt x="614" y="16993"/>
                    </a:lnTo>
                    <a:cubicBezTo>
                      <a:pt x="679" y="17187"/>
                      <a:pt x="740" y="17374"/>
                      <a:pt x="792" y="17555"/>
                    </a:cubicBezTo>
                    <a:lnTo>
                      <a:pt x="822" y="17660"/>
                    </a:lnTo>
                    <a:lnTo>
                      <a:pt x="901" y="17582"/>
                    </a:lnTo>
                    <a:cubicBezTo>
                      <a:pt x="1102" y="17385"/>
                      <a:pt x="1333" y="17224"/>
                      <a:pt x="1593" y="17116"/>
                    </a:cubicBezTo>
                    <a:cubicBezTo>
                      <a:pt x="1753" y="17044"/>
                      <a:pt x="1923" y="16996"/>
                      <a:pt x="2104" y="16965"/>
                    </a:cubicBezTo>
                    <a:lnTo>
                      <a:pt x="2127" y="16962"/>
                    </a:lnTo>
                    <a:lnTo>
                      <a:pt x="2141" y="16962"/>
                    </a:lnTo>
                    <a:cubicBezTo>
                      <a:pt x="2165" y="16955"/>
                      <a:pt x="2189" y="16952"/>
                      <a:pt x="2213" y="16948"/>
                    </a:cubicBezTo>
                    <a:lnTo>
                      <a:pt x="2217" y="16976"/>
                    </a:lnTo>
                    <a:lnTo>
                      <a:pt x="2390" y="16989"/>
                    </a:lnTo>
                    <a:cubicBezTo>
                      <a:pt x="2564" y="17190"/>
                      <a:pt x="2796" y="17310"/>
                      <a:pt x="3065" y="17333"/>
                    </a:cubicBezTo>
                    <a:cubicBezTo>
                      <a:pt x="3094" y="17336"/>
                      <a:pt x="3124" y="17337"/>
                      <a:pt x="3154" y="17337"/>
                    </a:cubicBezTo>
                    <a:cubicBezTo>
                      <a:pt x="3474" y="17337"/>
                      <a:pt x="3816" y="17203"/>
                      <a:pt x="4087" y="16968"/>
                    </a:cubicBezTo>
                    <a:cubicBezTo>
                      <a:pt x="4530" y="16580"/>
                      <a:pt x="4782" y="16007"/>
                      <a:pt x="5004" y="15500"/>
                    </a:cubicBezTo>
                    <a:cubicBezTo>
                      <a:pt x="5375" y="14642"/>
                      <a:pt x="5648" y="13758"/>
                      <a:pt x="5938" y="12777"/>
                    </a:cubicBezTo>
                    <a:cubicBezTo>
                      <a:pt x="6006" y="12552"/>
                      <a:pt x="6071" y="12320"/>
                      <a:pt x="6135" y="12086"/>
                    </a:cubicBezTo>
                    <a:cubicBezTo>
                      <a:pt x="6404" y="11131"/>
                      <a:pt x="6681" y="10146"/>
                      <a:pt x="7127" y="9270"/>
                    </a:cubicBezTo>
                    <a:lnTo>
                      <a:pt x="7134" y="9256"/>
                    </a:lnTo>
                    <a:lnTo>
                      <a:pt x="7134" y="9239"/>
                    </a:lnTo>
                    <a:cubicBezTo>
                      <a:pt x="7148" y="7958"/>
                      <a:pt x="7356" y="6799"/>
                      <a:pt x="7751" y="5794"/>
                    </a:cubicBezTo>
                    <a:lnTo>
                      <a:pt x="7751" y="5794"/>
                    </a:lnTo>
                    <a:cubicBezTo>
                      <a:pt x="7423" y="7737"/>
                      <a:pt x="7253" y="9376"/>
                      <a:pt x="7475" y="11073"/>
                    </a:cubicBezTo>
                    <a:cubicBezTo>
                      <a:pt x="7584" y="11905"/>
                      <a:pt x="7774" y="12743"/>
                      <a:pt x="8048" y="13558"/>
                    </a:cubicBezTo>
                    <a:cubicBezTo>
                      <a:pt x="8177" y="13942"/>
                      <a:pt x="8347" y="14314"/>
                      <a:pt x="8515" y="14675"/>
                    </a:cubicBezTo>
                    <a:cubicBezTo>
                      <a:pt x="8576" y="14808"/>
                      <a:pt x="8640" y="14941"/>
                      <a:pt x="8699" y="15077"/>
                    </a:cubicBezTo>
                    <a:lnTo>
                      <a:pt x="8726" y="15132"/>
                    </a:lnTo>
                    <a:lnTo>
                      <a:pt x="8780" y="15112"/>
                    </a:lnTo>
                    <a:cubicBezTo>
                      <a:pt x="9782" y="14744"/>
                      <a:pt x="10903" y="14583"/>
                      <a:pt x="11991" y="14426"/>
                    </a:cubicBezTo>
                    <a:cubicBezTo>
                      <a:pt x="12202" y="14396"/>
                      <a:pt x="12409" y="14368"/>
                      <a:pt x="12611" y="14338"/>
                    </a:cubicBezTo>
                    <a:cubicBezTo>
                      <a:pt x="13950" y="14134"/>
                      <a:pt x="15283" y="14011"/>
                      <a:pt x="16537" y="13905"/>
                    </a:cubicBezTo>
                    <a:lnTo>
                      <a:pt x="16537" y="13840"/>
                    </a:lnTo>
                    <a:lnTo>
                      <a:pt x="16554" y="13905"/>
                    </a:lnTo>
                    <a:lnTo>
                      <a:pt x="16608" y="13905"/>
                    </a:lnTo>
                    <a:lnTo>
                      <a:pt x="16618" y="13851"/>
                    </a:lnTo>
                    <a:cubicBezTo>
                      <a:pt x="16894" y="12232"/>
                      <a:pt x="16850" y="10606"/>
                      <a:pt x="16485" y="9018"/>
                    </a:cubicBezTo>
                    <a:cubicBezTo>
                      <a:pt x="16308" y="8241"/>
                      <a:pt x="16052" y="7471"/>
                      <a:pt x="15725" y="6732"/>
                    </a:cubicBezTo>
                    <a:cubicBezTo>
                      <a:pt x="15585" y="6417"/>
                      <a:pt x="15418" y="6115"/>
                      <a:pt x="15258" y="5821"/>
                    </a:cubicBezTo>
                    <a:cubicBezTo>
                      <a:pt x="15082" y="5497"/>
                      <a:pt x="14894" y="5160"/>
                      <a:pt x="14751" y="4819"/>
                    </a:cubicBezTo>
                    <a:cubicBezTo>
                      <a:pt x="14753" y="4814"/>
                      <a:pt x="14763" y="4811"/>
                      <a:pt x="14770" y="4811"/>
                    </a:cubicBezTo>
                    <a:cubicBezTo>
                      <a:pt x="14772" y="4811"/>
                      <a:pt x="14774" y="4812"/>
                      <a:pt x="14775" y="4813"/>
                    </a:cubicBezTo>
                    <a:cubicBezTo>
                      <a:pt x="15599" y="5610"/>
                      <a:pt x="16240" y="6966"/>
                      <a:pt x="16686" y="8844"/>
                    </a:cubicBezTo>
                    <a:lnTo>
                      <a:pt x="16690" y="8855"/>
                    </a:lnTo>
                    <a:cubicBezTo>
                      <a:pt x="17242" y="10016"/>
                      <a:pt x="17811" y="11213"/>
                      <a:pt x="18714" y="12262"/>
                    </a:cubicBezTo>
                    <a:cubicBezTo>
                      <a:pt x="19626" y="13323"/>
                      <a:pt x="20823" y="14490"/>
                      <a:pt x="22213" y="14490"/>
                    </a:cubicBezTo>
                    <a:cubicBezTo>
                      <a:pt x="22381" y="14490"/>
                      <a:pt x="22552" y="14473"/>
                      <a:pt x="22726" y="14437"/>
                    </a:cubicBezTo>
                    <a:lnTo>
                      <a:pt x="22759" y="14430"/>
                    </a:lnTo>
                    <a:cubicBezTo>
                      <a:pt x="22865" y="14399"/>
                      <a:pt x="22974" y="14359"/>
                      <a:pt x="23077" y="14318"/>
                    </a:cubicBezTo>
                    <a:cubicBezTo>
                      <a:pt x="23135" y="14294"/>
                      <a:pt x="23196" y="14269"/>
                      <a:pt x="23253" y="14249"/>
                    </a:cubicBezTo>
                    <a:cubicBezTo>
                      <a:pt x="23315" y="14253"/>
                      <a:pt x="23373" y="14260"/>
                      <a:pt x="23431" y="14266"/>
                    </a:cubicBezTo>
                    <a:cubicBezTo>
                      <a:pt x="23935" y="14345"/>
                      <a:pt x="24392" y="14587"/>
                      <a:pt x="24750" y="14969"/>
                    </a:cubicBezTo>
                    <a:lnTo>
                      <a:pt x="24862" y="15091"/>
                    </a:lnTo>
                    <a:lnTo>
                      <a:pt x="24862" y="14924"/>
                    </a:lnTo>
                    <a:cubicBezTo>
                      <a:pt x="24862" y="13714"/>
                      <a:pt x="24821" y="12638"/>
                      <a:pt x="24736" y="11636"/>
                    </a:cubicBezTo>
                    <a:cubicBezTo>
                      <a:pt x="24658" y="10695"/>
                      <a:pt x="24474" y="9761"/>
                      <a:pt x="24187" y="8861"/>
                    </a:cubicBezTo>
                    <a:cubicBezTo>
                      <a:pt x="23939" y="8091"/>
                      <a:pt x="23605" y="7375"/>
                      <a:pt x="23131" y="6615"/>
                    </a:cubicBezTo>
                    <a:lnTo>
                      <a:pt x="22910" y="6261"/>
                    </a:lnTo>
                    <a:cubicBezTo>
                      <a:pt x="21055" y="3284"/>
                      <a:pt x="17675" y="747"/>
                      <a:pt x="14284" y="747"/>
                    </a:cubicBezTo>
                    <a:cubicBezTo>
                      <a:pt x="13456" y="747"/>
                      <a:pt x="12627" y="898"/>
                      <a:pt x="11820" y="1231"/>
                    </a:cubicBezTo>
                    <a:cubicBezTo>
                      <a:pt x="11798" y="1239"/>
                      <a:pt x="11777" y="1243"/>
                      <a:pt x="11757" y="1243"/>
                    </a:cubicBezTo>
                    <a:cubicBezTo>
                      <a:pt x="11697" y="1243"/>
                      <a:pt x="11643" y="1209"/>
                      <a:pt x="11615" y="1166"/>
                    </a:cubicBezTo>
                    <a:cubicBezTo>
                      <a:pt x="11598" y="1139"/>
                      <a:pt x="11568" y="1071"/>
                      <a:pt x="11643" y="999"/>
                    </a:cubicBezTo>
                    <a:cubicBezTo>
                      <a:pt x="11919" y="740"/>
                      <a:pt x="12120" y="475"/>
                      <a:pt x="12273" y="154"/>
                    </a:cubicBezTo>
                    <a:lnTo>
                      <a:pt x="12348" y="1"/>
                    </a:ln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18;p36">
                <a:extLst>
                  <a:ext uri="{FF2B5EF4-FFF2-40B4-BE49-F238E27FC236}">
                    <a16:creationId xmlns:a16="http://schemas.microsoft.com/office/drawing/2014/main" id="{367EA382-69E9-5747-6434-AB2BF4EA2521}"/>
                  </a:ext>
                </a:extLst>
              </p:cNvPr>
              <p:cNvSpPr/>
              <p:nvPr/>
            </p:nvSpPr>
            <p:spPr>
              <a:xfrm>
                <a:off x="2125152" y="1931216"/>
                <a:ext cx="198701" cy="607397"/>
              </a:xfrm>
              <a:custGeom>
                <a:avLst/>
                <a:gdLst/>
                <a:ahLst/>
                <a:cxnLst/>
                <a:rect l="l" t="t" r="r" b="b"/>
                <a:pathLst>
                  <a:path w="4134" h="12637" extrusionOk="0">
                    <a:moveTo>
                      <a:pt x="1070" y="0"/>
                    </a:moveTo>
                    <a:lnTo>
                      <a:pt x="974" y="38"/>
                    </a:lnTo>
                    <a:cubicBezTo>
                      <a:pt x="780" y="113"/>
                      <a:pt x="571" y="152"/>
                      <a:pt x="354" y="152"/>
                    </a:cubicBezTo>
                    <a:cubicBezTo>
                      <a:pt x="268" y="152"/>
                      <a:pt x="180" y="146"/>
                      <a:pt x="92" y="134"/>
                    </a:cubicBezTo>
                    <a:lnTo>
                      <a:pt x="0" y="123"/>
                    </a:lnTo>
                    <a:lnTo>
                      <a:pt x="21" y="211"/>
                    </a:lnTo>
                    <a:cubicBezTo>
                      <a:pt x="133" y="781"/>
                      <a:pt x="249" y="1391"/>
                      <a:pt x="334" y="1837"/>
                    </a:cubicBezTo>
                    <a:cubicBezTo>
                      <a:pt x="395" y="2154"/>
                      <a:pt x="436" y="2383"/>
                      <a:pt x="453" y="2451"/>
                    </a:cubicBezTo>
                    <a:cubicBezTo>
                      <a:pt x="637" y="3286"/>
                      <a:pt x="777" y="4080"/>
                      <a:pt x="869" y="4809"/>
                    </a:cubicBezTo>
                    <a:lnTo>
                      <a:pt x="869" y="4812"/>
                    </a:lnTo>
                    <a:cubicBezTo>
                      <a:pt x="968" y="5609"/>
                      <a:pt x="1012" y="6359"/>
                      <a:pt x="995" y="7041"/>
                    </a:cubicBezTo>
                    <a:cubicBezTo>
                      <a:pt x="978" y="7788"/>
                      <a:pt x="889" y="8476"/>
                      <a:pt x="733" y="9090"/>
                    </a:cubicBezTo>
                    <a:lnTo>
                      <a:pt x="726" y="9113"/>
                    </a:lnTo>
                    <a:lnTo>
                      <a:pt x="736" y="9134"/>
                    </a:lnTo>
                    <a:cubicBezTo>
                      <a:pt x="780" y="9236"/>
                      <a:pt x="828" y="9335"/>
                      <a:pt x="872" y="9437"/>
                    </a:cubicBezTo>
                    <a:cubicBezTo>
                      <a:pt x="941" y="9590"/>
                      <a:pt x="1009" y="9744"/>
                      <a:pt x="1076" y="9894"/>
                    </a:cubicBezTo>
                    <a:cubicBezTo>
                      <a:pt x="1244" y="10255"/>
                      <a:pt x="1452" y="10677"/>
                      <a:pt x="1718" y="11083"/>
                    </a:cubicBezTo>
                    <a:cubicBezTo>
                      <a:pt x="2249" y="11891"/>
                      <a:pt x="2917" y="12371"/>
                      <a:pt x="3759" y="12555"/>
                    </a:cubicBezTo>
                    <a:lnTo>
                      <a:pt x="4134" y="12637"/>
                    </a:lnTo>
                    <a:lnTo>
                      <a:pt x="3807" y="12436"/>
                    </a:lnTo>
                    <a:cubicBezTo>
                      <a:pt x="2419" y="11588"/>
                      <a:pt x="2058" y="9338"/>
                      <a:pt x="1817" y="7849"/>
                    </a:cubicBezTo>
                    <a:lnTo>
                      <a:pt x="1792" y="7699"/>
                    </a:lnTo>
                    <a:cubicBezTo>
                      <a:pt x="1710" y="7198"/>
                      <a:pt x="1642" y="6745"/>
                      <a:pt x="1584" y="6315"/>
                    </a:cubicBezTo>
                    <a:cubicBezTo>
                      <a:pt x="1506" y="5763"/>
                      <a:pt x="1441" y="5255"/>
                      <a:pt x="1387" y="4765"/>
                    </a:cubicBezTo>
                    <a:lnTo>
                      <a:pt x="1387" y="4758"/>
                    </a:lnTo>
                    <a:cubicBezTo>
                      <a:pt x="1350" y="4434"/>
                      <a:pt x="1312" y="4110"/>
                      <a:pt x="1281" y="3783"/>
                    </a:cubicBezTo>
                    <a:cubicBezTo>
                      <a:pt x="1261" y="3585"/>
                      <a:pt x="1240" y="3385"/>
                      <a:pt x="1220" y="3184"/>
                    </a:cubicBezTo>
                    <a:cubicBezTo>
                      <a:pt x="1155" y="2577"/>
                      <a:pt x="1087" y="1953"/>
                      <a:pt x="1060" y="1333"/>
                    </a:cubicBezTo>
                    <a:lnTo>
                      <a:pt x="1056" y="1261"/>
                    </a:lnTo>
                    <a:lnTo>
                      <a:pt x="985" y="1271"/>
                    </a:lnTo>
                    <a:lnTo>
                      <a:pt x="982" y="1271"/>
                    </a:lnTo>
                    <a:lnTo>
                      <a:pt x="982" y="1268"/>
                    </a:lnTo>
                    <a:cubicBezTo>
                      <a:pt x="978" y="1251"/>
                      <a:pt x="978" y="1238"/>
                      <a:pt x="978" y="1221"/>
                    </a:cubicBezTo>
                    <a:cubicBezTo>
                      <a:pt x="974" y="1207"/>
                      <a:pt x="974" y="1193"/>
                      <a:pt x="974" y="1176"/>
                    </a:cubicBezTo>
                    <a:lnTo>
                      <a:pt x="974" y="1142"/>
                    </a:lnTo>
                    <a:lnTo>
                      <a:pt x="971" y="1081"/>
                    </a:lnTo>
                    <a:lnTo>
                      <a:pt x="1046" y="1074"/>
                    </a:lnTo>
                    <a:lnTo>
                      <a:pt x="1046" y="1016"/>
                    </a:lnTo>
                    <a:cubicBezTo>
                      <a:pt x="1040" y="678"/>
                      <a:pt x="1043" y="382"/>
                      <a:pt x="1063" y="102"/>
                    </a:cubicBezTo>
                    <a:lnTo>
                      <a:pt x="1070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19;p36">
                <a:extLst>
                  <a:ext uri="{FF2B5EF4-FFF2-40B4-BE49-F238E27FC236}">
                    <a16:creationId xmlns:a16="http://schemas.microsoft.com/office/drawing/2014/main" id="{DF9D4EFD-C7BC-B401-B65A-8AF224D778AD}"/>
                  </a:ext>
                </a:extLst>
              </p:cNvPr>
              <p:cNvSpPr/>
              <p:nvPr/>
            </p:nvSpPr>
            <p:spPr>
              <a:xfrm>
                <a:off x="1863730" y="2174469"/>
                <a:ext cx="565148" cy="551209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1468" extrusionOk="0">
                    <a:moveTo>
                      <a:pt x="8462" y="0"/>
                    </a:moveTo>
                    <a:lnTo>
                      <a:pt x="8332" y="171"/>
                    </a:lnTo>
                    <a:cubicBezTo>
                      <a:pt x="8012" y="593"/>
                      <a:pt x="7637" y="944"/>
                      <a:pt x="7272" y="1159"/>
                    </a:cubicBezTo>
                    <a:lnTo>
                      <a:pt x="7235" y="1179"/>
                    </a:lnTo>
                    <a:lnTo>
                      <a:pt x="7242" y="1223"/>
                    </a:lnTo>
                    <a:cubicBezTo>
                      <a:pt x="7269" y="1421"/>
                      <a:pt x="7300" y="1619"/>
                      <a:pt x="7330" y="1816"/>
                    </a:cubicBezTo>
                    <a:cubicBezTo>
                      <a:pt x="7351" y="1953"/>
                      <a:pt x="7371" y="2089"/>
                      <a:pt x="7395" y="2225"/>
                    </a:cubicBezTo>
                    <a:cubicBezTo>
                      <a:pt x="7542" y="3194"/>
                      <a:pt x="7695" y="4192"/>
                      <a:pt x="8022" y="5119"/>
                    </a:cubicBezTo>
                    <a:cubicBezTo>
                      <a:pt x="8186" y="5583"/>
                      <a:pt x="8401" y="5988"/>
                      <a:pt x="8683" y="6356"/>
                    </a:cubicBezTo>
                    <a:cubicBezTo>
                      <a:pt x="8994" y="6761"/>
                      <a:pt x="9389" y="7133"/>
                      <a:pt x="9971" y="7562"/>
                    </a:cubicBezTo>
                    <a:cubicBezTo>
                      <a:pt x="9996" y="7579"/>
                      <a:pt x="9996" y="7603"/>
                      <a:pt x="9996" y="7614"/>
                    </a:cubicBezTo>
                    <a:cubicBezTo>
                      <a:pt x="9992" y="7631"/>
                      <a:pt x="9985" y="7644"/>
                      <a:pt x="9971" y="7651"/>
                    </a:cubicBezTo>
                    <a:lnTo>
                      <a:pt x="9958" y="7658"/>
                    </a:lnTo>
                    <a:lnTo>
                      <a:pt x="9947" y="7672"/>
                    </a:lnTo>
                    <a:cubicBezTo>
                      <a:pt x="9938" y="7681"/>
                      <a:pt x="9930" y="7689"/>
                      <a:pt x="9917" y="7692"/>
                    </a:cubicBezTo>
                    <a:cubicBezTo>
                      <a:pt x="9748" y="7747"/>
                      <a:pt x="9577" y="7773"/>
                      <a:pt x="9407" y="7773"/>
                    </a:cubicBezTo>
                    <a:cubicBezTo>
                      <a:pt x="8575" y="7773"/>
                      <a:pt x="7773" y="7167"/>
                      <a:pt x="7286" y="6567"/>
                    </a:cubicBezTo>
                    <a:cubicBezTo>
                      <a:pt x="6891" y="6080"/>
                      <a:pt x="6611" y="5531"/>
                      <a:pt x="6393" y="5061"/>
                    </a:cubicBezTo>
                    <a:cubicBezTo>
                      <a:pt x="6372" y="5013"/>
                      <a:pt x="6349" y="4969"/>
                      <a:pt x="6328" y="4924"/>
                    </a:cubicBezTo>
                    <a:lnTo>
                      <a:pt x="6287" y="4833"/>
                    </a:lnTo>
                    <a:cubicBezTo>
                      <a:pt x="6237" y="4727"/>
                      <a:pt x="6188" y="4625"/>
                      <a:pt x="6144" y="4515"/>
                    </a:cubicBezTo>
                    <a:lnTo>
                      <a:pt x="6080" y="4359"/>
                    </a:lnTo>
                    <a:lnTo>
                      <a:pt x="6021" y="4519"/>
                    </a:lnTo>
                    <a:cubicBezTo>
                      <a:pt x="5991" y="4611"/>
                      <a:pt x="5957" y="4703"/>
                      <a:pt x="5923" y="4789"/>
                    </a:cubicBezTo>
                    <a:cubicBezTo>
                      <a:pt x="5378" y="6127"/>
                      <a:pt x="4345" y="7317"/>
                      <a:pt x="2941" y="8230"/>
                    </a:cubicBezTo>
                    <a:cubicBezTo>
                      <a:pt x="2273" y="8660"/>
                      <a:pt x="1489" y="9038"/>
                      <a:pt x="545" y="9386"/>
                    </a:cubicBezTo>
                    <a:cubicBezTo>
                      <a:pt x="416" y="9433"/>
                      <a:pt x="283" y="9478"/>
                      <a:pt x="150" y="9522"/>
                    </a:cubicBezTo>
                    <a:lnTo>
                      <a:pt x="0" y="9570"/>
                    </a:lnTo>
                    <a:lnTo>
                      <a:pt x="140" y="9641"/>
                    </a:lnTo>
                    <a:cubicBezTo>
                      <a:pt x="191" y="9668"/>
                      <a:pt x="242" y="9693"/>
                      <a:pt x="290" y="9720"/>
                    </a:cubicBezTo>
                    <a:cubicBezTo>
                      <a:pt x="439" y="9798"/>
                      <a:pt x="593" y="9877"/>
                      <a:pt x="746" y="9945"/>
                    </a:cubicBezTo>
                    <a:cubicBezTo>
                      <a:pt x="968" y="10036"/>
                      <a:pt x="1196" y="10118"/>
                      <a:pt x="1417" y="10200"/>
                    </a:cubicBezTo>
                    <a:cubicBezTo>
                      <a:pt x="1499" y="10228"/>
                      <a:pt x="1581" y="10258"/>
                      <a:pt x="1663" y="10289"/>
                    </a:cubicBezTo>
                    <a:cubicBezTo>
                      <a:pt x="1714" y="10306"/>
                      <a:pt x="1762" y="10322"/>
                      <a:pt x="1809" y="10336"/>
                    </a:cubicBezTo>
                    <a:cubicBezTo>
                      <a:pt x="1929" y="10374"/>
                      <a:pt x="2034" y="10404"/>
                      <a:pt x="2065" y="10470"/>
                    </a:cubicBezTo>
                    <a:cubicBezTo>
                      <a:pt x="2086" y="10511"/>
                      <a:pt x="2086" y="10568"/>
                      <a:pt x="2058" y="10650"/>
                    </a:cubicBezTo>
                    <a:cubicBezTo>
                      <a:pt x="2031" y="10731"/>
                      <a:pt x="1997" y="10807"/>
                      <a:pt x="1952" y="10875"/>
                    </a:cubicBezTo>
                    <a:cubicBezTo>
                      <a:pt x="1922" y="10920"/>
                      <a:pt x="1888" y="10964"/>
                      <a:pt x="1840" y="11011"/>
                    </a:cubicBezTo>
                    <a:lnTo>
                      <a:pt x="1796" y="11055"/>
                    </a:lnTo>
                    <a:lnTo>
                      <a:pt x="1837" y="11099"/>
                    </a:lnTo>
                    <a:cubicBezTo>
                      <a:pt x="1922" y="11198"/>
                      <a:pt x="2007" y="11308"/>
                      <a:pt x="2103" y="11441"/>
                    </a:cubicBezTo>
                    <a:lnTo>
                      <a:pt x="2123" y="11468"/>
                    </a:lnTo>
                    <a:lnTo>
                      <a:pt x="2157" y="11464"/>
                    </a:lnTo>
                    <a:cubicBezTo>
                      <a:pt x="2586" y="11447"/>
                      <a:pt x="3033" y="11379"/>
                      <a:pt x="3442" y="11267"/>
                    </a:cubicBezTo>
                    <a:cubicBezTo>
                      <a:pt x="3909" y="11144"/>
                      <a:pt x="4338" y="10920"/>
                      <a:pt x="4727" y="10609"/>
                    </a:cubicBezTo>
                    <a:cubicBezTo>
                      <a:pt x="4846" y="10511"/>
                      <a:pt x="4958" y="10388"/>
                      <a:pt x="5064" y="10275"/>
                    </a:cubicBezTo>
                    <a:cubicBezTo>
                      <a:pt x="5183" y="10143"/>
                      <a:pt x="5309" y="10006"/>
                      <a:pt x="5452" y="9907"/>
                    </a:cubicBezTo>
                    <a:lnTo>
                      <a:pt x="5538" y="9849"/>
                    </a:lnTo>
                    <a:lnTo>
                      <a:pt x="5449" y="9798"/>
                    </a:lnTo>
                    <a:cubicBezTo>
                      <a:pt x="5173" y="9638"/>
                      <a:pt x="4277" y="9069"/>
                      <a:pt x="4406" y="8441"/>
                    </a:cubicBezTo>
                    <a:cubicBezTo>
                      <a:pt x="4410" y="8440"/>
                      <a:pt x="4413" y="8439"/>
                      <a:pt x="4416" y="8439"/>
                    </a:cubicBezTo>
                    <a:cubicBezTo>
                      <a:pt x="4419" y="8439"/>
                      <a:pt x="4422" y="8440"/>
                      <a:pt x="4423" y="8441"/>
                    </a:cubicBezTo>
                    <a:cubicBezTo>
                      <a:pt x="4587" y="8527"/>
                      <a:pt x="4706" y="8677"/>
                      <a:pt x="4822" y="8827"/>
                    </a:cubicBezTo>
                    <a:cubicBezTo>
                      <a:pt x="4900" y="8932"/>
                      <a:pt x="4979" y="9031"/>
                      <a:pt x="5071" y="9116"/>
                    </a:cubicBezTo>
                    <a:cubicBezTo>
                      <a:pt x="5357" y="9379"/>
                      <a:pt x="5715" y="9580"/>
                      <a:pt x="6127" y="9709"/>
                    </a:cubicBezTo>
                    <a:cubicBezTo>
                      <a:pt x="6437" y="9807"/>
                      <a:pt x="6765" y="9856"/>
                      <a:pt x="7101" y="9856"/>
                    </a:cubicBezTo>
                    <a:cubicBezTo>
                      <a:pt x="7642" y="9856"/>
                      <a:pt x="8203" y="9729"/>
                      <a:pt x="8741" y="9481"/>
                    </a:cubicBezTo>
                    <a:cubicBezTo>
                      <a:pt x="9938" y="8929"/>
                      <a:pt x="11045" y="7934"/>
                      <a:pt x="11632" y="6884"/>
                    </a:cubicBezTo>
                    <a:lnTo>
                      <a:pt x="11757" y="6656"/>
                    </a:lnTo>
                    <a:lnTo>
                      <a:pt x="11536" y="6799"/>
                    </a:lnTo>
                    <a:cubicBezTo>
                      <a:pt x="11241" y="6989"/>
                      <a:pt x="10929" y="7085"/>
                      <a:pt x="10621" y="7085"/>
                    </a:cubicBezTo>
                    <a:cubicBezTo>
                      <a:pt x="10426" y="7085"/>
                      <a:pt x="10233" y="7047"/>
                      <a:pt x="10046" y="6969"/>
                    </a:cubicBezTo>
                    <a:cubicBezTo>
                      <a:pt x="9617" y="6789"/>
                      <a:pt x="9263" y="6509"/>
                      <a:pt x="8997" y="6145"/>
                    </a:cubicBezTo>
                    <a:cubicBezTo>
                      <a:pt x="8118" y="4935"/>
                      <a:pt x="8261" y="2978"/>
                      <a:pt x="8376" y="1407"/>
                    </a:cubicBezTo>
                    <a:lnTo>
                      <a:pt x="8390" y="1207"/>
                    </a:lnTo>
                    <a:cubicBezTo>
                      <a:pt x="8407" y="1009"/>
                      <a:pt x="8417" y="822"/>
                      <a:pt x="8428" y="647"/>
                    </a:cubicBezTo>
                    <a:lnTo>
                      <a:pt x="8462" y="0"/>
                    </a:ln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20;p36">
                <a:extLst>
                  <a:ext uri="{FF2B5EF4-FFF2-40B4-BE49-F238E27FC236}">
                    <a16:creationId xmlns:a16="http://schemas.microsoft.com/office/drawing/2014/main" id="{EFBA54E7-95F2-5409-A55F-86FDF36C688E}"/>
                  </a:ext>
                </a:extLst>
              </p:cNvPr>
              <p:cNvSpPr/>
              <p:nvPr/>
            </p:nvSpPr>
            <p:spPr>
              <a:xfrm>
                <a:off x="1189337" y="2334666"/>
                <a:ext cx="433787" cy="462578"/>
              </a:xfrm>
              <a:custGeom>
                <a:avLst/>
                <a:gdLst/>
                <a:ahLst/>
                <a:cxnLst/>
                <a:rect l="l" t="t" r="r" b="b"/>
                <a:pathLst>
                  <a:path w="9025" h="9624" extrusionOk="0">
                    <a:moveTo>
                      <a:pt x="1" y="0"/>
                    </a:moveTo>
                    <a:lnTo>
                      <a:pt x="48" y="160"/>
                    </a:lnTo>
                    <a:cubicBezTo>
                      <a:pt x="185" y="638"/>
                      <a:pt x="328" y="1146"/>
                      <a:pt x="450" y="1657"/>
                    </a:cubicBezTo>
                    <a:lnTo>
                      <a:pt x="454" y="1673"/>
                    </a:lnTo>
                    <a:lnTo>
                      <a:pt x="467" y="1687"/>
                    </a:lnTo>
                    <a:cubicBezTo>
                      <a:pt x="842" y="2066"/>
                      <a:pt x="975" y="2757"/>
                      <a:pt x="743" y="3139"/>
                    </a:cubicBezTo>
                    <a:lnTo>
                      <a:pt x="729" y="3159"/>
                    </a:lnTo>
                    <a:lnTo>
                      <a:pt x="733" y="3180"/>
                    </a:lnTo>
                    <a:cubicBezTo>
                      <a:pt x="747" y="3279"/>
                      <a:pt x="760" y="3378"/>
                      <a:pt x="770" y="3472"/>
                    </a:cubicBezTo>
                    <a:cubicBezTo>
                      <a:pt x="825" y="4042"/>
                      <a:pt x="855" y="5119"/>
                      <a:pt x="454" y="5988"/>
                    </a:cubicBezTo>
                    <a:lnTo>
                      <a:pt x="443" y="6008"/>
                    </a:lnTo>
                    <a:lnTo>
                      <a:pt x="450" y="6033"/>
                    </a:lnTo>
                    <a:cubicBezTo>
                      <a:pt x="712" y="6881"/>
                      <a:pt x="978" y="7726"/>
                      <a:pt x="1241" y="8575"/>
                    </a:cubicBezTo>
                    <a:lnTo>
                      <a:pt x="1258" y="8629"/>
                    </a:lnTo>
                    <a:lnTo>
                      <a:pt x="1316" y="8619"/>
                    </a:lnTo>
                    <a:cubicBezTo>
                      <a:pt x="1462" y="8591"/>
                      <a:pt x="1606" y="8568"/>
                      <a:pt x="1751" y="8568"/>
                    </a:cubicBezTo>
                    <a:cubicBezTo>
                      <a:pt x="1839" y="8568"/>
                      <a:pt x="1928" y="8576"/>
                      <a:pt x="2018" y="8598"/>
                    </a:cubicBezTo>
                    <a:cubicBezTo>
                      <a:pt x="2164" y="8633"/>
                      <a:pt x="2311" y="8701"/>
                      <a:pt x="2450" y="8796"/>
                    </a:cubicBezTo>
                    <a:lnTo>
                      <a:pt x="2471" y="8806"/>
                    </a:lnTo>
                    <a:lnTo>
                      <a:pt x="2495" y="8806"/>
                    </a:lnTo>
                    <a:cubicBezTo>
                      <a:pt x="2999" y="8762"/>
                      <a:pt x="3456" y="8642"/>
                      <a:pt x="3848" y="8445"/>
                    </a:cubicBezTo>
                    <a:cubicBezTo>
                      <a:pt x="4622" y="8063"/>
                      <a:pt x="5180" y="7392"/>
                      <a:pt x="5566" y="6387"/>
                    </a:cubicBezTo>
                    <a:cubicBezTo>
                      <a:pt x="5568" y="6384"/>
                      <a:pt x="5573" y="6379"/>
                      <a:pt x="5578" y="6379"/>
                    </a:cubicBezTo>
                    <a:cubicBezTo>
                      <a:pt x="5580" y="6379"/>
                      <a:pt x="5581" y="6379"/>
                      <a:pt x="5583" y="6380"/>
                    </a:cubicBezTo>
                    <a:lnTo>
                      <a:pt x="5593" y="6315"/>
                    </a:lnTo>
                    <a:lnTo>
                      <a:pt x="5589" y="6390"/>
                    </a:lnTo>
                    <a:cubicBezTo>
                      <a:pt x="5620" y="8012"/>
                      <a:pt x="4100" y="8697"/>
                      <a:pt x="3446" y="8919"/>
                    </a:cubicBezTo>
                    <a:lnTo>
                      <a:pt x="3296" y="8966"/>
                    </a:lnTo>
                    <a:lnTo>
                      <a:pt x="3554" y="9096"/>
                    </a:lnTo>
                    <a:cubicBezTo>
                      <a:pt x="3702" y="9171"/>
                      <a:pt x="3848" y="9246"/>
                      <a:pt x="4001" y="9307"/>
                    </a:cubicBezTo>
                    <a:cubicBezTo>
                      <a:pt x="4427" y="9474"/>
                      <a:pt x="4891" y="9580"/>
                      <a:pt x="5341" y="9614"/>
                    </a:cubicBezTo>
                    <a:cubicBezTo>
                      <a:pt x="5432" y="9621"/>
                      <a:pt x="5522" y="9624"/>
                      <a:pt x="5607" y="9624"/>
                    </a:cubicBezTo>
                    <a:cubicBezTo>
                      <a:pt x="6101" y="9624"/>
                      <a:pt x="6537" y="9518"/>
                      <a:pt x="6977" y="9402"/>
                    </a:cubicBezTo>
                    <a:lnTo>
                      <a:pt x="7004" y="9396"/>
                    </a:lnTo>
                    <a:lnTo>
                      <a:pt x="7017" y="9372"/>
                    </a:lnTo>
                    <a:cubicBezTo>
                      <a:pt x="7293" y="8895"/>
                      <a:pt x="7556" y="8486"/>
                      <a:pt x="7821" y="8118"/>
                    </a:cubicBezTo>
                    <a:lnTo>
                      <a:pt x="7859" y="8067"/>
                    </a:lnTo>
                    <a:lnTo>
                      <a:pt x="7808" y="8029"/>
                    </a:lnTo>
                    <a:cubicBezTo>
                      <a:pt x="7607" y="7883"/>
                      <a:pt x="7460" y="7664"/>
                      <a:pt x="7382" y="7392"/>
                    </a:cubicBezTo>
                    <a:cubicBezTo>
                      <a:pt x="7354" y="7304"/>
                      <a:pt x="7423" y="7242"/>
                      <a:pt x="7491" y="7214"/>
                    </a:cubicBezTo>
                    <a:cubicBezTo>
                      <a:pt x="7603" y="7170"/>
                      <a:pt x="7719" y="7123"/>
                      <a:pt x="7835" y="7071"/>
                    </a:cubicBezTo>
                    <a:cubicBezTo>
                      <a:pt x="8135" y="6945"/>
                      <a:pt x="8441" y="6819"/>
                      <a:pt x="8752" y="6720"/>
                    </a:cubicBezTo>
                    <a:lnTo>
                      <a:pt x="9025" y="6639"/>
                    </a:lnTo>
                    <a:lnTo>
                      <a:pt x="8742" y="6594"/>
                    </a:lnTo>
                    <a:cubicBezTo>
                      <a:pt x="8094" y="6499"/>
                      <a:pt x="7525" y="6370"/>
                      <a:pt x="6994" y="6196"/>
                    </a:cubicBezTo>
                    <a:cubicBezTo>
                      <a:pt x="5399" y="5674"/>
                      <a:pt x="4097" y="4788"/>
                      <a:pt x="3231" y="3636"/>
                    </a:cubicBezTo>
                    <a:cubicBezTo>
                      <a:pt x="3166" y="3554"/>
                      <a:pt x="3105" y="3466"/>
                      <a:pt x="3027" y="3347"/>
                    </a:cubicBezTo>
                    <a:lnTo>
                      <a:pt x="2907" y="3166"/>
                    </a:lnTo>
                    <a:lnTo>
                      <a:pt x="2907" y="3381"/>
                    </a:lnTo>
                    <a:cubicBezTo>
                      <a:pt x="2904" y="3732"/>
                      <a:pt x="2859" y="4100"/>
                      <a:pt x="2774" y="4444"/>
                    </a:cubicBezTo>
                    <a:cubicBezTo>
                      <a:pt x="2727" y="4645"/>
                      <a:pt x="2665" y="4839"/>
                      <a:pt x="2590" y="5017"/>
                    </a:cubicBezTo>
                    <a:cubicBezTo>
                      <a:pt x="2359" y="5575"/>
                      <a:pt x="1885" y="6237"/>
                      <a:pt x="1309" y="6261"/>
                    </a:cubicBezTo>
                    <a:lnTo>
                      <a:pt x="1289" y="6264"/>
                    </a:lnTo>
                    <a:lnTo>
                      <a:pt x="1275" y="6274"/>
                    </a:lnTo>
                    <a:cubicBezTo>
                      <a:pt x="1263" y="6282"/>
                      <a:pt x="1251" y="6285"/>
                      <a:pt x="1240" y="6285"/>
                    </a:cubicBezTo>
                    <a:cubicBezTo>
                      <a:pt x="1220" y="6285"/>
                      <a:pt x="1202" y="6274"/>
                      <a:pt x="1193" y="6267"/>
                    </a:cubicBezTo>
                    <a:lnTo>
                      <a:pt x="1179" y="6257"/>
                    </a:lnTo>
                    <a:lnTo>
                      <a:pt x="1149" y="6253"/>
                    </a:lnTo>
                    <a:cubicBezTo>
                      <a:pt x="1142" y="6253"/>
                      <a:pt x="1135" y="6253"/>
                      <a:pt x="1129" y="6250"/>
                    </a:cubicBezTo>
                    <a:cubicBezTo>
                      <a:pt x="1125" y="6250"/>
                      <a:pt x="1121" y="6250"/>
                      <a:pt x="1118" y="6237"/>
                    </a:cubicBezTo>
                    <a:cubicBezTo>
                      <a:pt x="1115" y="6223"/>
                      <a:pt x="1121" y="6209"/>
                      <a:pt x="1129" y="6206"/>
                    </a:cubicBezTo>
                    <a:lnTo>
                      <a:pt x="1156" y="6182"/>
                    </a:lnTo>
                    <a:lnTo>
                      <a:pt x="1162" y="6165"/>
                    </a:lnTo>
                    <a:cubicBezTo>
                      <a:pt x="1196" y="6036"/>
                      <a:pt x="1237" y="5913"/>
                      <a:pt x="1275" y="5790"/>
                    </a:cubicBezTo>
                    <a:cubicBezTo>
                      <a:pt x="1394" y="5415"/>
                      <a:pt x="1506" y="5064"/>
                      <a:pt x="1530" y="4645"/>
                    </a:cubicBezTo>
                    <a:cubicBezTo>
                      <a:pt x="1551" y="4274"/>
                      <a:pt x="1534" y="3872"/>
                      <a:pt x="1476" y="3374"/>
                    </a:cubicBezTo>
                    <a:cubicBezTo>
                      <a:pt x="1387" y="2634"/>
                      <a:pt x="1258" y="1888"/>
                      <a:pt x="1121" y="1125"/>
                    </a:cubicBezTo>
                    <a:lnTo>
                      <a:pt x="1108" y="1047"/>
                    </a:lnTo>
                    <a:cubicBezTo>
                      <a:pt x="1074" y="869"/>
                      <a:pt x="1043" y="692"/>
                      <a:pt x="1012" y="515"/>
                    </a:cubicBezTo>
                    <a:lnTo>
                      <a:pt x="1006" y="477"/>
                    </a:lnTo>
                    <a:lnTo>
                      <a:pt x="968" y="463"/>
                    </a:lnTo>
                    <a:cubicBezTo>
                      <a:pt x="706" y="389"/>
                      <a:pt x="430" y="262"/>
                      <a:pt x="144" y="8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21;p36">
                <a:extLst>
                  <a:ext uri="{FF2B5EF4-FFF2-40B4-BE49-F238E27FC236}">
                    <a16:creationId xmlns:a16="http://schemas.microsoft.com/office/drawing/2014/main" id="{C4E879CE-4295-5A09-A62B-BF86A4F3C95F}"/>
                  </a:ext>
                </a:extLst>
              </p:cNvPr>
              <p:cNvSpPr/>
              <p:nvPr/>
            </p:nvSpPr>
            <p:spPr>
              <a:xfrm>
                <a:off x="1192605" y="2054741"/>
                <a:ext cx="123239" cy="567600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1809" extrusionOk="0">
                    <a:moveTo>
                      <a:pt x="1" y="0"/>
                    </a:moveTo>
                    <a:lnTo>
                      <a:pt x="51" y="164"/>
                    </a:lnTo>
                    <a:cubicBezTo>
                      <a:pt x="273" y="862"/>
                      <a:pt x="392" y="1629"/>
                      <a:pt x="505" y="2372"/>
                    </a:cubicBezTo>
                    <a:cubicBezTo>
                      <a:pt x="553" y="2682"/>
                      <a:pt x="597" y="2975"/>
                      <a:pt x="648" y="3264"/>
                    </a:cubicBezTo>
                    <a:cubicBezTo>
                      <a:pt x="869" y="4505"/>
                      <a:pt x="1067" y="5636"/>
                      <a:pt x="1254" y="6734"/>
                    </a:cubicBezTo>
                    <a:cubicBezTo>
                      <a:pt x="1265" y="6789"/>
                      <a:pt x="1275" y="6847"/>
                      <a:pt x="1285" y="6904"/>
                    </a:cubicBezTo>
                    <a:cubicBezTo>
                      <a:pt x="1326" y="7113"/>
                      <a:pt x="1371" y="7338"/>
                      <a:pt x="1421" y="7576"/>
                    </a:cubicBezTo>
                    <a:cubicBezTo>
                      <a:pt x="1687" y="8851"/>
                      <a:pt x="2018" y="10442"/>
                      <a:pt x="1537" y="11563"/>
                    </a:cubicBezTo>
                    <a:lnTo>
                      <a:pt x="1432" y="11808"/>
                    </a:lnTo>
                    <a:lnTo>
                      <a:pt x="1640" y="11638"/>
                    </a:lnTo>
                    <a:cubicBezTo>
                      <a:pt x="2080" y="11277"/>
                      <a:pt x="2335" y="10850"/>
                      <a:pt x="2475" y="10262"/>
                    </a:cubicBezTo>
                    <a:cubicBezTo>
                      <a:pt x="2563" y="9876"/>
                      <a:pt x="2556" y="9488"/>
                      <a:pt x="2550" y="9112"/>
                    </a:cubicBezTo>
                    <a:cubicBezTo>
                      <a:pt x="2546" y="8901"/>
                      <a:pt x="2539" y="8683"/>
                      <a:pt x="2553" y="8472"/>
                    </a:cubicBezTo>
                    <a:lnTo>
                      <a:pt x="2556" y="8455"/>
                    </a:lnTo>
                    <a:lnTo>
                      <a:pt x="2550" y="8438"/>
                    </a:lnTo>
                    <a:cubicBezTo>
                      <a:pt x="1957" y="7198"/>
                      <a:pt x="1735" y="5766"/>
                      <a:pt x="1575" y="4519"/>
                    </a:cubicBezTo>
                    <a:cubicBezTo>
                      <a:pt x="1548" y="4301"/>
                      <a:pt x="1517" y="4079"/>
                      <a:pt x="1483" y="3857"/>
                    </a:cubicBezTo>
                    <a:cubicBezTo>
                      <a:pt x="1411" y="3367"/>
                      <a:pt x="1339" y="2863"/>
                      <a:pt x="1309" y="2369"/>
                    </a:cubicBezTo>
                    <a:cubicBezTo>
                      <a:pt x="1289" y="1990"/>
                      <a:pt x="1258" y="1598"/>
                      <a:pt x="1227" y="1220"/>
                    </a:cubicBezTo>
                    <a:cubicBezTo>
                      <a:pt x="1207" y="933"/>
                      <a:pt x="1183" y="647"/>
                      <a:pt x="1166" y="358"/>
                    </a:cubicBezTo>
                    <a:lnTo>
                      <a:pt x="1159" y="286"/>
                    </a:lnTo>
                    <a:lnTo>
                      <a:pt x="1091" y="296"/>
                    </a:lnTo>
                    <a:cubicBezTo>
                      <a:pt x="1019" y="307"/>
                      <a:pt x="948" y="312"/>
                      <a:pt x="878" y="312"/>
                    </a:cubicBezTo>
                    <a:cubicBezTo>
                      <a:pt x="699" y="312"/>
                      <a:pt x="526" y="278"/>
                      <a:pt x="369" y="211"/>
                    </a:cubicBezTo>
                    <a:cubicBezTo>
                      <a:pt x="362" y="201"/>
                      <a:pt x="355" y="187"/>
                      <a:pt x="348" y="177"/>
                    </a:cubicBezTo>
                    <a:lnTo>
                      <a:pt x="334" y="153"/>
                    </a:lnTo>
                    <a:lnTo>
                      <a:pt x="307" y="150"/>
                    </a:lnTo>
                    <a:cubicBezTo>
                      <a:pt x="256" y="140"/>
                      <a:pt x="202" y="120"/>
                      <a:pt x="147" y="8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22;p36">
                <a:extLst>
                  <a:ext uri="{FF2B5EF4-FFF2-40B4-BE49-F238E27FC236}">
                    <a16:creationId xmlns:a16="http://schemas.microsoft.com/office/drawing/2014/main" id="{483F9AA8-0738-168E-86F5-893E7BF27944}"/>
                  </a:ext>
                </a:extLst>
              </p:cNvPr>
              <p:cNvSpPr/>
              <p:nvPr/>
            </p:nvSpPr>
            <p:spPr>
              <a:xfrm>
                <a:off x="1263212" y="1681235"/>
                <a:ext cx="900786" cy="960435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19982" extrusionOk="0">
                    <a:moveTo>
                      <a:pt x="3517" y="4149"/>
                    </a:moveTo>
                    <a:cubicBezTo>
                      <a:pt x="3535" y="4149"/>
                      <a:pt x="3551" y="4149"/>
                      <a:pt x="3568" y="4152"/>
                    </a:cubicBezTo>
                    <a:cubicBezTo>
                      <a:pt x="3616" y="4162"/>
                      <a:pt x="3650" y="4185"/>
                      <a:pt x="3674" y="4234"/>
                    </a:cubicBezTo>
                    <a:cubicBezTo>
                      <a:pt x="3678" y="4234"/>
                      <a:pt x="3678" y="4237"/>
                      <a:pt x="3678" y="4237"/>
                    </a:cubicBezTo>
                    <a:cubicBezTo>
                      <a:pt x="3665" y="4246"/>
                      <a:pt x="3653" y="4249"/>
                      <a:pt x="3631" y="4249"/>
                    </a:cubicBezTo>
                    <a:cubicBezTo>
                      <a:pt x="3619" y="4249"/>
                      <a:pt x="3605" y="4248"/>
                      <a:pt x="3585" y="4247"/>
                    </a:cubicBezTo>
                    <a:lnTo>
                      <a:pt x="3490" y="4247"/>
                    </a:lnTo>
                    <a:cubicBezTo>
                      <a:pt x="3340" y="4261"/>
                      <a:pt x="3200" y="4312"/>
                      <a:pt x="3071" y="4401"/>
                    </a:cubicBezTo>
                    <a:cubicBezTo>
                      <a:pt x="2904" y="4520"/>
                      <a:pt x="2799" y="4684"/>
                      <a:pt x="2709" y="4871"/>
                    </a:cubicBezTo>
                    <a:cubicBezTo>
                      <a:pt x="2761" y="4646"/>
                      <a:pt x="2907" y="4459"/>
                      <a:pt x="3047" y="4346"/>
                    </a:cubicBezTo>
                    <a:cubicBezTo>
                      <a:pt x="3153" y="4261"/>
                      <a:pt x="3364" y="4149"/>
                      <a:pt x="3517" y="4149"/>
                    </a:cubicBezTo>
                    <a:close/>
                    <a:moveTo>
                      <a:pt x="13598" y="6848"/>
                    </a:moveTo>
                    <a:cubicBezTo>
                      <a:pt x="13636" y="6848"/>
                      <a:pt x="13680" y="6868"/>
                      <a:pt x="13727" y="6902"/>
                    </a:cubicBezTo>
                    <a:cubicBezTo>
                      <a:pt x="13943" y="7069"/>
                      <a:pt x="14221" y="7617"/>
                      <a:pt x="14327" y="8435"/>
                    </a:cubicBezTo>
                    <a:cubicBezTo>
                      <a:pt x="14433" y="9250"/>
                      <a:pt x="14307" y="9854"/>
                      <a:pt x="14140" y="10068"/>
                    </a:cubicBezTo>
                    <a:cubicBezTo>
                      <a:pt x="14099" y="10123"/>
                      <a:pt x="14055" y="10153"/>
                      <a:pt x="14014" y="10156"/>
                    </a:cubicBezTo>
                    <a:cubicBezTo>
                      <a:pt x="14007" y="10157"/>
                      <a:pt x="14000" y="10158"/>
                      <a:pt x="13994" y="10158"/>
                    </a:cubicBezTo>
                    <a:cubicBezTo>
                      <a:pt x="13955" y="10158"/>
                      <a:pt x="13914" y="10140"/>
                      <a:pt x="13867" y="10102"/>
                    </a:cubicBezTo>
                    <a:cubicBezTo>
                      <a:pt x="13652" y="9939"/>
                      <a:pt x="13373" y="9390"/>
                      <a:pt x="13268" y="8572"/>
                    </a:cubicBezTo>
                    <a:cubicBezTo>
                      <a:pt x="13161" y="7754"/>
                      <a:pt x="13288" y="7154"/>
                      <a:pt x="13455" y="6939"/>
                    </a:cubicBezTo>
                    <a:cubicBezTo>
                      <a:pt x="13496" y="6884"/>
                      <a:pt x="13537" y="6854"/>
                      <a:pt x="13581" y="6848"/>
                    </a:cubicBezTo>
                    <a:close/>
                    <a:moveTo>
                      <a:pt x="4312" y="8057"/>
                    </a:moveTo>
                    <a:cubicBezTo>
                      <a:pt x="4353" y="8057"/>
                      <a:pt x="4397" y="8078"/>
                      <a:pt x="4444" y="8111"/>
                    </a:cubicBezTo>
                    <a:cubicBezTo>
                      <a:pt x="4703" y="8313"/>
                      <a:pt x="4952" y="8943"/>
                      <a:pt x="5040" y="9645"/>
                    </a:cubicBezTo>
                    <a:cubicBezTo>
                      <a:pt x="5177" y="10667"/>
                      <a:pt x="4949" y="11339"/>
                      <a:pt x="4727" y="11370"/>
                    </a:cubicBezTo>
                    <a:cubicBezTo>
                      <a:pt x="4722" y="11371"/>
                      <a:pt x="4717" y="11371"/>
                      <a:pt x="4712" y="11371"/>
                    </a:cubicBezTo>
                    <a:cubicBezTo>
                      <a:pt x="4488" y="11371"/>
                      <a:pt x="4111" y="10785"/>
                      <a:pt x="3980" y="9782"/>
                    </a:cubicBezTo>
                    <a:cubicBezTo>
                      <a:pt x="3875" y="8964"/>
                      <a:pt x="4005" y="8364"/>
                      <a:pt x="4169" y="8149"/>
                    </a:cubicBezTo>
                    <a:cubicBezTo>
                      <a:pt x="4209" y="8095"/>
                      <a:pt x="4254" y="8064"/>
                      <a:pt x="4298" y="8057"/>
                    </a:cubicBezTo>
                    <a:close/>
                    <a:moveTo>
                      <a:pt x="10981" y="13959"/>
                    </a:moveTo>
                    <a:cubicBezTo>
                      <a:pt x="11096" y="13959"/>
                      <a:pt x="11195" y="13980"/>
                      <a:pt x="11257" y="14041"/>
                    </a:cubicBezTo>
                    <a:cubicBezTo>
                      <a:pt x="11308" y="14093"/>
                      <a:pt x="11338" y="14178"/>
                      <a:pt x="11346" y="14297"/>
                    </a:cubicBezTo>
                    <a:cubicBezTo>
                      <a:pt x="11356" y="14437"/>
                      <a:pt x="11305" y="14580"/>
                      <a:pt x="11250" y="14730"/>
                    </a:cubicBezTo>
                    <a:cubicBezTo>
                      <a:pt x="11069" y="15221"/>
                      <a:pt x="10773" y="15554"/>
                      <a:pt x="10350" y="15749"/>
                    </a:cubicBezTo>
                    <a:cubicBezTo>
                      <a:pt x="10292" y="15776"/>
                      <a:pt x="10217" y="15800"/>
                      <a:pt x="10129" y="15820"/>
                    </a:cubicBezTo>
                    <a:lnTo>
                      <a:pt x="10057" y="15837"/>
                    </a:lnTo>
                    <a:lnTo>
                      <a:pt x="9924" y="15845"/>
                    </a:lnTo>
                    <a:cubicBezTo>
                      <a:pt x="9903" y="15845"/>
                      <a:pt x="9883" y="15846"/>
                      <a:pt x="9863" y="15846"/>
                    </a:cubicBezTo>
                    <a:cubicBezTo>
                      <a:pt x="9801" y="15846"/>
                      <a:pt x="9745" y="15842"/>
                      <a:pt x="9696" y="15834"/>
                    </a:cubicBezTo>
                    <a:cubicBezTo>
                      <a:pt x="9195" y="15749"/>
                      <a:pt x="8752" y="15428"/>
                      <a:pt x="8479" y="14961"/>
                    </a:cubicBezTo>
                    <a:cubicBezTo>
                      <a:pt x="8418" y="14853"/>
                      <a:pt x="8381" y="14768"/>
                      <a:pt x="8367" y="14682"/>
                    </a:cubicBezTo>
                    <a:cubicBezTo>
                      <a:pt x="8340" y="14552"/>
                      <a:pt x="8346" y="14458"/>
                      <a:pt x="8391" y="14399"/>
                    </a:cubicBezTo>
                    <a:cubicBezTo>
                      <a:pt x="8442" y="14327"/>
                      <a:pt x="8557" y="14287"/>
                      <a:pt x="8779" y="14260"/>
                    </a:cubicBezTo>
                    <a:cubicBezTo>
                      <a:pt x="9260" y="14198"/>
                      <a:pt x="9743" y="14137"/>
                      <a:pt x="10224" y="14076"/>
                    </a:cubicBezTo>
                    <a:cubicBezTo>
                      <a:pt x="10309" y="14066"/>
                      <a:pt x="10401" y="14049"/>
                      <a:pt x="10500" y="14028"/>
                    </a:cubicBezTo>
                    <a:cubicBezTo>
                      <a:pt x="10654" y="13994"/>
                      <a:pt x="10830" y="13959"/>
                      <a:pt x="10981" y="13959"/>
                    </a:cubicBezTo>
                    <a:close/>
                    <a:moveTo>
                      <a:pt x="13032" y="1"/>
                    </a:moveTo>
                    <a:lnTo>
                      <a:pt x="13131" y="822"/>
                    </a:lnTo>
                    <a:cubicBezTo>
                      <a:pt x="13193" y="1327"/>
                      <a:pt x="13223" y="1854"/>
                      <a:pt x="13216" y="2397"/>
                    </a:cubicBezTo>
                    <a:lnTo>
                      <a:pt x="13216" y="2554"/>
                    </a:lnTo>
                    <a:lnTo>
                      <a:pt x="13370" y="2529"/>
                    </a:lnTo>
                    <a:cubicBezTo>
                      <a:pt x="13405" y="2522"/>
                      <a:pt x="13444" y="2520"/>
                      <a:pt x="13483" y="2520"/>
                    </a:cubicBezTo>
                    <a:cubicBezTo>
                      <a:pt x="13601" y="2520"/>
                      <a:pt x="13728" y="2547"/>
                      <a:pt x="13813" y="2577"/>
                    </a:cubicBezTo>
                    <a:cubicBezTo>
                      <a:pt x="13983" y="2635"/>
                      <a:pt x="14181" y="2765"/>
                      <a:pt x="14303" y="2963"/>
                    </a:cubicBezTo>
                    <a:cubicBezTo>
                      <a:pt x="14157" y="2812"/>
                      <a:pt x="14004" y="2693"/>
                      <a:pt x="13806" y="2635"/>
                    </a:cubicBezTo>
                    <a:cubicBezTo>
                      <a:pt x="13727" y="2612"/>
                      <a:pt x="13650" y="2601"/>
                      <a:pt x="13573" y="2601"/>
                    </a:cubicBezTo>
                    <a:cubicBezTo>
                      <a:pt x="13500" y="2601"/>
                      <a:pt x="13428" y="2611"/>
                      <a:pt x="13356" y="2631"/>
                    </a:cubicBezTo>
                    <a:cubicBezTo>
                      <a:pt x="13332" y="2639"/>
                      <a:pt x="13312" y="2645"/>
                      <a:pt x="13291" y="2652"/>
                    </a:cubicBezTo>
                    <a:lnTo>
                      <a:pt x="13213" y="2683"/>
                    </a:lnTo>
                    <a:lnTo>
                      <a:pt x="13210" y="2768"/>
                    </a:lnTo>
                    <a:cubicBezTo>
                      <a:pt x="13186" y="3347"/>
                      <a:pt x="13125" y="3924"/>
                      <a:pt x="13026" y="4489"/>
                    </a:cubicBezTo>
                    <a:cubicBezTo>
                      <a:pt x="13026" y="4496"/>
                      <a:pt x="13022" y="4509"/>
                      <a:pt x="13012" y="4513"/>
                    </a:cubicBezTo>
                    <a:cubicBezTo>
                      <a:pt x="13009" y="4514"/>
                      <a:pt x="13004" y="4515"/>
                      <a:pt x="12997" y="4515"/>
                    </a:cubicBezTo>
                    <a:cubicBezTo>
                      <a:pt x="12987" y="4515"/>
                      <a:pt x="12975" y="4514"/>
                      <a:pt x="12961" y="4509"/>
                    </a:cubicBezTo>
                    <a:lnTo>
                      <a:pt x="12862" y="4462"/>
                    </a:lnTo>
                    <a:lnTo>
                      <a:pt x="12801" y="4550"/>
                    </a:lnTo>
                    <a:cubicBezTo>
                      <a:pt x="12793" y="4561"/>
                      <a:pt x="12784" y="4564"/>
                      <a:pt x="12770" y="4567"/>
                    </a:cubicBezTo>
                    <a:cubicBezTo>
                      <a:pt x="11495" y="4629"/>
                      <a:pt x="10119" y="4775"/>
                      <a:pt x="8554" y="5017"/>
                    </a:cubicBezTo>
                    <a:cubicBezTo>
                      <a:pt x="8057" y="5096"/>
                      <a:pt x="7552" y="5201"/>
                      <a:pt x="7065" y="5307"/>
                    </a:cubicBezTo>
                    <a:cubicBezTo>
                      <a:pt x="6390" y="5450"/>
                      <a:pt x="5695" y="5596"/>
                      <a:pt x="5017" y="5668"/>
                    </a:cubicBezTo>
                    <a:lnTo>
                      <a:pt x="4996" y="5672"/>
                    </a:lnTo>
                    <a:cubicBezTo>
                      <a:pt x="4925" y="5689"/>
                      <a:pt x="4853" y="5709"/>
                      <a:pt x="4782" y="5730"/>
                    </a:cubicBezTo>
                    <a:cubicBezTo>
                      <a:pt x="4523" y="5245"/>
                      <a:pt x="4335" y="4693"/>
                      <a:pt x="4164" y="4203"/>
                    </a:cubicBezTo>
                    <a:cubicBezTo>
                      <a:pt x="3882" y="3378"/>
                      <a:pt x="3678" y="2502"/>
                      <a:pt x="3562" y="1606"/>
                    </a:cubicBezTo>
                    <a:cubicBezTo>
                      <a:pt x="3524" y="1296"/>
                      <a:pt x="3494" y="982"/>
                      <a:pt x="3477" y="679"/>
                    </a:cubicBezTo>
                    <a:lnTo>
                      <a:pt x="3439" y="116"/>
                    </a:lnTo>
                    <a:lnTo>
                      <a:pt x="3224" y="638"/>
                    </a:lnTo>
                    <a:cubicBezTo>
                      <a:pt x="3054" y="1054"/>
                      <a:pt x="2914" y="1432"/>
                      <a:pt x="2799" y="1793"/>
                    </a:cubicBezTo>
                    <a:cubicBezTo>
                      <a:pt x="2659" y="2230"/>
                      <a:pt x="2529" y="2672"/>
                      <a:pt x="2403" y="3106"/>
                    </a:cubicBezTo>
                    <a:cubicBezTo>
                      <a:pt x="2209" y="3770"/>
                      <a:pt x="2008" y="4462"/>
                      <a:pt x="1772" y="5126"/>
                    </a:cubicBezTo>
                    <a:lnTo>
                      <a:pt x="1725" y="5266"/>
                    </a:lnTo>
                    <a:cubicBezTo>
                      <a:pt x="1408" y="6159"/>
                      <a:pt x="1020" y="7266"/>
                      <a:pt x="212" y="7784"/>
                    </a:cubicBezTo>
                    <a:cubicBezTo>
                      <a:pt x="167" y="7812"/>
                      <a:pt x="126" y="7832"/>
                      <a:pt x="79" y="7856"/>
                    </a:cubicBezTo>
                    <a:lnTo>
                      <a:pt x="0" y="7897"/>
                    </a:lnTo>
                    <a:lnTo>
                      <a:pt x="10" y="7985"/>
                    </a:lnTo>
                    <a:cubicBezTo>
                      <a:pt x="54" y="8391"/>
                      <a:pt x="92" y="8793"/>
                      <a:pt x="133" y="9199"/>
                    </a:cubicBezTo>
                    <a:cubicBezTo>
                      <a:pt x="205" y="9948"/>
                      <a:pt x="279" y="10729"/>
                      <a:pt x="382" y="11489"/>
                    </a:cubicBezTo>
                    <a:cubicBezTo>
                      <a:pt x="668" y="13636"/>
                      <a:pt x="1006" y="15548"/>
                      <a:pt x="2226" y="17204"/>
                    </a:cubicBezTo>
                    <a:cubicBezTo>
                      <a:pt x="3817" y="19365"/>
                      <a:pt x="6755" y="19839"/>
                      <a:pt x="8387" y="19924"/>
                    </a:cubicBezTo>
                    <a:cubicBezTo>
                      <a:pt x="8391" y="19927"/>
                      <a:pt x="8394" y="19927"/>
                      <a:pt x="8397" y="19930"/>
                    </a:cubicBezTo>
                    <a:lnTo>
                      <a:pt x="8397" y="19955"/>
                    </a:lnTo>
                    <a:lnTo>
                      <a:pt x="8524" y="19955"/>
                    </a:lnTo>
                    <a:cubicBezTo>
                      <a:pt x="8633" y="19968"/>
                      <a:pt x="8759" y="19982"/>
                      <a:pt x="8892" y="19982"/>
                    </a:cubicBezTo>
                    <a:cubicBezTo>
                      <a:pt x="9007" y="19982"/>
                      <a:pt x="9130" y="19971"/>
                      <a:pt x="9246" y="19944"/>
                    </a:cubicBezTo>
                    <a:cubicBezTo>
                      <a:pt x="9764" y="19938"/>
                      <a:pt x="10265" y="19906"/>
                      <a:pt x="10736" y="19848"/>
                    </a:cubicBezTo>
                    <a:cubicBezTo>
                      <a:pt x="13997" y="19453"/>
                      <a:pt x="16655" y="17715"/>
                      <a:pt x="17848" y="15207"/>
                    </a:cubicBezTo>
                    <a:cubicBezTo>
                      <a:pt x="18740" y="13326"/>
                      <a:pt x="18478" y="11257"/>
                      <a:pt x="18223" y="9256"/>
                    </a:cubicBezTo>
                    <a:lnTo>
                      <a:pt x="18212" y="9165"/>
                    </a:lnTo>
                    <a:cubicBezTo>
                      <a:pt x="18117" y="8415"/>
                      <a:pt x="17991" y="7652"/>
                      <a:pt x="17872" y="6916"/>
                    </a:cubicBezTo>
                    <a:cubicBezTo>
                      <a:pt x="17783" y="6367"/>
                      <a:pt x="17691" y="5805"/>
                      <a:pt x="17609" y="5249"/>
                    </a:cubicBezTo>
                    <a:lnTo>
                      <a:pt x="17599" y="5171"/>
                    </a:lnTo>
                    <a:lnTo>
                      <a:pt x="17524" y="5143"/>
                    </a:lnTo>
                    <a:cubicBezTo>
                      <a:pt x="16835" y="4891"/>
                      <a:pt x="16076" y="4319"/>
                      <a:pt x="15206" y="3392"/>
                    </a:cubicBezTo>
                    <a:cubicBezTo>
                      <a:pt x="14426" y="2560"/>
                      <a:pt x="13792" y="1647"/>
                      <a:pt x="13380" y="754"/>
                    </a:cubicBezTo>
                    <a:lnTo>
                      <a:pt x="13032" y="1"/>
                    </a:ln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23;p36">
                <a:extLst>
                  <a:ext uri="{FF2B5EF4-FFF2-40B4-BE49-F238E27FC236}">
                    <a16:creationId xmlns:a16="http://schemas.microsoft.com/office/drawing/2014/main" id="{C33CC193-2C28-AEAB-C0D0-A764F64377BF}"/>
                  </a:ext>
                </a:extLst>
              </p:cNvPr>
              <p:cNvSpPr/>
              <p:nvPr/>
            </p:nvSpPr>
            <p:spPr>
              <a:xfrm>
                <a:off x="1355255" y="2258629"/>
                <a:ext cx="231817" cy="140446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922" extrusionOk="0">
                    <a:moveTo>
                      <a:pt x="2683" y="1"/>
                    </a:moveTo>
                    <a:cubicBezTo>
                      <a:pt x="2540" y="1"/>
                      <a:pt x="2389" y="11"/>
                      <a:pt x="2240" y="28"/>
                    </a:cubicBezTo>
                    <a:cubicBezTo>
                      <a:pt x="961" y="181"/>
                      <a:pt x="0" y="944"/>
                      <a:pt x="93" y="1735"/>
                    </a:cubicBezTo>
                    <a:cubicBezTo>
                      <a:pt x="178" y="2434"/>
                      <a:pt x="1054" y="2921"/>
                      <a:pt x="2137" y="2921"/>
                    </a:cubicBezTo>
                    <a:cubicBezTo>
                      <a:pt x="2281" y="2921"/>
                      <a:pt x="2430" y="2912"/>
                      <a:pt x="2581" y="2894"/>
                    </a:cubicBezTo>
                    <a:cubicBezTo>
                      <a:pt x="3862" y="2741"/>
                      <a:pt x="4823" y="1977"/>
                      <a:pt x="4728" y="1187"/>
                    </a:cubicBezTo>
                    <a:cubicBezTo>
                      <a:pt x="4646" y="488"/>
                      <a:pt x="3767" y="1"/>
                      <a:pt x="2683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24;p36">
                <a:extLst>
                  <a:ext uri="{FF2B5EF4-FFF2-40B4-BE49-F238E27FC236}">
                    <a16:creationId xmlns:a16="http://schemas.microsoft.com/office/drawing/2014/main" id="{32C65811-D7A7-9138-030E-330BB92D67AA}"/>
                  </a:ext>
                </a:extLst>
              </p:cNvPr>
              <p:cNvSpPr/>
              <p:nvPr/>
            </p:nvSpPr>
            <p:spPr>
              <a:xfrm>
                <a:off x="1894779" y="2179179"/>
                <a:ext cx="231866" cy="140302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2919" extrusionOk="0">
                    <a:moveTo>
                      <a:pt x="2684" y="1"/>
                    </a:moveTo>
                    <a:cubicBezTo>
                      <a:pt x="2541" y="1"/>
                      <a:pt x="2390" y="8"/>
                      <a:pt x="2240" y="25"/>
                    </a:cubicBezTo>
                    <a:cubicBezTo>
                      <a:pt x="962" y="178"/>
                      <a:pt x="1" y="945"/>
                      <a:pt x="93" y="1735"/>
                    </a:cubicBezTo>
                    <a:cubicBezTo>
                      <a:pt x="178" y="2434"/>
                      <a:pt x="1054" y="2918"/>
                      <a:pt x="2138" y="2918"/>
                    </a:cubicBezTo>
                    <a:cubicBezTo>
                      <a:pt x="2281" y="2918"/>
                      <a:pt x="2431" y="2912"/>
                      <a:pt x="2581" y="2891"/>
                    </a:cubicBezTo>
                    <a:cubicBezTo>
                      <a:pt x="3862" y="2741"/>
                      <a:pt x="4823" y="1974"/>
                      <a:pt x="4729" y="1183"/>
                    </a:cubicBezTo>
                    <a:cubicBezTo>
                      <a:pt x="4647" y="485"/>
                      <a:pt x="3767" y="1"/>
                      <a:pt x="2684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25;p36">
                <a:extLst>
                  <a:ext uri="{FF2B5EF4-FFF2-40B4-BE49-F238E27FC236}">
                    <a16:creationId xmlns:a16="http://schemas.microsoft.com/office/drawing/2014/main" id="{2B160538-EAF9-23D0-AB06-06989209E693}"/>
                  </a:ext>
                </a:extLst>
              </p:cNvPr>
              <p:cNvSpPr/>
              <p:nvPr/>
            </p:nvSpPr>
            <p:spPr>
              <a:xfrm>
                <a:off x="2205228" y="3508583"/>
                <a:ext cx="168997" cy="10641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2214" extrusionOk="0">
                    <a:moveTo>
                      <a:pt x="1759" y="1"/>
                    </a:moveTo>
                    <a:cubicBezTo>
                      <a:pt x="1626" y="89"/>
                      <a:pt x="1496" y="168"/>
                      <a:pt x="1387" y="236"/>
                    </a:cubicBezTo>
                    <a:cubicBezTo>
                      <a:pt x="951" y="512"/>
                      <a:pt x="484" y="744"/>
                      <a:pt x="0" y="928"/>
                    </a:cubicBezTo>
                    <a:cubicBezTo>
                      <a:pt x="72" y="1327"/>
                      <a:pt x="178" y="1790"/>
                      <a:pt x="494" y="2063"/>
                    </a:cubicBezTo>
                    <a:cubicBezTo>
                      <a:pt x="563" y="2121"/>
                      <a:pt x="680" y="2213"/>
                      <a:pt x="779" y="2213"/>
                    </a:cubicBezTo>
                    <a:cubicBezTo>
                      <a:pt x="784" y="2213"/>
                      <a:pt x="789" y="2213"/>
                      <a:pt x="794" y="2212"/>
                    </a:cubicBezTo>
                    <a:cubicBezTo>
                      <a:pt x="961" y="2195"/>
                      <a:pt x="944" y="2039"/>
                      <a:pt x="944" y="1906"/>
                    </a:cubicBezTo>
                    <a:cubicBezTo>
                      <a:pt x="944" y="1794"/>
                      <a:pt x="951" y="1688"/>
                      <a:pt x="989" y="1589"/>
                    </a:cubicBezTo>
                    <a:cubicBezTo>
                      <a:pt x="946" y="1478"/>
                      <a:pt x="1023" y="1340"/>
                      <a:pt x="1133" y="1340"/>
                    </a:cubicBezTo>
                    <a:cubicBezTo>
                      <a:pt x="1161" y="1340"/>
                      <a:pt x="1192" y="1349"/>
                      <a:pt x="1224" y="1371"/>
                    </a:cubicBezTo>
                    <a:cubicBezTo>
                      <a:pt x="1650" y="1657"/>
                      <a:pt x="2083" y="1879"/>
                      <a:pt x="2584" y="2015"/>
                    </a:cubicBezTo>
                    <a:cubicBezTo>
                      <a:pt x="2760" y="2060"/>
                      <a:pt x="2959" y="2111"/>
                      <a:pt x="3144" y="2111"/>
                    </a:cubicBezTo>
                    <a:cubicBezTo>
                      <a:pt x="3156" y="2111"/>
                      <a:pt x="3168" y="2111"/>
                      <a:pt x="3180" y="2110"/>
                    </a:cubicBezTo>
                    <a:cubicBezTo>
                      <a:pt x="3204" y="2114"/>
                      <a:pt x="3227" y="2116"/>
                      <a:pt x="3250" y="2116"/>
                    </a:cubicBezTo>
                    <a:cubicBezTo>
                      <a:pt x="3395" y="2116"/>
                      <a:pt x="3516" y="2038"/>
                      <a:pt x="3507" y="1858"/>
                    </a:cubicBezTo>
                    <a:cubicBezTo>
                      <a:pt x="3497" y="1671"/>
                      <a:pt x="3300" y="1596"/>
                      <a:pt x="3170" y="1500"/>
                    </a:cubicBezTo>
                    <a:cubicBezTo>
                      <a:pt x="2621" y="1102"/>
                      <a:pt x="2079" y="608"/>
                      <a:pt x="1759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26;p36">
                <a:extLst>
                  <a:ext uri="{FF2B5EF4-FFF2-40B4-BE49-F238E27FC236}">
                    <a16:creationId xmlns:a16="http://schemas.microsoft.com/office/drawing/2014/main" id="{E7285D3C-AD13-EDA8-77EE-271CA9F90C06}"/>
                  </a:ext>
                </a:extLst>
              </p:cNvPr>
              <p:cNvSpPr/>
              <p:nvPr/>
            </p:nvSpPr>
            <p:spPr>
              <a:xfrm>
                <a:off x="2181772" y="1931072"/>
                <a:ext cx="109156" cy="271423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5647" extrusionOk="0">
                    <a:moveTo>
                      <a:pt x="166" y="1"/>
                    </a:moveTo>
                    <a:cubicBezTo>
                      <a:pt x="117" y="1"/>
                      <a:pt x="69" y="3"/>
                      <a:pt x="21" y="7"/>
                    </a:cubicBezTo>
                    <a:cubicBezTo>
                      <a:pt x="15" y="14"/>
                      <a:pt x="8" y="17"/>
                      <a:pt x="1" y="20"/>
                    </a:cubicBezTo>
                    <a:cubicBezTo>
                      <a:pt x="59" y="351"/>
                      <a:pt x="96" y="685"/>
                      <a:pt x="131" y="1022"/>
                    </a:cubicBezTo>
                    <a:cubicBezTo>
                      <a:pt x="199" y="1029"/>
                      <a:pt x="267" y="1040"/>
                      <a:pt x="325" y="1057"/>
                    </a:cubicBezTo>
                    <a:cubicBezTo>
                      <a:pt x="990" y="1247"/>
                      <a:pt x="1504" y="1949"/>
                      <a:pt x="1330" y="2638"/>
                    </a:cubicBezTo>
                    <a:cubicBezTo>
                      <a:pt x="1323" y="2665"/>
                      <a:pt x="1299" y="2678"/>
                      <a:pt x="1276" y="2678"/>
                    </a:cubicBezTo>
                    <a:cubicBezTo>
                      <a:pt x="1251" y="2678"/>
                      <a:pt x="1226" y="2664"/>
                      <a:pt x="1221" y="2634"/>
                    </a:cubicBezTo>
                    <a:cubicBezTo>
                      <a:pt x="1119" y="2051"/>
                      <a:pt x="836" y="1462"/>
                      <a:pt x="199" y="1343"/>
                    </a:cubicBezTo>
                    <a:cubicBezTo>
                      <a:pt x="185" y="1339"/>
                      <a:pt x="172" y="1339"/>
                      <a:pt x="158" y="1336"/>
                    </a:cubicBezTo>
                    <a:lnTo>
                      <a:pt x="158" y="1336"/>
                    </a:lnTo>
                    <a:cubicBezTo>
                      <a:pt x="205" y="1949"/>
                      <a:pt x="236" y="2562"/>
                      <a:pt x="298" y="3166"/>
                    </a:cubicBezTo>
                    <a:cubicBezTo>
                      <a:pt x="383" y="3994"/>
                      <a:pt x="485" y="4822"/>
                      <a:pt x="598" y="5647"/>
                    </a:cubicBezTo>
                    <a:cubicBezTo>
                      <a:pt x="639" y="5623"/>
                      <a:pt x="676" y="5596"/>
                      <a:pt x="713" y="5568"/>
                    </a:cubicBezTo>
                    <a:cubicBezTo>
                      <a:pt x="1054" y="5310"/>
                      <a:pt x="1334" y="4975"/>
                      <a:pt x="1555" y="4611"/>
                    </a:cubicBezTo>
                    <a:cubicBezTo>
                      <a:pt x="2036" y="3820"/>
                      <a:pt x="2270" y="2842"/>
                      <a:pt x="2131" y="1925"/>
                    </a:cubicBezTo>
                    <a:cubicBezTo>
                      <a:pt x="2001" y="1090"/>
                      <a:pt x="1534" y="300"/>
                      <a:pt x="680" y="71"/>
                    </a:cubicBezTo>
                    <a:cubicBezTo>
                      <a:pt x="506" y="24"/>
                      <a:pt x="333" y="1"/>
                      <a:pt x="166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27;p36">
                <a:extLst>
                  <a:ext uri="{FF2B5EF4-FFF2-40B4-BE49-F238E27FC236}">
                    <a16:creationId xmlns:a16="http://schemas.microsoft.com/office/drawing/2014/main" id="{65F6A0C7-60E0-382E-3A70-FC69A125AB78}"/>
                  </a:ext>
                </a:extLst>
              </p:cNvPr>
              <p:cNvSpPr/>
              <p:nvPr/>
            </p:nvSpPr>
            <p:spPr>
              <a:xfrm>
                <a:off x="1828498" y="2734992"/>
                <a:ext cx="475699" cy="1004462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20898" extrusionOk="0">
                    <a:moveTo>
                      <a:pt x="811" y="10816"/>
                    </a:moveTo>
                    <a:cubicBezTo>
                      <a:pt x="814" y="10816"/>
                      <a:pt x="818" y="10816"/>
                      <a:pt x="821" y="10817"/>
                    </a:cubicBezTo>
                    <a:cubicBezTo>
                      <a:pt x="938" y="11008"/>
                      <a:pt x="1060" y="11192"/>
                      <a:pt x="1189" y="11372"/>
                    </a:cubicBezTo>
                    <a:cubicBezTo>
                      <a:pt x="1438" y="11805"/>
                      <a:pt x="1674" y="12238"/>
                      <a:pt x="1973" y="12643"/>
                    </a:cubicBezTo>
                    <a:cubicBezTo>
                      <a:pt x="2570" y="13533"/>
                      <a:pt x="3309" y="14361"/>
                      <a:pt x="4219" y="14842"/>
                    </a:cubicBezTo>
                    <a:cubicBezTo>
                      <a:pt x="4222" y="14849"/>
                      <a:pt x="4230" y="14852"/>
                      <a:pt x="4233" y="14855"/>
                    </a:cubicBezTo>
                    <a:cubicBezTo>
                      <a:pt x="4201" y="14905"/>
                      <a:pt x="4150" y="14940"/>
                      <a:pt x="4092" y="14940"/>
                    </a:cubicBezTo>
                    <a:cubicBezTo>
                      <a:pt x="4062" y="14940"/>
                      <a:pt x="4030" y="14931"/>
                      <a:pt x="3997" y="14910"/>
                    </a:cubicBezTo>
                    <a:cubicBezTo>
                      <a:pt x="2617" y="14041"/>
                      <a:pt x="1029" y="12521"/>
                      <a:pt x="753" y="10885"/>
                    </a:cubicBezTo>
                    <a:cubicBezTo>
                      <a:pt x="747" y="10845"/>
                      <a:pt x="777" y="10816"/>
                      <a:pt x="811" y="10816"/>
                    </a:cubicBezTo>
                    <a:close/>
                    <a:moveTo>
                      <a:pt x="2546" y="0"/>
                    </a:moveTo>
                    <a:cubicBezTo>
                      <a:pt x="2505" y="140"/>
                      <a:pt x="2460" y="280"/>
                      <a:pt x="2420" y="423"/>
                    </a:cubicBezTo>
                    <a:cubicBezTo>
                      <a:pt x="2420" y="423"/>
                      <a:pt x="2420" y="430"/>
                      <a:pt x="2423" y="430"/>
                    </a:cubicBezTo>
                    <a:cubicBezTo>
                      <a:pt x="2106" y="1520"/>
                      <a:pt x="1670" y="2583"/>
                      <a:pt x="1268" y="3646"/>
                    </a:cubicBezTo>
                    <a:cubicBezTo>
                      <a:pt x="1261" y="3670"/>
                      <a:pt x="1247" y="3691"/>
                      <a:pt x="1230" y="3708"/>
                    </a:cubicBezTo>
                    <a:cubicBezTo>
                      <a:pt x="1298" y="3763"/>
                      <a:pt x="1367" y="3821"/>
                      <a:pt x="1435" y="3871"/>
                    </a:cubicBezTo>
                    <a:cubicBezTo>
                      <a:pt x="1660" y="3997"/>
                      <a:pt x="1878" y="4151"/>
                      <a:pt x="2089" y="4291"/>
                    </a:cubicBezTo>
                    <a:cubicBezTo>
                      <a:pt x="2174" y="4349"/>
                      <a:pt x="2182" y="4441"/>
                      <a:pt x="2147" y="4516"/>
                    </a:cubicBezTo>
                    <a:cubicBezTo>
                      <a:pt x="2157" y="4546"/>
                      <a:pt x="2157" y="4584"/>
                      <a:pt x="2137" y="4621"/>
                    </a:cubicBezTo>
                    <a:cubicBezTo>
                      <a:pt x="1776" y="5238"/>
                      <a:pt x="1343" y="5804"/>
                      <a:pt x="910" y="6373"/>
                    </a:cubicBezTo>
                    <a:cubicBezTo>
                      <a:pt x="600" y="6782"/>
                      <a:pt x="334" y="7269"/>
                      <a:pt x="0" y="7671"/>
                    </a:cubicBezTo>
                    <a:cubicBezTo>
                      <a:pt x="58" y="8738"/>
                      <a:pt x="44" y="9815"/>
                      <a:pt x="71" y="10872"/>
                    </a:cubicBezTo>
                    <a:cubicBezTo>
                      <a:pt x="112" y="12296"/>
                      <a:pt x="143" y="13721"/>
                      <a:pt x="184" y="15141"/>
                    </a:cubicBezTo>
                    <a:cubicBezTo>
                      <a:pt x="184" y="15922"/>
                      <a:pt x="157" y="16703"/>
                      <a:pt x="219" y="17480"/>
                    </a:cubicBezTo>
                    <a:cubicBezTo>
                      <a:pt x="235" y="17656"/>
                      <a:pt x="239" y="19071"/>
                      <a:pt x="300" y="20025"/>
                    </a:cubicBezTo>
                    <a:cubicBezTo>
                      <a:pt x="334" y="20526"/>
                      <a:pt x="385" y="20898"/>
                      <a:pt x="464" y="20898"/>
                    </a:cubicBezTo>
                    <a:cubicBezTo>
                      <a:pt x="641" y="20898"/>
                      <a:pt x="934" y="20826"/>
                      <a:pt x="1081" y="20819"/>
                    </a:cubicBezTo>
                    <a:cubicBezTo>
                      <a:pt x="1288" y="20805"/>
                      <a:pt x="1496" y="20792"/>
                      <a:pt x="1704" y="20778"/>
                    </a:cubicBezTo>
                    <a:cubicBezTo>
                      <a:pt x="1960" y="20758"/>
                      <a:pt x="4247" y="20580"/>
                      <a:pt x="5395" y="20445"/>
                    </a:cubicBezTo>
                    <a:cubicBezTo>
                      <a:pt x="5388" y="20212"/>
                      <a:pt x="5378" y="19981"/>
                      <a:pt x="5371" y="19749"/>
                    </a:cubicBezTo>
                    <a:cubicBezTo>
                      <a:pt x="5357" y="19623"/>
                      <a:pt x="5347" y="19493"/>
                      <a:pt x="5340" y="19364"/>
                    </a:cubicBezTo>
                    <a:cubicBezTo>
                      <a:pt x="5337" y="19344"/>
                      <a:pt x="5334" y="19320"/>
                      <a:pt x="5334" y="19300"/>
                    </a:cubicBezTo>
                    <a:cubicBezTo>
                      <a:pt x="5330" y="19286"/>
                      <a:pt x="5330" y="19276"/>
                      <a:pt x="5330" y="19265"/>
                    </a:cubicBezTo>
                    <a:cubicBezTo>
                      <a:pt x="5296" y="19006"/>
                      <a:pt x="5279" y="18740"/>
                      <a:pt x="5252" y="18492"/>
                    </a:cubicBezTo>
                    <a:cubicBezTo>
                      <a:pt x="5133" y="17272"/>
                      <a:pt x="4935" y="16055"/>
                      <a:pt x="4843" y="14835"/>
                    </a:cubicBezTo>
                    <a:cubicBezTo>
                      <a:pt x="4836" y="14818"/>
                      <a:pt x="4829" y="14801"/>
                      <a:pt x="4823" y="14784"/>
                    </a:cubicBezTo>
                    <a:cubicBezTo>
                      <a:pt x="4823" y="14777"/>
                      <a:pt x="4819" y="14763"/>
                      <a:pt x="4819" y="14757"/>
                    </a:cubicBezTo>
                    <a:cubicBezTo>
                      <a:pt x="4560" y="14075"/>
                      <a:pt x="4315" y="13393"/>
                      <a:pt x="4083" y="12705"/>
                    </a:cubicBezTo>
                    <a:cubicBezTo>
                      <a:pt x="3698" y="11553"/>
                      <a:pt x="3357" y="10388"/>
                      <a:pt x="3053" y="9216"/>
                    </a:cubicBezTo>
                    <a:cubicBezTo>
                      <a:pt x="2764" y="8091"/>
                      <a:pt x="2396" y="6894"/>
                      <a:pt x="2358" y="5729"/>
                    </a:cubicBezTo>
                    <a:cubicBezTo>
                      <a:pt x="2355" y="5691"/>
                      <a:pt x="2372" y="5664"/>
                      <a:pt x="2393" y="5644"/>
                    </a:cubicBezTo>
                    <a:cubicBezTo>
                      <a:pt x="2451" y="5916"/>
                      <a:pt x="2566" y="6185"/>
                      <a:pt x="2655" y="6441"/>
                    </a:cubicBezTo>
                    <a:cubicBezTo>
                      <a:pt x="3217" y="8043"/>
                      <a:pt x="3579" y="9699"/>
                      <a:pt x="4086" y="11318"/>
                    </a:cubicBezTo>
                    <a:cubicBezTo>
                      <a:pt x="4335" y="12115"/>
                      <a:pt x="4625" y="12903"/>
                      <a:pt x="4908" y="13686"/>
                    </a:cubicBezTo>
                    <a:cubicBezTo>
                      <a:pt x="5112" y="14256"/>
                      <a:pt x="5320" y="14825"/>
                      <a:pt x="5542" y="15387"/>
                    </a:cubicBezTo>
                    <a:cubicBezTo>
                      <a:pt x="5555" y="15428"/>
                      <a:pt x="5572" y="15473"/>
                      <a:pt x="5589" y="15520"/>
                    </a:cubicBezTo>
                    <a:cubicBezTo>
                      <a:pt x="5674" y="15707"/>
                      <a:pt x="5756" y="15898"/>
                      <a:pt x="5848" y="16069"/>
                    </a:cubicBezTo>
                    <a:cubicBezTo>
                      <a:pt x="6022" y="16393"/>
                      <a:pt x="6206" y="16713"/>
                      <a:pt x="6359" y="17047"/>
                    </a:cubicBezTo>
                    <a:lnTo>
                      <a:pt x="6363" y="17047"/>
                    </a:lnTo>
                    <a:cubicBezTo>
                      <a:pt x="6533" y="17006"/>
                      <a:pt x="6700" y="16945"/>
                      <a:pt x="6857" y="16890"/>
                    </a:cubicBezTo>
                    <a:cubicBezTo>
                      <a:pt x="7365" y="16720"/>
                      <a:pt x="7866" y="16515"/>
                      <a:pt x="8343" y="16270"/>
                    </a:cubicBezTo>
                    <a:cubicBezTo>
                      <a:pt x="8871" y="16000"/>
                      <a:pt x="9515" y="15673"/>
                      <a:pt x="9897" y="15213"/>
                    </a:cubicBezTo>
                    <a:cubicBezTo>
                      <a:pt x="9529" y="14638"/>
                      <a:pt x="9167" y="14027"/>
                      <a:pt x="8830" y="13428"/>
                    </a:cubicBezTo>
                    <a:cubicBezTo>
                      <a:pt x="7985" y="11928"/>
                      <a:pt x="7256" y="10370"/>
                      <a:pt x="6567" y="8793"/>
                    </a:cubicBezTo>
                    <a:cubicBezTo>
                      <a:pt x="5889" y="7245"/>
                      <a:pt x="5245" y="5685"/>
                      <a:pt x="4560" y="4140"/>
                    </a:cubicBezTo>
                    <a:cubicBezTo>
                      <a:pt x="4219" y="3371"/>
                      <a:pt x="3865" y="2604"/>
                      <a:pt x="3493" y="1847"/>
                    </a:cubicBezTo>
                    <a:cubicBezTo>
                      <a:pt x="3200" y="1251"/>
                      <a:pt x="2849" y="661"/>
                      <a:pt x="2577" y="48"/>
                    </a:cubicBezTo>
                    <a:cubicBezTo>
                      <a:pt x="2566" y="30"/>
                      <a:pt x="2556" y="17"/>
                      <a:pt x="2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28;p36">
                <a:extLst>
                  <a:ext uri="{FF2B5EF4-FFF2-40B4-BE49-F238E27FC236}">
                    <a16:creationId xmlns:a16="http://schemas.microsoft.com/office/drawing/2014/main" id="{B93807F0-9FAB-243D-11A4-D036FD9214F8}"/>
                  </a:ext>
                </a:extLst>
              </p:cNvPr>
              <p:cNvSpPr/>
              <p:nvPr/>
            </p:nvSpPr>
            <p:spPr>
              <a:xfrm>
                <a:off x="1446338" y="1711179"/>
                <a:ext cx="443303" cy="237297"/>
              </a:xfrm>
              <a:custGeom>
                <a:avLst/>
                <a:gdLst/>
                <a:ahLst/>
                <a:cxnLst/>
                <a:rect l="l" t="t" r="r" b="b"/>
                <a:pathLst>
                  <a:path w="9223" h="4937" extrusionOk="0">
                    <a:moveTo>
                      <a:pt x="7728" y="0"/>
                    </a:moveTo>
                    <a:cubicBezTo>
                      <a:pt x="6718" y="0"/>
                      <a:pt x="5692" y="141"/>
                      <a:pt x="4717" y="254"/>
                    </a:cubicBezTo>
                    <a:cubicBezTo>
                      <a:pt x="3827" y="352"/>
                      <a:pt x="2951" y="475"/>
                      <a:pt x="2072" y="646"/>
                    </a:cubicBezTo>
                    <a:cubicBezTo>
                      <a:pt x="1381" y="782"/>
                      <a:pt x="696" y="993"/>
                      <a:pt x="0" y="1123"/>
                    </a:cubicBezTo>
                    <a:cubicBezTo>
                      <a:pt x="113" y="1903"/>
                      <a:pt x="297" y="2673"/>
                      <a:pt x="546" y="3423"/>
                    </a:cubicBezTo>
                    <a:cubicBezTo>
                      <a:pt x="719" y="3944"/>
                      <a:pt x="972" y="4435"/>
                      <a:pt x="1197" y="4936"/>
                    </a:cubicBezTo>
                    <a:cubicBezTo>
                      <a:pt x="2396" y="4493"/>
                      <a:pt x="3786" y="4347"/>
                      <a:pt x="5037" y="4159"/>
                    </a:cubicBezTo>
                    <a:cubicBezTo>
                      <a:pt x="6342" y="3962"/>
                      <a:pt x="7651" y="3839"/>
                      <a:pt x="8967" y="3726"/>
                    </a:cubicBezTo>
                    <a:cubicBezTo>
                      <a:pt x="8969" y="3725"/>
                      <a:pt x="8972" y="3725"/>
                      <a:pt x="8974" y="3725"/>
                    </a:cubicBezTo>
                    <a:cubicBezTo>
                      <a:pt x="8980" y="3725"/>
                      <a:pt x="8986" y="3726"/>
                      <a:pt x="8991" y="3726"/>
                    </a:cubicBezTo>
                    <a:cubicBezTo>
                      <a:pt x="9195" y="2527"/>
                      <a:pt x="9222" y="1303"/>
                      <a:pt x="9069" y="100"/>
                    </a:cubicBezTo>
                    <a:cubicBezTo>
                      <a:pt x="8629" y="29"/>
                      <a:pt x="8180" y="0"/>
                      <a:pt x="7728" y="0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29;p36">
                <a:extLst>
                  <a:ext uri="{FF2B5EF4-FFF2-40B4-BE49-F238E27FC236}">
                    <a16:creationId xmlns:a16="http://schemas.microsoft.com/office/drawing/2014/main" id="{FC7DF09E-EC3B-7DC9-2B27-AB8BF516D3AB}"/>
                  </a:ext>
                </a:extLst>
              </p:cNvPr>
              <p:cNvSpPr/>
              <p:nvPr/>
            </p:nvSpPr>
            <p:spPr>
              <a:xfrm>
                <a:off x="1281717" y="1268317"/>
                <a:ext cx="719149" cy="225761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4697" extrusionOk="0">
                    <a:moveTo>
                      <a:pt x="11253" y="1"/>
                    </a:moveTo>
                    <a:lnTo>
                      <a:pt x="11253" y="1"/>
                    </a:lnTo>
                    <a:cubicBezTo>
                      <a:pt x="11260" y="379"/>
                      <a:pt x="11206" y="740"/>
                      <a:pt x="10882" y="1006"/>
                    </a:cubicBezTo>
                    <a:cubicBezTo>
                      <a:pt x="10507" y="1313"/>
                      <a:pt x="9996" y="1319"/>
                      <a:pt x="9668" y="1728"/>
                    </a:cubicBezTo>
                    <a:cubicBezTo>
                      <a:pt x="9512" y="1923"/>
                      <a:pt x="9488" y="2195"/>
                      <a:pt x="9171" y="2318"/>
                    </a:cubicBezTo>
                    <a:cubicBezTo>
                      <a:pt x="9080" y="2352"/>
                      <a:pt x="8993" y="2367"/>
                      <a:pt x="8909" y="2367"/>
                    </a:cubicBezTo>
                    <a:cubicBezTo>
                      <a:pt x="8569" y="2367"/>
                      <a:pt x="8276" y="2126"/>
                      <a:pt x="7979" y="1956"/>
                    </a:cubicBezTo>
                    <a:cubicBezTo>
                      <a:pt x="7856" y="1887"/>
                      <a:pt x="7736" y="1858"/>
                      <a:pt x="7617" y="1858"/>
                    </a:cubicBezTo>
                    <a:cubicBezTo>
                      <a:pt x="7028" y="1858"/>
                      <a:pt x="6469" y="2565"/>
                      <a:pt x="5818" y="2565"/>
                    </a:cubicBezTo>
                    <a:cubicBezTo>
                      <a:pt x="5701" y="2565"/>
                      <a:pt x="5580" y="2542"/>
                      <a:pt x="5456" y="2488"/>
                    </a:cubicBezTo>
                    <a:cubicBezTo>
                      <a:pt x="5005" y="2289"/>
                      <a:pt x="4636" y="1954"/>
                      <a:pt x="4196" y="1954"/>
                    </a:cubicBezTo>
                    <a:cubicBezTo>
                      <a:pt x="4065" y="1954"/>
                      <a:pt x="3927" y="1983"/>
                      <a:pt x="3779" y="2055"/>
                    </a:cubicBezTo>
                    <a:cubicBezTo>
                      <a:pt x="3405" y="2239"/>
                      <a:pt x="3007" y="2440"/>
                      <a:pt x="2593" y="2522"/>
                    </a:cubicBezTo>
                    <a:cubicBezTo>
                      <a:pt x="2577" y="2526"/>
                      <a:pt x="2560" y="2528"/>
                      <a:pt x="2543" y="2528"/>
                    </a:cubicBezTo>
                    <a:cubicBezTo>
                      <a:pt x="2399" y="2528"/>
                      <a:pt x="2263" y="2401"/>
                      <a:pt x="2315" y="2243"/>
                    </a:cubicBezTo>
                    <a:cubicBezTo>
                      <a:pt x="2359" y="2107"/>
                      <a:pt x="2103" y="1878"/>
                      <a:pt x="2018" y="1711"/>
                    </a:cubicBezTo>
                    <a:cubicBezTo>
                      <a:pt x="1731" y="1878"/>
                      <a:pt x="1442" y="2066"/>
                      <a:pt x="1146" y="2274"/>
                    </a:cubicBezTo>
                    <a:cubicBezTo>
                      <a:pt x="747" y="2557"/>
                      <a:pt x="365" y="2863"/>
                      <a:pt x="1" y="3194"/>
                    </a:cubicBezTo>
                    <a:cubicBezTo>
                      <a:pt x="202" y="3137"/>
                      <a:pt x="403" y="3099"/>
                      <a:pt x="599" y="3099"/>
                    </a:cubicBezTo>
                    <a:cubicBezTo>
                      <a:pt x="732" y="3099"/>
                      <a:pt x="862" y="3116"/>
                      <a:pt x="989" y="3156"/>
                    </a:cubicBezTo>
                    <a:cubicBezTo>
                      <a:pt x="1796" y="3415"/>
                      <a:pt x="1500" y="4144"/>
                      <a:pt x="1766" y="4696"/>
                    </a:cubicBezTo>
                    <a:cubicBezTo>
                      <a:pt x="2356" y="4180"/>
                      <a:pt x="3281" y="3430"/>
                      <a:pt x="4087" y="3430"/>
                    </a:cubicBezTo>
                    <a:cubicBezTo>
                      <a:pt x="4462" y="3430"/>
                      <a:pt x="4811" y="3593"/>
                      <a:pt x="5088" y="4018"/>
                    </a:cubicBezTo>
                    <a:cubicBezTo>
                      <a:pt x="5113" y="4053"/>
                      <a:pt x="5187" y="4287"/>
                      <a:pt x="5218" y="4301"/>
                    </a:cubicBezTo>
                    <a:cubicBezTo>
                      <a:pt x="5221" y="4302"/>
                      <a:pt x="5224" y="4303"/>
                      <a:pt x="5230" y="4303"/>
                    </a:cubicBezTo>
                    <a:cubicBezTo>
                      <a:pt x="5297" y="4303"/>
                      <a:pt x="5580" y="4206"/>
                      <a:pt x="5634" y="4172"/>
                    </a:cubicBezTo>
                    <a:cubicBezTo>
                      <a:pt x="5791" y="4066"/>
                      <a:pt x="5855" y="3875"/>
                      <a:pt x="6025" y="3776"/>
                    </a:cubicBezTo>
                    <a:cubicBezTo>
                      <a:pt x="6149" y="3704"/>
                      <a:pt x="6286" y="3675"/>
                      <a:pt x="6429" y="3675"/>
                    </a:cubicBezTo>
                    <a:cubicBezTo>
                      <a:pt x="6819" y="3675"/>
                      <a:pt x="7248" y="3894"/>
                      <a:pt x="7552" y="4049"/>
                    </a:cubicBezTo>
                    <a:cubicBezTo>
                      <a:pt x="7803" y="4175"/>
                      <a:pt x="8105" y="4344"/>
                      <a:pt x="8365" y="4344"/>
                    </a:cubicBezTo>
                    <a:cubicBezTo>
                      <a:pt x="8555" y="4344"/>
                      <a:pt x="8722" y="4254"/>
                      <a:pt x="8830" y="3991"/>
                    </a:cubicBezTo>
                    <a:cubicBezTo>
                      <a:pt x="8949" y="3708"/>
                      <a:pt x="8932" y="3411"/>
                      <a:pt x="9124" y="3156"/>
                    </a:cubicBezTo>
                    <a:cubicBezTo>
                      <a:pt x="9339" y="2866"/>
                      <a:pt x="9603" y="2809"/>
                      <a:pt x="9909" y="2809"/>
                    </a:cubicBezTo>
                    <a:cubicBezTo>
                      <a:pt x="9995" y="2809"/>
                      <a:pt x="10084" y="2813"/>
                      <a:pt x="10176" y="2818"/>
                    </a:cubicBezTo>
                    <a:cubicBezTo>
                      <a:pt x="10678" y="2849"/>
                      <a:pt x="11172" y="2917"/>
                      <a:pt x="11669" y="2931"/>
                    </a:cubicBezTo>
                    <a:cubicBezTo>
                      <a:pt x="11755" y="2934"/>
                      <a:pt x="11906" y="2947"/>
                      <a:pt x="12063" y="2947"/>
                    </a:cubicBezTo>
                    <a:cubicBezTo>
                      <a:pt x="12395" y="2947"/>
                      <a:pt x="12758" y="2891"/>
                      <a:pt x="12610" y="2577"/>
                    </a:cubicBezTo>
                    <a:cubicBezTo>
                      <a:pt x="12528" y="2400"/>
                      <a:pt x="12589" y="2195"/>
                      <a:pt x="12787" y="2137"/>
                    </a:cubicBezTo>
                    <a:cubicBezTo>
                      <a:pt x="13305" y="1984"/>
                      <a:pt x="13833" y="1888"/>
                      <a:pt x="14351" y="1739"/>
                    </a:cubicBezTo>
                    <a:cubicBezTo>
                      <a:pt x="14474" y="1701"/>
                      <a:pt x="14797" y="1636"/>
                      <a:pt x="14961" y="1517"/>
                    </a:cubicBezTo>
                    <a:cubicBezTo>
                      <a:pt x="13809" y="750"/>
                      <a:pt x="12545" y="205"/>
                      <a:pt x="11253" y="1"/>
                    </a:cubicBezTo>
                    <a:close/>
                  </a:path>
                </a:pathLst>
              </a:custGeom>
              <a:solidFill>
                <a:srgbClr val="CC9C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30;p36">
                <a:extLst>
                  <a:ext uri="{FF2B5EF4-FFF2-40B4-BE49-F238E27FC236}">
                    <a16:creationId xmlns:a16="http://schemas.microsoft.com/office/drawing/2014/main" id="{AF7C6A5E-9B96-2F8E-4EB7-499BD420CF46}"/>
                  </a:ext>
                </a:extLst>
              </p:cNvPr>
              <p:cNvSpPr/>
              <p:nvPr/>
            </p:nvSpPr>
            <p:spPr>
              <a:xfrm>
                <a:off x="1927079" y="1727761"/>
                <a:ext cx="347654" cy="214610"/>
              </a:xfrm>
              <a:custGeom>
                <a:avLst/>
                <a:gdLst/>
                <a:ahLst/>
                <a:cxnLst/>
                <a:rect l="l" t="t" r="r" b="b"/>
                <a:pathLst>
                  <a:path w="7233" h="4465" extrusionOk="0">
                    <a:moveTo>
                      <a:pt x="1" y="1"/>
                    </a:moveTo>
                    <a:cubicBezTo>
                      <a:pt x="342" y="617"/>
                      <a:pt x="724" y="1207"/>
                      <a:pt x="1200" y="1762"/>
                    </a:cubicBezTo>
                    <a:cubicBezTo>
                      <a:pt x="2066" y="2768"/>
                      <a:pt x="3253" y="3965"/>
                      <a:pt x="4645" y="3965"/>
                    </a:cubicBezTo>
                    <a:cubicBezTo>
                      <a:pt x="4810" y="3965"/>
                      <a:pt x="4977" y="3948"/>
                      <a:pt x="5147" y="3913"/>
                    </a:cubicBezTo>
                    <a:cubicBezTo>
                      <a:pt x="5157" y="3909"/>
                      <a:pt x="5167" y="3909"/>
                      <a:pt x="5177" y="3909"/>
                    </a:cubicBezTo>
                    <a:cubicBezTo>
                      <a:pt x="5345" y="3859"/>
                      <a:pt x="5512" y="3783"/>
                      <a:pt x="5682" y="3725"/>
                    </a:cubicBezTo>
                    <a:cubicBezTo>
                      <a:pt x="5746" y="3729"/>
                      <a:pt x="5811" y="3736"/>
                      <a:pt x="5876" y="3742"/>
                    </a:cubicBezTo>
                    <a:cubicBezTo>
                      <a:pt x="6424" y="3828"/>
                      <a:pt x="6882" y="4090"/>
                      <a:pt x="7232" y="4465"/>
                    </a:cubicBezTo>
                    <a:cubicBezTo>
                      <a:pt x="7232" y="3269"/>
                      <a:pt x="7192" y="2188"/>
                      <a:pt x="7106" y="1183"/>
                    </a:cubicBezTo>
                    <a:cubicBezTo>
                      <a:pt x="7093" y="1026"/>
                      <a:pt x="7075" y="870"/>
                      <a:pt x="7058" y="713"/>
                    </a:cubicBezTo>
                    <a:cubicBezTo>
                      <a:pt x="7031" y="727"/>
                      <a:pt x="7008" y="743"/>
                      <a:pt x="6987" y="754"/>
                    </a:cubicBezTo>
                    <a:cubicBezTo>
                      <a:pt x="6179" y="1212"/>
                      <a:pt x="5203" y="1371"/>
                      <a:pt x="4276" y="1371"/>
                    </a:cubicBezTo>
                    <a:cubicBezTo>
                      <a:pt x="4163" y="1371"/>
                      <a:pt x="4051" y="1368"/>
                      <a:pt x="3940" y="1364"/>
                    </a:cubicBezTo>
                    <a:cubicBezTo>
                      <a:pt x="2866" y="1323"/>
                      <a:pt x="1766" y="1070"/>
                      <a:pt x="812" y="570"/>
                    </a:cubicBezTo>
                    <a:cubicBezTo>
                      <a:pt x="611" y="464"/>
                      <a:pt x="290" y="257"/>
                      <a:pt x="1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31;p36">
                <a:extLst>
                  <a:ext uri="{FF2B5EF4-FFF2-40B4-BE49-F238E27FC236}">
                    <a16:creationId xmlns:a16="http://schemas.microsoft.com/office/drawing/2014/main" id="{A864F824-4266-B358-7537-E8A0EBAD1E45}"/>
                  </a:ext>
                </a:extLst>
              </p:cNvPr>
              <p:cNvSpPr/>
              <p:nvPr/>
            </p:nvSpPr>
            <p:spPr>
              <a:xfrm>
                <a:off x="1093640" y="1800482"/>
                <a:ext cx="282478" cy="267530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5566" extrusionOk="0">
                    <a:moveTo>
                      <a:pt x="5877" y="1"/>
                    </a:moveTo>
                    <a:lnTo>
                      <a:pt x="5877" y="1"/>
                    </a:lnTo>
                    <a:cubicBezTo>
                      <a:pt x="5679" y="280"/>
                      <a:pt x="5474" y="543"/>
                      <a:pt x="5290" y="778"/>
                    </a:cubicBezTo>
                    <a:cubicBezTo>
                      <a:pt x="4568" y="1698"/>
                      <a:pt x="3668" y="2533"/>
                      <a:pt x="2564" y="2959"/>
                    </a:cubicBezTo>
                    <a:cubicBezTo>
                      <a:pt x="2095" y="3142"/>
                      <a:pt x="1599" y="3236"/>
                      <a:pt x="1104" y="3236"/>
                    </a:cubicBezTo>
                    <a:cubicBezTo>
                      <a:pt x="732" y="3236"/>
                      <a:pt x="360" y="3183"/>
                      <a:pt x="1" y="3074"/>
                    </a:cubicBezTo>
                    <a:lnTo>
                      <a:pt x="1" y="3074"/>
                    </a:lnTo>
                    <a:cubicBezTo>
                      <a:pt x="21" y="3664"/>
                      <a:pt x="236" y="4326"/>
                      <a:pt x="444" y="4973"/>
                    </a:cubicBezTo>
                    <a:cubicBezTo>
                      <a:pt x="512" y="5177"/>
                      <a:pt x="573" y="5375"/>
                      <a:pt x="631" y="5566"/>
                    </a:cubicBezTo>
                    <a:cubicBezTo>
                      <a:pt x="829" y="5369"/>
                      <a:pt x="1064" y="5201"/>
                      <a:pt x="1344" y="5082"/>
                    </a:cubicBezTo>
                    <a:cubicBezTo>
                      <a:pt x="1504" y="5010"/>
                      <a:pt x="1685" y="4960"/>
                      <a:pt x="1869" y="4929"/>
                    </a:cubicBezTo>
                    <a:cubicBezTo>
                      <a:pt x="1872" y="4925"/>
                      <a:pt x="1872" y="4922"/>
                      <a:pt x="1875" y="4922"/>
                    </a:cubicBezTo>
                    <a:cubicBezTo>
                      <a:pt x="1885" y="4922"/>
                      <a:pt x="1896" y="4922"/>
                      <a:pt x="1906" y="4925"/>
                    </a:cubicBezTo>
                    <a:cubicBezTo>
                      <a:pt x="1954" y="4915"/>
                      <a:pt x="1998" y="4911"/>
                      <a:pt x="2049" y="4905"/>
                    </a:cubicBezTo>
                    <a:lnTo>
                      <a:pt x="2049" y="4905"/>
                    </a:lnTo>
                    <a:cubicBezTo>
                      <a:pt x="2049" y="4911"/>
                      <a:pt x="2046" y="4915"/>
                      <a:pt x="2049" y="4919"/>
                    </a:cubicBezTo>
                    <a:lnTo>
                      <a:pt x="2049" y="4942"/>
                    </a:lnTo>
                    <a:cubicBezTo>
                      <a:pt x="2097" y="4946"/>
                      <a:pt x="2148" y="4949"/>
                      <a:pt x="2199" y="4952"/>
                    </a:cubicBezTo>
                    <a:cubicBezTo>
                      <a:pt x="2397" y="5195"/>
                      <a:pt x="2661" y="5298"/>
                      <a:pt x="2934" y="5298"/>
                    </a:cubicBezTo>
                    <a:cubicBezTo>
                      <a:pt x="3246" y="5298"/>
                      <a:pt x="3569" y="5164"/>
                      <a:pt x="3818" y="4946"/>
                    </a:cubicBezTo>
                    <a:cubicBezTo>
                      <a:pt x="4251" y="4571"/>
                      <a:pt x="4493" y="4015"/>
                      <a:pt x="4718" y="3501"/>
                    </a:cubicBezTo>
                    <a:cubicBezTo>
                      <a:pt x="5100" y="2625"/>
                      <a:pt x="5379" y="1704"/>
                      <a:pt x="5652" y="788"/>
                    </a:cubicBezTo>
                    <a:cubicBezTo>
                      <a:pt x="5726" y="532"/>
                      <a:pt x="5801" y="270"/>
                      <a:pt x="5877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32;p36">
                <a:extLst>
                  <a:ext uri="{FF2B5EF4-FFF2-40B4-BE49-F238E27FC236}">
                    <a16:creationId xmlns:a16="http://schemas.microsoft.com/office/drawing/2014/main" id="{9D2BBB80-1E1C-E074-92C7-808B42FC0CBD}"/>
                  </a:ext>
                </a:extLst>
              </p:cNvPr>
              <p:cNvSpPr/>
              <p:nvPr/>
            </p:nvSpPr>
            <p:spPr>
              <a:xfrm>
                <a:off x="1993888" y="4201618"/>
                <a:ext cx="191875" cy="91612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906" extrusionOk="0">
                    <a:moveTo>
                      <a:pt x="2237" y="1"/>
                    </a:moveTo>
                    <a:cubicBezTo>
                      <a:pt x="1657" y="1"/>
                      <a:pt x="1099" y="226"/>
                      <a:pt x="707" y="617"/>
                    </a:cubicBezTo>
                    <a:cubicBezTo>
                      <a:pt x="679" y="645"/>
                      <a:pt x="649" y="676"/>
                      <a:pt x="605" y="689"/>
                    </a:cubicBezTo>
                    <a:cubicBezTo>
                      <a:pt x="590" y="693"/>
                      <a:pt x="576" y="694"/>
                      <a:pt x="561" y="694"/>
                    </a:cubicBezTo>
                    <a:cubicBezTo>
                      <a:pt x="534" y="694"/>
                      <a:pt x="508" y="689"/>
                      <a:pt x="485" y="683"/>
                    </a:cubicBezTo>
                    <a:cubicBezTo>
                      <a:pt x="352" y="649"/>
                      <a:pt x="229" y="577"/>
                      <a:pt x="127" y="478"/>
                    </a:cubicBezTo>
                    <a:cubicBezTo>
                      <a:pt x="106" y="540"/>
                      <a:pt x="79" y="590"/>
                      <a:pt x="45" y="635"/>
                    </a:cubicBezTo>
                    <a:cubicBezTo>
                      <a:pt x="1" y="870"/>
                      <a:pt x="25" y="1081"/>
                      <a:pt x="111" y="1245"/>
                    </a:cubicBezTo>
                    <a:cubicBezTo>
                      <a:pt x="243" y="1497"/>
                      <a:pt x="553" y="1616"/>
                      <a:pt x="775" y="1681"/>
                    </a:cubicBezTo>
                    <a:cubicBezTo>
                      <a:pt x="1275" y="1833"/>
                      <a:pt x="1853" y="1906"/>
                      <a:pt x="2533" y="1906"/>
                    </a:cubicBezTo>
                    <a:cubicBezTo>
                      <a:pt x="2618" y="1906"/>
                      <a:pt x="2704" y="1905"/>
                      <a:pt x="2792" y="1902"/>
                    </a:cubicBezTo>
                    <a:lnTo>
                      <a:pt x="2891" y="1899"/>
                    </a:lnTo>
                    <a:cubicBezTo>
                      <a:pt x="3215" y="1896"/>
                      <a:pt x="3709" y="1885"/>
                      <a:pt x="3900" y="1657"/>
                    </a:cubicBezTo>
                    <a:cubicBezTo>
                      <a:pt x="3971" y="1572"/>
                      <a:pt x="3992" y="1463"/>
                      <a:pt x="3968" y="1323"/>
                    </a:cubicBezTo>
                    <a:cubicBezTo>
                      <a:pt x="3906" y="976"/>
                      <a:pt x="3521" y="495"/>
                      <a:pt x="3215" y="281"/>
                    </a:cubicBezTo>
                    <a:cubicBezTo>
                      <a:pt x="2881" y="49"/>
                      <a:pt x="2503" y="1"/>
                      <a:pt x="2244" y="1"/>
                    </a:cubicBez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33;p36">
                <a:extLst>
                  <a:ext uri="{FF2B5EF4-FFF2-40B4-BE49-F238E27FC236}">
                    <a16:creationId xmlns:a16="http://schemas.microsoft.com/office/drawing/2014/main" id="{83869EC2-E5E8-4B31-D424-BF9252EF82D9}"/>
                  </a:ext>
                </a:extLst>
              </p:cNvPr>
              <p:cNvSpPr/>
              <p:nvPr/>
            </p:nvSpPr>
            <p:spPr>
              <a:xfrm>
                <a:off x="1907420" y="3815087"/>
                <a:ext cx="172217" cy="396056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8240" extrusionOk="0">
                    <a:moveTo>
                      <a:pt x="1964" y="0"/>
                    </a:moveTo>
                    <a:cubicBezTo>
                      <a:pt x="1312" y="130"/>
                      <a:pt x="658" y="235"/>
                      <a:pt x="1" y="310"/>
                    </a:cubicBezTo>
                    <a:cubicBezTo>
                      <a:pt x="8" y="345"/>
                      <a:pt x="14" y="375"/>
                      <a:pt x="18" y="395"/>
                    </a:cubicBezTo>
                    <a:lnTo>
                      <a:pt x="18" y="413"/>
                    </a:lnTo>
                    <a:cubicBezTo>
                      <a:pt x="93" y="808"/>
                      <a:pt x="185" y="1278"/>
                      <a:pt x="311" y="1745"/>
                    </a:cubicBezTo>
                    <a:cubicBezTo>
                      <a:pt x="461" y="2300"/>
                      <a:pt x="658" y="2849"/>
                      <a:pt x="846" y="3381"/>
                    </a:cubicBezTo>
                    <a:cubicBezTo>
                      <a:pt x="911" y="3558"/>
                      <a:pt x="972" y="3732"/>
                      <a:pt x="1037" y="3906"/>
                    </a:cubicBezTo>
                    <a:cubicBezTo>
                      <a:pt x="1517" y="5235"/>
                      <a:pt x="2015" y="6608"/>
                      <a:pt x="2015" y="8091"/>
                    </a:cubicBezTo>
                    <a:cubicBezTo>
                      <a:pt x="2015" y="8107"/>
                      <a:pt x="2015" y="8132"/>
                      <a:pt x="2022" y="8142"/>
                    </a:cubicBezTo>
                    <a:cubicBezTo>
                      <a:pt x="2028" y="8148"/>
                      <a:pt x="2039" y="8156"/>
                      <a:pt x="2049" y="8159"/>
                    </a:cubicBezTo>
                    <a:cubicBezTo>
                      <a:pt x="2134" y="8201"/>
                      <a:pt x="2283" y="8240"/>
                      <a:pt x="2398" y="8240"/>
                    </a:cubicBezTo>
                    <a:cubicBezTo>
                      <a:pt x="2435" y="8240"/>
                      <a:pt x="2468" y="8236"/>
                      <a:pt x="2495" y="8227"/>
                    </a:cubicBezTo>
                    <a:cubicBezTo>
                      <a:pt x="2574" y="8203"/>
                      <a:pt x="2632" y="8148"/>
                      <a:pt x="2693" y="8094"/>
                    </a:cubicBezTo>
                    <a:cubicBezTo>
                      <a:pt x="2727" y="8060"/>
                      <a:pt x="2764" y="8026"/>
                      <a:pt x="2805" y="7995"/>
                    </a:cubicBezTo>
                    <a:cubicBezTo>
                      <a:pt x="2959" y="7887"/>
                      <a:pt x="3143" y="7808"/>
                      <a:pt x="3313" y="7733"/>
                    </a:cubicBezTo>
                    <a:cubicBezTo>
                      <a:pt x="3357" y="7712"/>
                      <a:pt x="3398" y="7695"/>
                      <a:pt x="3443" y="7675"/>
                    </a:cubicBezTo>
                    <a:cubicBezTo>
                      <a:pt x="3491" y="7654"/>
                      <a:pt x="3538" y="7634"/>
                      <a:pt x="3582" y="7617"/>
                    </a:cubicBezTo>
                    <a:cubicBezTo>
                      <a:pt x="3184" y="7105"/>
                      <a:pt x="2938" y="6468"/>
                      <a:pt x="2874" y="5773"/>
                    </a:cubicBezTo>
                    <a:cubicBezTo>
                      <a:pt x="2679" y="4751"/>
                      <a:pt x="2526" y="3736"/>
                      <a:pt x="2359" y="2607"/>
                    </a:cubicBezTo>
                    <a:lnTo>
                      <a:pt x="2314" y="2321"/>
                    </a:lnTo>
                    <a:cubicBezTo>
                      <a:pt x="2233" y="1756"/>
                      <a:pt x="2144" y="1172"/>
                      <a:pt x="2066" y="593"/>
                    </a:cubicBezTo>
                    <a:cubicBezTo>
                      <a:pt x="2045" y="460"/>
                      <a:pt x="2022" y="321"/>
                      <a:pt x="1995" y="174"/>
                    </a:cubicBezTo>
                    <a:cubicBezTo>
                      <a:pt x="1984" y="116"/>
                      <a:pt x="1974" y="58"/>
                      <a:pt x="1964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34;p36">
                <a:extLst>
                  <a:ext uri="{FF2B5EF4-FFF2-40B4-BE49-F238E27FC236}">
                    <a16:creationId xmlns:a16="http://schemas.microsoft.com/office/drawing/2014/main" id="{E71B2569-83A3-AEA7-0082-536A49581C96}"/>
                  </a:ext>
                </a:extLst>
              </p:cNvPr>
              <p:cNvSpPr/>
              <p:nvPr/>
            </p:nvSpPr>
            <p:spPr>
              <a:xfrm>
                <a:off x="1547225" y="3168529"/>
                <a:ext cx="494877" cy="646234"/>
              </a:xfrm>
              <a:custGeom>
                <a:avLst/>
                <a:gdLst/>
                <a:ahLst/>
                <a:cxnLst/>
                <a:rect l="l" t="t" r="r" b="b"/>
                <a:pathLst>
                  <a:path w="10296" h="13445" extrusionOk="0">
                    <a:moveTo>
                      <a:pt x="4465" y="1"/>
                    </a:moveTo>
                    <a:lnTo>
                      <a:pt x="4465" y="1"/>
                    </a:lnTo>
                    <a:cubicBezTo>
                      <a:pt x="4468" y="158"/>
                      <a:pt x="4472" y="311"/>
                      <a:pt x="4468" y="468"/>
                    </a:cubicBezTo>
                    <a:cubicBezTo>
                      <a:pt x="4468" y="993"/>
                      <a:pt x="4472" y="1521"/>
                      <a:pt x="4482" y="2049"/>
                    </a:cubicBezTo>
                    <a:cubicBezTo>
                      <a:pt x="4509" y="3471"/>
                      <a:pt x="4517" y="4894"/>
                      <a:pt x="4492" y="6319"/>
                    </a:cubicBezTo>
                    <a:cubicBezTo>
                      <a:pt x="4476" y="7560"/>
                      <a:pt x="4455" y="8820"/>
                      <a:pt x="4366" y="10031"/>
                    </a:cubicBezTo>
                    <a:cubicBezTo>
                      <a:pt x="4333" y="10518"/>
                      <a:pt x="4380" y="11115"/>
                      <a:pt x="4274" y="11578"/>
                    </a:cubicBezTo>
                    <a:cubicBezTo>
                      <a:pt x="4267" y="11609"/>
                      <a:pt x="4261" y="11642"/>
                      <a:pt x="4264" y="11680"/>
                    </a:cubicBezTo>
                    <a:cubicBezTo>
                      <a:pt x="4257" y="11878"/>
                      <a:pt x="4230" y="12072"/>
                      <a:pt x="4234" y="12266"/>
                    </a:cubicBezTo>
                    <a:lnTo>
                      <a:pt x="4234" y="12287"/>
                    </a:lnTo>
                    <a:cubicBezTo>
                      <a:pt x="4094" y="12304"/>
                      <a:pt x="3951" y="12337"/>
                      <a:pt x="3817" y="12358"/>
                    </a:cubicBezTo>
                    <a:cubicBezTo>
                      <a:pt x="3468" y="12380"/>
                      <a:pt x="3120" y="12391"/>
                      <a:pt x="2772" y="12391"/>
                    </a:cubicBezTo>
                    <a:cubicBezTo>
                      <a:pt x="1845" y="12391"/>
                      <a:pt x="920" y="12312"/>
                      <a:pt x="1" y="12153"/>
                    </a:cubicBezTo>
                    <a:lnTo>
                      <a:pt x="1" y="12153"/>
                    </a:lnTo>
                    <a:cubicBezTo>
                      <a:pt x="4" y="12845"/>
                      <a:pt x="55" y="13026"/>
                      <a:pt x="839" y="13183"/>
                    </a:cubicBezTo>
                    <a:cubicBezTo>
                      <a:pt x="1343" y="13285"/>
                      <a:pt x="1858" y="13306"/>
                      <a:pt x="2370" y="13350"/>
                    </a:cubicBezTo>
                    <a:cubicBezTo>
                      <a:pt x="3081" y="13413"/>
                      <a:pt x="3795" y="13445"/>
                      <a:pt x="4510" y="13445"/>
                    </a:cubicBezTo>
                    <a:cubicBezTo>
                      <a:pt x="4691" y="13445"/>
                      <a:pt x="4873" y="13443"/>
                      <a:pt x="5055" y="13438"/>
                    </a:cubicBezTo>
                    <a:cubicBezTo>
                      <a:pt x="5981" y="13418"/>
                      <a:pt x="6905" y="13343"/>
                      <a:pt x="7822" y="13217"/>
                    </a:cubicBezTo>
                    <a:cubicBezTo>
                      <a:pt x="8295" y="13152"/>
                      <a:pt x="8762" y="13074"/>
                      <a:pt x="9233" y="12985"/>
                    </a:cubicBezTo>
                    <a:cubicBezTo>
                      <a:pt x="9417" y="12948"/>
                      <a:pt x="10156" y="12914"/>
                      <a:pt x="10242" y="12730"/>
                    </a:cubicBezTo>
                    <a:cubicBezTo>
                      <a:pt x="10296" y="12614"/>
                      <a:pt x="10225" y="12297"/>
                      <a:pt x="10176" y="12065"/>
                    </a:cubicBezTo>
                    <a:cubicBezTo>
                      <a:pt x="9829" y="12103"/>
                      <a:pt x="9481" y="12133"/>
                      <a:pt x="9138" y="12158"/>
                    </a:cubicBezTo>
                    <a:cubicBezTo>
                      <a:pt x="8573" y="12195"/>
                      <a:pt x="7941" y="12271"/>
                      <a:pt x="7323" y="12271"/>
                    </a:cubicBezTo>
                    <a:cubicBezTo>
                      <a:pt x="7273" y="12271"/>
                      <a:pt x="7224" y="12271"/>
                      <a:pt x="7175" y="12270"/>
                    </a:cubicBezTo>
                    <a:cubicBezTo>
                      <a:pt x="7161" y="12269"/>
                      <a:pt x="7146" y="12269"/>
                      <a:pt x="7132" y="12269"/>
                    </a:cubicBezTo>
                    <a:cubicBezTo>
                      <a:pt x="6778" y="12269"/>
                      <a:pt x="6417" y="12345"/>
                      <a:pt x="6063" y="12345"/>
                    </a:cubicBezTo>
                    <a:cubicBezTo>
                      <a:pt x="5995" y="12345"/>
                      <a:pt x="5920" y="12342"/>
                      <a:pt x="5879" y="12287"/>
                    </a:cubicBezTo>
                    <a:cubicBezTo>
                      <a:pt x="5852" y="12252"/>
                      <a:pt x="5849" y="12208"/>
                      <a:pt x="5849" y="12164"/>
                    </a:cubicBezTo>
                    <a:cubicBezTo>
                      <a:pt x="5835" y="11973"/>
                      <a:pt x="5815" y="11782"/>
                      <a:pt x="5805" y="11592"/>
                    </a:cubicBezTo>
                    <a:cubicBezTo>
                      <a:pt x="5797" y="11404"/>
                      <a:pt x="5788" y="11213"/>
                      <a:pt x="5774" y="11026"/>
                    </a:cubicBezTo>
                    <a:cubicBezTo>
                      <a:pt x="5698" y="10006"/>
                      <a:pt x="5552" y="8991"/>
                      <a:pt x="5631" y="7966"/>
                    </a:cubicBezTo>
                    <a:cubicBezTo>
                      <a:pt x="5613" y="7348"/>
                      <a:pt x="5593" y="6732"/>
                      <a:pt x="5580" y="6121"/>
                    </a:cubicBezTo>
                    <a:cubicBezTo>
                      <a:pt x="5549" y="4656"/>
                      <a:pt x="5511" y="3191"/>
                      <a:pt x="5494" y="1722"/>
                    </a:cubicBezTo>
                    <a:cubicBezTo>
                      <a:pt x="5487" y="1163"/>
                      <a:pt x="5460" y="605"/>
                      <a:pt x="5433" y="48"/>
                    </a:cubicBezTo>
                    <a:cubicBezTo>
                      <a:pt x="5218" y="35"/>
                      <a:pt x="5007" y="21"/>
                      <a:pt x="4792" y="18"/>
                    </a:cubicBezTo>
                    <a:cubicBezTo>
                      <a:pt x="4683" y="15"/>
                      <a:pt x="4571" y="18"/>
                      <a:pt x="4465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35;p36">
                <a:extLst>
                  <a:ext uri="{FF2B5EF4-FFF2-40B4-BE49-F238E27FC236}">
                    <a16:creationId xmlns:a16="http://schemas.microsoft.com/office/drawing/2014/main" id="{5AB2ACFE-462A-5E73-9FFE-4265A6D172DB}"/>
                  </a:ext>
                </a:extLst>
              </p:cNvPr>
              <p:cNvSpPr/>
              <p:nvPr/>
            </p:nvSpPr>
            <p:spPr>
              <a:xfrm>
                <a:off x="1547225" y="3168529"/>
                <a:ext cx="491465" cy="61230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12739" extrusionOk="0">
                    <a:moveTo>
                      <a:pt x="4465" y="1"/>
                    </a:moveTo>
                    <a:lnTo>
                      <a:pt x="4465" y="1"/>
                    </a:lnTo>
                    <a:cubicBezTo>
                      <a:pt x="4468" y="158"/>
                      <a:pt x="4472" y="311"/>
                      <a:pt x="4468" y="468"/>
                    </a:cubicBezTo>
                    <a:cubicBezTo>
                      <a:pt x="4468" y="993"/>
                      <a:pt x="4472" y="1521"/>
                      <a:pt x="4482" y="2049"/>
                    </a:cubicBezTo>
                    <a:cubicBezTo>
                      <a:pt x="4509" y="3471"/>
                      <a:pt x="4517" y="4894"/>
                      <a:pt x="4492" y="6319"/>
                    </a:cubicBezTo>
                    <a:cubicBezTo>
                      <a:pt x="4476" y="7560"/>
                      <a:pt x="4455" y="8820"/>
                      <a:pt x="4366" y="10031"/>
                    </a:cubicBezTo>
                    <a:cubicBezTo>
                      <a:pt x="4333" y="10518"/>
                      <a:pt x="4380" y="11115"/>
                      <a:pt x="4274" y="11578"/>
                    </a:cubicBezTo>
                    <a:cubicBezTo>
                      <a:pt x="4267" y="11609"/>
                      <a:pt x="4261" y="11642"/>
                      <a:pt x="4264" y="11680"/>
                    </a:cubicBezTo>
                    <a:cubicBezTo>
                      <a:pt x="4257" y="11878"/>
                      <a:pt x="4230" y="12072"/>
                      <a:pt x="4234" y="12266"/>
                    </a:cubicBezTo>
                    <a:lnTo>
                      <a:pt x="4234" y="12287"/>
                    </a:lnTo>
                    <a:cubicBezTo>
                      <a:pt x="4094" y="12304"/>
                      <a:pt x="3951" y="12337"/>
                      <a:pt x="3817" y="12358"/>
                    </a:cubicBezTo>
                    <a:cubicBezTo>
                      <a:pt x="3468" y="12380"/>
                      <a:pt x="3120" y="12391"/>
                      <a:pt x="2772" y="12391"/>
                    </a:cubicBezTo>
                    <a:cubicBezTo>
                      <a:pt x="1845" y="12391"/>
                      <a:pt x="920" y="12312"/>
                      <a:pt x="1" y="12153"/>
                    </a:cubicBezTo>
                    <a:lnTo>
                      <a:pt x="1" y="12153"/>
                    </a:lnTo>
                    <a:cubicBezTo>
                      <a:pt x="1" y="12287"/>
                      <a:pt x="4" y="12403"/>
                      <a:pt x="14" y="12501"/>
                    </a:cubicBezTo>
                    <a:cubicBezTo>
                      <a:pt x="28" y="12505"/>
                      <a:pt x="42" y="12512"/>
                      <a:pt x="55" y="12515"/>
                    </a:cubicBezTo>
                    <a:cubicBezTo>
                      <a:pt x="1075" y="12676"/>
                      <a:pt x="2089" y="12738"/>
                      <a:pt x="3110" y="12738"/>
                    </a:cubicBezTo>
                    <a:cubicBezTo>
                      <a:pt x="3900" y="12738"/>
                      <a:pt x="4695" y="12701"/>
                      <a:pt x="5498" y="12644"/>
                    </a:cubicBezTo>
                    <a:cubicBezTo>
                      <a:pt x="6503" y="12573"/>
                      <a:pt x="7508" y="12539"/>
                      <a:pt x="8514" y="12495"/>
                    </a:cubicBezTo>
                    <a:cubicBezTo>
                      <a:pt x="8896" y="12474"/>
                      <a:pt x="9273" y="12454"/>
                      <a:pt x="9655" y="12409"/>
                    </a:cubicBezTo>
                    <a:cubicBezTo>
                      <a:pt x="9843" y="12369"/>
                      <a:pt x="10033" y="12331"/>
                      <a:pt x="10225" y="12304"/>
                    </a:cubicBezTo>
                    <a:cubicBezTo>
                      <a:pt x="10211" y="12222"/>
                      <a:pt x="10194" y="12140"/>
                      <a:pt x="10176" y="12065"/>
                    </a:cubicBezTo>
                    <a:cubicBezTo>
                      <a:pt x="9829" y="12103"/>
                      <a:pt x="9481" y="12133"/>
                      <a:pt x="9138" y="12158"/>
                    </a:cubicBezTo>
                    <a:cubicBezTo>
                      <a:pt x="8573" y="12195"/>
                      <a:pt x="7941" y="12271"/>
                      <a:pt x="7323" y="12271"/>
                    </a:cubicBezTo>
                    <a:cubicBezTo>
                      <a:pt x="7273" y="12271"/>
                      <a:pt x="7224" y="12271"/>
                      <a:pt x="7175" y="12270"/>
                    </a:cubicBezTo>
                    <a:cubicBezTo>
                      <a:pt x="7161" y="12269"/>
                      <a:pt x="7146" y="12269"/>
                      <a:pt x="7132" y="12269"/>
                    </a:cubicBezTo>
                    <a:cubicBezTo>
                      <a:pt x="6778" y="12269"/>
                      <a:pt x="6417" y="12345"/>
                      <a:pt x="6063" y="12345"/>
                    </a:cubicBezTo>
                    <a:cubicBezTo>
                      <a:pt x="5995" y="12345"/>
                      <a:pt x="5920" y="12342"/>
                      <a:pt x="5879" y="12287"/>
                    </a:cubicBezTo>
                    <a:cubicBezTo>
                      <a:pt x="5852" y="12252"/>
                      <a:pt x="5849" y="12208"/>
                      <a:pt x="5849" y="12164"/>
                    </a:cubicBezTo>
                    <a:cubicBezTo>
                      <a:pt x="5835" y="11973"/>
                      <a:pt x="5815" y="11782"/>
                      <a:pt x="5805" y="11592"/>
                    </a:cubicBezTo>
                    <a:cubicBezTo>
                      <a:pt x="5797" y="11404"/>
                      <a:pt x="5788" y="11213"/>
                      <a:pt x="5774" y="11026"/>
                    </a:cubicBezTo>
                    <a:cubicBezTo>
                      <a:pt x="5698" y="10006"/>
                      <a:pt x="5552" y="8991"/>
                      <a:pt x="5631" y="7966"/>
                    </a:cubicBezTo>
                    <a:cubicBezTo>
                      <a:pt x="5613" y="7348"/>
                      <a:pt x="5593" y="6732"/>
                      <a:pt x="5580" y="6121"/>
                    </a:cubicBezTo>
                    <a:cubicBezTo>
                      <a:pt x="5549" y="4656"/>
                      <a:pt x="5511" y="3191"/>
                      <a:pt x="5494" y="1722"/>
                    </a:cubicBezTo>
                    <a:cubicBezTo>
                      <a:pt x="5487" y="1163"/>
                      <a:pt x="5460" y="605"/>
                      <a:pt x="5433" y="48"/>
                    </a:cubicBezTo>
                    <a:cubicBezTo>
                      <a:pt x="5218" y="35"/>
                      <a:pt x="5007" y="21"/>
                      <a:pt x="4792" y="18"/>
                    </a:cubicBezTo>
                    <a:cubicBezTo>
                      <a:pt x="4683" y="15"/>
                      <a:pt x="4571" y="18"/>
                      <a:pt x="4465" y="1"/>
                    </a:cubicBezTo>
                    <a:close/>
                  </a:path>
                </a:pathLst>
              </a:custGeom>
              <a:solidFill>
                <a:srgbClr val="FEE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36;p36">
                <a:extLst>
                  <a:ext uri="{FF2B5EF4-FFF2-40B4-BE49-F238E27FC236}">
                    <a16:creationId xmlns:a16="http://schemas.microsoft.com/office/drawing/2014/main" id="{90C611D3-5E76-F90B-7F5C-B9A40CF381B4}"/>
                  </a:ext>
                </a:extLst>
              </p:cNvPr>
              <p:cNvSpPr/>
              <p:nvPr/>
            </p:nvSpPr>
            <p:spPr>
              <a:xfrm>
                <a:off x="1819462" y="2715478"/>
                <a:ext cx="122758" cy="364669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7587" extrusionOk="0">
                    <a:moveTo>
                      <a:pt x="2472" y="1"/>
                    </a:moveTo>
                    <a:cubicBezTo>
                      <a:pt x="2355" y="46"/>
                      <a:pt x="2231" y="91"/>
                      <a:pt x="2191" y="91"/>
                    </a:cubicBezTo>
                    <a:cubicBezTo>
                      <a:pt x="2183" y="91"/>
                      <a:pt x="2179" y="90"/>
                      <a:pt x="2178" y="86"/>
                    </a:cubicBezTo>
                    <a:lnTo>
                      <a:pt x="2178" y="86"/>
                    </a:lnTo>
                    <a:cubicBezTo>
                      <a:pt x="2199" y="331"/>
                      <a:pt x="2090" y="604"/>
                      <a:pt x="1940" y="781"/>
                    </a:cubicBezTo>
                    <a:cubicBezTo>
                      <a:pt x="1765" y="1042"/>
                      <a:pt x="1462" y="1182"/>
                      <a:pt x="1158" y="1182"/>
                    </a:cubicBezTo>
                    <a:cubicBezTo>
                      <a:pt x="1077" y="1182"/>
                      <a:pt x="996" y="1172"/>
                      <a:pt x="918" y="1152"/>
                    </a:cubicBezTo>
                    <a:cubicBezTo>
                      <a:pt x="835" y="1552"/>
                      <a:pt x="522" y="1866"/>
                      <a:pt x="86" y="1866"/>
                    </a:cubicBezTo>
                    <a:cubicBezTo>
                      <a:pt x="68" y="1866"/>
                      <a:pt x="50" y="1866"/>
                      <a:pt x="31" y="1865"/>
                    </a:cubicBezTo>
                    <a:cubicBezTo>
                      <a:pt x="28" y="1896"/>
                      <a:pt x="25" y="1929"/>
                      <a:pt x="25" y="1960"/>
                    </a:cubicBezTo>
                    <a:cubicBezTo>
                      <a:pt x="1" y="2349"/>
                      <a:pt x="59" y="2778"/>
                      <a:pt x="55" y="3160"/>
                    </a:cubicBezTo>
                    <a:cubicBezTo>
                      <a:pt x="52" y="3643"/>
                      <a:pt x="89" y="4128"/>
                      <a:pt x="106" y="4608"/>
                    </a:cubicBezTo>
                    <a:cubicBezTo>
                      <a:pt x="141" y="5576"/>
                      <a:pt x="174" y="6541"/>
                      <a:pt x="157" y="7508"/>
                    </a:cubicBezTo>
                    <a:lnTo>
                      <a:pt x="157" y="7587"/>
                    </a:lnTo>
                    <a:cubicBezTo>
                      <a:pt x="369" y="7256"/>
                      <a:pt x="645" y="6943"/>
                      <a:pt x="866" y="6649"/>
                    </a:cubicBezTo>
                    <a:cubicBezTo>
                      <a:pt x="1282" y="6097"/>
                      <a:pt x="1695" y="5548"/>
                      <a:pt x="2042" y="4955"/>
                    </a:cubicBezTo>
                    <a:cubicBezTo>
                      <a:pt x="1725" y="4758"/>
                      <a:pt x="1388" y="4551"/>
                      <a:pt x="1139" y="4274"/>
                    </a:cubicBezTo>
                    <a:cubicBezTo>
                      <a:pt x="1126" y="4254"/>
                      <a:pt x="1115" y="4233"/>
                      <a:pt x="1115" y="4213"/>
                    </a:cubicBezTo>
                    <a:cubicBezTo>
                      <a:pt x="1112" y="4209"/>
                      <a:pt x="1108" y="4209"/>
                      <a:pt x="1105" y="4206"/>
                    </a:cubicBezTo>
                    <a:cubicBezTo>
                      <a:pt x="1050" y="4158"/>
                      <a:pt x="1054" y="4101"/>
                      <a:pt x="1085" y="4056"/>
                    </a:cubicBezTo>
                    <a:cubicBezTo>
                      <a:pt x="1077" y="4029"/>
                      <a:pt x="1077" y="3998"/>
                      <a:pt x="1091" y="3961"/>
                    </a:cubicBezTo>
                    <a:cubicBezTo>
                      <a:pt x="1582" y="2833"/>
                      <a:pt x="1964" y="1667"/>
                      <a:pt x="2424" y="529"/>
                    </a:cubicBezTo>
                    <a:cubicBezTo>
                      <a:pt x="2444" y="461"/>
                      <a:pt x="2464" y="396"/>
                      <a:pt x="2488" y="328"/>
                    </a:cubicBezTo>
                    <a:cubicBezTo>
                      <a:pt x="2509" y="263"/>
                      <a:pt x="2529" y="195"/>
                      <a:pt x="2554" y="126"/>
                    </a:cubicBezTo>
                    <a:cubicBezTo>
                      <a:pt x="2526" y="86"/>
                      <a:pt x="2499" y="41"/>
                      <a:pt x="2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37;p36">
                <a:extLst>
                  <a:ext uri="{FF2B5EF4-FFF2-40B4-BE49-F238E27FC236}">
                    <a16:creationId xmlns:a16="http://schemas.microsoft.com/office/drawing/2014/main" id="{DE5F2D0B-D9BD-AE7F-C887-5534EC995A25}"/>
                  </a:ext>
                </a:extLst>
              </p:cNvPr>
              <p:cNvSpPr/>
              <p:nvPr/>
            </p:nvSpPr>
            <p:spPr>
              <a:xfrm>
                <a:off x="1774282" y="2646698"/>
                <a:ext cx="172169" cy="136360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2837" extrusionOk="0">
                    <a:moveTo>
                      <a:pt x="1490" y="0"/>
                    </a:moveTo>
                    <a:lnTo>
                      <a:pt x="1490" y="0"/>
                    </a:lnTo>
                    <a:cubicBezTo>
                      <a:pt x="1493" y="283"/>
                      <a:pt x="1517" y="569"/>
                      <a:pt x="1540" y="849"/>
                    </a:cubicBezTo>
                    <a:cubicBezTo>
                      <a:pt x="1476" y="1013"/>
                      <a:pt x="1383" y="1162"/>
                      <a:pt x="1268" y="1299"/>
                    </a:cubicBezTo>
                    <a:cubicBezTo>
                      <a:pt x="1224" y="1353"/>
                      <a:pt x="1172" y="1405"/>
                      <a:pt x="1118" y="1452"/>
                    </a:cubicBezTo>
                    <a:cubicBezTo>
                      <a:pt x="828" y="1790"/>
                      <a:pt x="443" y="1963"/>
                      <a:pt x="0" y="2001"/>
                    </a:cubicBezTo>
                    <a:cubicBezTo>
                      <a:pt x="68" y="2072"/>
                      <a:pt x="130" y="2147"/>
                      <a:pt x="197" y="2240"/>
                    </a:cubicBezTo>
                    <a:cubicBezTo>
                      <a:pt x="296" y="2369"/>
                      <a:pt x="463" y="2649"/>
                      <a:pt x="647" y="2743"/>
                    </a:cubicBezTo>
                    <a:cubicBezTo>
                      <a:pt x="647" y="2747"/>
                      <a:pt x="651" y="2751"/>
                      <a:pt x="651" y="2754"/>
                    </a:cubicBezTo>
                    <a:cubicBezTo>
                      <a:pt x="750" y="2809"/>
                      <a:pt x="858" y="2837"/>
                      <a:pt x="962" y="2837"/>
                    </a:cubicBezTo>
                    <a:cubicBezTo>
                      <a:pt x="1187" y="2837"/>
                      <a:pt x="1396" y="2709"/>
                      <a:pt x="1459" y="2451"/>
                    </a:cubicBezTo>
                    <a:cubicBezTo>
                      <a:pt x="1486" y="2338"/>
                      <a:pt x="1490" y="2202"/>
                      <a:pt x="1585" y="2141"/>
                    </a:cubicBezTo>
                    <a:cubicBezTo>
                      <a:pt x="1614" y="2122"/>
                      <a:pt x="1646" y="2114"/>
                      <a:pt x="1679" y="2114"/>
                    </a:cubicBezTo>
                    <a:cubicBezTo>
                      <a:pt x="1801" y="2114"/>
                      <a:pt x="1944" y="2215"/>
                      <a:pt x="2066" y="2215"/>
                    </a:cubicBezTo>
                    <a:cubicBezTo>
                      <a:pt x="2068" y="2215"/>
                      <a:pt x="2070" y="2215"/>
                      <a:pt x="2072" y="2215"/>
                    </a:cubicBezTo>
                    <a:cubicBezTo>
                      <a:pt x="2236" y="2212"/>
                      <a:pt x="2396" y="2117"/>
                      <a:pt x="2515" y="2011"/>
                    </a:cubicBezTo>
                    <a:cubicBezTo>
                      <a:pt x="2621" y="1916"/>
                      <a:pt x="2696" y="1803"/>
                      <a:pt x="2720" y="1663"/>
                    </a:cubicBezTo>
                    <a:cubicBezTo>
                      <a:pt x="2744" y="1520"/>
                      <a:pt x="2679" y="1422"/>
                      <a:pt x="2648" y="1285"/>
                    </a:cubicBezTo>
                    <a:cubicBezTo>
                      <a:pt x="2631" y="1217"/>
                      <a:pt x="2665" y="1149"/>
                      <a:pt x="2720" y="1115"/>
                    </a:cubicBezTo>
                    <a:cubicBezTo>
                      <a:pt x="2750" y="1111"/>
                      <a:pt x="2781" y="1101"/>
                      <a:pt x="2811" y="1090"/>
                    </a:cubicBezTo>
                    <a:cubicBezTo>
                      <a:pt x="2832" y="1095"/>
                      <a:pt x="2856" y="1098"/>
                      <a:pt x="2876" y="1111"/>
                    </a:cubicBezTo>
                    <a:cubicBezTo>
                      <a:pt x="2901" y="1125"/>
                      <a:pt x="2921" y="1142"/>
                      <a:pt x="2945" y="1159"/>
                    </a:cubicBezTo>
                    <a:cubicBezTo>
                      <a:pt x="3105" y="1145"/>
                      <a:pt x="3360" y="1125"/>
                      <a:pt x="3466" y="982"/>
                    </a:cubicBezTo>
                    <a:cubicBezTo>
                      <a:pt x="3582" y="818"/>
                      <a:pt x="3514" y="873"/>
                      <a:pt x="3333" y="821"/>
                    </a:cubicBezTo>
                    <a:cubicBezTo>
                      <a:pt x="3112" y="760"/>
                      <a:pt x="2897" y="661"/>
                      <a:pt x="2682" y="573"/>
                    </a:cubicBezTo>
                    <a:cubicBezTo>
                      <a:pt x="2297" y="416"/>
                      <a:pt x="1817" y="277"/>
                      <a:pt x="1490" y="0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38;p36">
                <a:extLst>
                  <a:ext uri="{FF2B5EF4-FFF2-40B4-BE49-F238E27FC236}">
                    <a16:creationId xmlns:a16="http://schemas.microsoft.com/office/drawing/2014/main" id="{C295370F-6EA6-B1A6-DEBE-F8B221AC4C16}"/>
                  </a:ext>
                </a:extLst>
              </p:cNvPr>
              <p:cNvSpPr/>
              <p:nvPr/>
            </p:nvSpPr>
            <p:spPr>
              <a:xfrm>
                <a:off x="1696129" y="2648188"/>
                <a:ext cx="129295" cy="75029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561" extrusionOk="0">
                    <a:moveTo>
                      <a:pt x="2679" y="0"/>
                    </a:moveTo>
                    <a:cubicBezTo>
                      <a:pt x="1841" y="198"/>
                      <a:pt x="994" y="294"/>
                      <a:pt x="128" y="294"/>
                    </a:cubicBezTo>
                    <a:cubicBezTo>
                      <a:pt x="85" y="294"/>
                      <a:pt x="43" y="294"/>
                      <a:pt x="0" y="293"/>
                    </a:cubicBezTo>
                    <a:lnTo>
                      <a:pt x="0" y="293"/>
                    </a:lnTo>
                    <a:cubicBezTo>
                      <a:pt x="0" y="494"/>
                      <a:pt x="8" y="699"/>
                      <a:pt x="17" y="903"/>
                    </a:cubicBezTo>
                    <a:cubicBezTo>
                      <a:pt x="76" y="978"/>
                      <a:pt x="130" y="1046"/>
                      <a:pt x="192" y="1108"/>
                    </a:cubicBezTo>
                    <a:cubicBezTo>
                      <a:pt x="543" y="1319"/>
                      <a:pt x="839" y="1526"/>
                      <a:pt x="1329" y="1558"/>
                    </a:cubicBezTo>
                    <a:cubicBezTo>
                      <a:pt x="1360" y="1559"/>
                      <a:pt x="1391" y="1560"/>
                      <a:pt x="1420" y="1560"/>
                    </a:cubicBezTo>
                    <a:cubicBezTo>
                      <a:pt x="1872" y="1560"/>
                      <a:pt x="2144" y="1349"/>
                      <a:pt x="2457" y="1131"/>
                    </a:cubicBezTo>
                    <a:cubicBezTo>
                      <a:pt x="2533" y="1050"/>
                      <a:pt x="2605" y="965"/>
                      <a:pt x="2666" y="859"/>
                    </a:cubicBezTo>
                    <a:lnTo>
                      <a:pt x="2666" y="740"/>
                    </a:lnTo>
                    <a:cubicBezTo>
                      <a:pt x="2682" y="548"/>
                      <a:pt x="2690" y="358"/>
                      <a:pt x="2682" y="167"/>
                    </a:cubicBezTo>
                    <a:cubicBezTo>
                      <a:pt x="2682" y="109"/>
                      <a:pt x="2682" y="54"/>
                      <a:pt x="2679" y="0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39;p36">
                <a:extLst>
                  <a:ext uri="{FF2B5EF4-FFF2-40B4-BE49-F238E27FC236}">
                    <a16:creationId xmlns:a16="http://schemas.microsoft.com/office/drawing/2014/main" id="{0E575497-24B9-1941-CE06-BDE179A8F9B8}"/>
                  </a:ext>
                </a:extLst>
              </p:cNvPr>
              <p:cNvSpPr/>
              <p:nvPr/>
            </p:nvSpPr>
            <p:spPr>
              <a:xfrm>
                <a:off x="1741694" y="2761667"/>
                <a:ext cx="65705" cy="395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8232" extrusionOk="0">
                    <a:moveTo>
                      <a:pt x="507" y="1"/>
                    </a:moveTo>
                    <a:cubicBezTo>
                      <a:pt x="446" y="379"/>
                      <a:pt x="296" y="764"/>
                      <a:pt x="0" y="979"/>
                    </a:cubicBezTo>
                    <a:cubicBezTo>
                      <a:pt x="147" y="2063"/>
                      <a:pt x="170" y="3181"/>
                      <a:pt x="205" y="4254"/>
                    </a:cubicBezTo>
                    <a:cubicBezTo>
                      <a:pt x="252" y="5580"/>
                      <a:pt x="381" y="6905"/>
                      <a:pt x="416" y="8231"/>
                    </a:cubicBezTo>
                    <a:cubicBezTo>
                      <a:pt x="521" y="8217"/>
                      <a:pt x="637" y="8221"/>
                      <a:pt x="746" y="8217"/>
                    </a:cubicBezTo>
                    <a:cubicBezTo>
                      <a:pt x="954" y="8211"/>
                      <a:pt x="1162" y="8200"/>
                      <a:pt x="1366" y="8186"/>
                    </a:cubicBezTo>
                    <a:cubicBezTo>
                      <a:pt x="1329" y="7505"/>
                      <a:pt x="1295" y="6827"/>
                      <a:pt x="1292" y="6149"/>
                    </a:cubicBezTo>
                    <a:cubicBezTo>
                      <a:pt x="1292" y="5109"/>
                      <a:pt x="1251" y="4066"/>
                      <a:pt x="1243" y="3027"/>
                    </a:cubicBezTo>
                    <a:cubicBezTo>
                      <a:pt x="1240" y="2359"/>
                      <a:pt x="1189" y="1647"/>
                      <a:pt x="1268" y="972"/>
                    </a:cubicBezTo>
                    <a:cubicBezTo>
                      <a:pt x="1271" y="921"/>
                      <a:pt x="1275" y="870"/>
                      <a:pt x="1281" y="815"/>
                    </a:cubicBezTo>
                    <a:cubicBezTo>
                      <a:pt x="941" y="666"/>
                      <a:pt x="664" y="351"/>
                      <a:pt x="507" y="1"/>
                    </a:cubicBezTo>
                    <a:close/>
                  </a:path>
                </a:pathLst>
              </a:custGeom>
              <a:solidFill>
                <a:srgbClr val="DFB5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40;p36">
                <a:extLst>
                  <a:ext uri="{FF2B5EF4-FFF2-40B4-BE49-F238E27FC236}">
                    <a16:creationId xmlns:a16="http://schemas.microsoft.com/office/drawing/2014/main" id="{2A372C54-81B5-69A0-F03D-87596E93578D}"/>
                  </a:ext>
                </a:extLst>
              </p:cNvPr>
              <p:cNvSpPr/>
              <p:nvPr/>
            </p:nvSpPr>
            <p:spPr>
              <a:xfrm>
                <a:off x="1741694" y="2761667"/>
                <a:ext cx="65705" cy="39567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8232" extrusionOk="0">
                    <a:moveTo>
                      <a:pt x="507" y="1"/>
                    </a:moveTo>
                    <a:cubicBezTo>
                      <a:pt x="446" y="379"/>
                      <a:pt x="296" y="764"/>
                      <a:pt x="0" y="979"/>
                    </a:cubicBezTo>
                    <a:cubicBezTo>
                      <a:pt x="147" y="2063"/>
                      <a:pt x="170" y="3181"/>
                      <a:pt x="205" y="4254"/>
                    </a:cubicBezTo>
                    <a:cubicBezTo>
                      <a:pt x="252" y="5580"/>
                      <a:pt x="381" y="6905"/>
                      <a:pt x="416" y="8231"/>
                    </a:cubicBezTo>
                    <a:lnTo>
                      <a:pt x="422" y="8231"/>
                    </a:lnTo>
                    <a:cubicBezTo>
                      <a:pt x="426" y="7931"/>
                      <a:pt x="439" y="7634"/>
                      <a:pt x="439" y="7345"/>
                    </a:cubicBezTo>
                    <a:cubicBezTo>
                      <a:pt x="439" y="6591"/>
                      <a:pt x="453" y="5835"/>
                      <a:pt x="457" y="5082"/>
                    </a:cubicBezTo>
                    <a:cubicBezTo>
                      <a:pt x="457" y="4367"/>
                      <a:pt x="416" y="3671"/>
                      <a:pt x="327" y="2962"/>
                    </a:cubicBezTo>
                    <a:cubicBezTo>
                      <a:pt x="246" y="2294"/>
                      <a:pt x="249" y="1739"/>
                      <a:pt x="354" y="1105"/>
                    </a:cubicBezTo>
                    <a:cubicBezTo>
                      <a:pt x="368" y="1020"/>
                      <a:pt x="385" y="927"/>
                      <a:pt x="405" y="839"/>
                    </a:cubicBezTo>
                    <a:cubicBezTo>
                      <a:pt x="430" y="722"/>
                      <a:pt x="501" y="579"/>
                      <a:pt x="601" y="579"/>
                    </a:cubicBezTo>
                    <a:cubicBezTo>
                      <a:pt x="615" y="579"/>
                      <a:pt x="629" y="581"/>
                      <a:pt x="644" y="587"/>
                    </a:cubicBezTo>
                    <a:cubicBezTo>
                      <a:pt x="699" y="607"/>
                      <a:pt x="729" y="661"/>
                      <a:pt x="753" y="716"/>
                    </a:cubicBezTo>
                    <a:cubicBezTo>
                      <a:pt x="1281" y="1865"/>
                      <a:pt x="1114" y="3095"/>
                      <a:pt x="1111" y="4318"/>
                    </a:cubicBezTo>
                    <a:cubicBezTo>
                      <a:pt x="1111" y="5180"/>
                      <a:pt x="1114" y="6043"/>
                      <a:pt x="1125" y="6902"/>
                    </a:cubicBezTo>
                    <a:cubicBezTo>
                      <a:pt x="1128" y="7331"/>
                      <a:pt x="1155" y="7764"/>
                      <a:pt x="1155" y="8197"/>
                    </a:cubicBezTo>
                    <a:cubicBezTo>
                      <a:pt x="1227" y="8194"/>
                      <a:pt x="1295" y="8190"/>
                      <a:pt x="1366" y="8186"/>
                    </a:cubicBezTo>
                    <a:cubicBezTo>
                      <a:pt x="1329" y="7505"/>
                      <a:pt x="1295" y="6827"/>
                      <a:pt x="1292" y="6149"/>
                    </a:cubicBezTo>
                    <a:cubicBezTo>
                      <a:pt x="1292" y="5109"/>
                      <a:pt x="1251" y="4066"/>
                      <a:pt x="1243" y="3027"/>
                    </a:cubicBezTo>
                    <a:cubicBezTo>
                      <a:pt x="1240" y="2359"/>
                      <a:pt x="1189" y="1647"/>
                      <a:pt x="1268" y="972"/>
                    </a:cubicBezTo>
                    <a:cubicBezTo>
                      <a:pt x="1271" y="921"/>
                      <a:pt x="1275" y="870"/>
                      <a:pt x="1281" y="815"/>
                    </a:cubicBezTo>
                    <a:cubicBezTo>
                      <a:pt x="941" y="666"/>
                      <a:pt x="664" y="351"/>
                      <a:pt x="507" y="1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41;p36">
                <a:extLst>
                  <a:ext uri="{FF2B5EF4-FFF2-40B4-BE49-F238E27FC236}">
                    <a16:creationId xmlns:a16="http://schemas.microsoft.com/office/drawing/2014/main" id="{F29D0C76-8320-9CA4-435B-F9FF839EFFC5}"/>
                  </a:ext>
                </a:extLst>
              </p:cNvPr>
              <p:cNvSpPr/>
              <p:nvPr/>
            </p:nvSpPr>
            <p:spPr>
              <a:xfrm>
                <a:off x="1670703" y="2359659"/>
                <a:ext cx="130304" cy="72578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1510" extrusionOk="0">
                    <a:moveTo>
                      <a:pt x="2677" y="1"/>
                    </a:moveTo>
                    <a:cubicBezTo>
                      <a:pt x="2453" y="1"/>
                      <a:pt x="378" y="368"/>
                      <a:pt x="46" y="368"/>
                    </a:cubicBezTo>
                    <a:cubicBezTo>
                      <a:pt x="18" y="368"/>
                      <a:pt x="3" y="365"/>
                      <a:pt x="1" y="360"/>
                    </a:cubicBezTo>
                    <a:lnTo>
                      <a:pt x="1" y="360"/>
                    </a:lnTo>
                    <a:cubicBezTo>
                      <a:pt x="103" y="796"/>
                      <a:pt x="414" y="1181"/>
                      <a:pt x="819" y="1375"/>
                    </a:cubicBezTo>
                    <a:cubicBezTo>
                      <a:pt x="1011" y="1465"/>
                      <a:pt x="1232" y="1509"/>
                      <a:pt x="1455" y="1509"/>
                    </a:cubicBezTo>
                    <a:cubicBezTo>
                      <a:pt x="1477" y="1509"/>
                      <a:pt x="1499" y="1509"/>
                      <a:pt x="1521" y="1508"/>
                    </a:cubicBezTo>
                    <a:cubicBezTo>
                      <a:pt x="1764" y="1453"/>
                      <a:pt x="1988" y="1351"/>
                      <a:pt x="2168" y="1198"/>
                    </a:cubicBezTo>
                    <a:cubicBezTo>
                      <a:pt x="2509" y="908"/>
                      <a:pt x="2711" y="455"/>
                      <a:pt x="2697" y="5"/>
                    </a:cubicBezTo>
                    <a:cubicBezTo>
                      <a:pt x="2697" y="2"/>
                      <a:pt x="2690" y="1"/>
                      <a:pt x="2677" y="1"/>
                    </a:cubicBezTo>
                    <a:close/>
                  </a:path>
                </a:pathLst>
              </a:custGeom>
              <a:solidFill>
                <a:srgbClr val="FFC3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42;p36">
                <a:extLst>
                  <a:ext uri="{FF2B5EF4-FFF2-40B4-BE49-F238E27FC236}">
                    <a16:creationId xmlns:a16="http://schemas.microsoft.com/office/drawing/2014/main" id="{08259137-DA88-B22E-8268-EA9240E4FFC0}"/>
                  </a:ext>
                </a:extLst>
              </p:cNvPr>
              <p:cNvSpPr/>
              <p:nvPr/>
            </p:nvSpPr>
            <p:spPr>
              <a:xfrm>
                <a:off x="1570296" y="4201618"/>
                <a:ext cx="192212" cy="91612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1906" extrusionOk="0">
                    <a:moveTo>
                      <a:pt x="1753" y="1"/>
                    </a:moveTo>
                    <a:cubicBezTo>
                      <a:pt x="1494" y="1"/>
                      <a:pt x="1113" y="49"/>
                      <a:pt x="781" y="281"/>
                    </a:cubicBezTo>
                    <a:cubicBezTo>
                      <a:pt x="471" y="495"/>
                      <a:pt x="86" y="976"/>
                      <a:pt x="25" y="1323"/>
                    </a:cubicBezTo>
                    <a:cubicBezTo>
                      <a:pt x="1" y="1463"/>
                      <a:pt x="25" y="1572"/>
                      <a:pt x="97" y="1657"/>
                    </a:cubicBezTo>
                    <a:cubicBezTo>
                      <a:pt x="284" y="1885"/>
                      <a:pt x="778" y="1896"/>
                      <a:pt x="1105" y="1899"/>
                    </a:cubicBezTo>
                    <a:lnTo>
                      <a:pt x="1204" y="1902"/>
                    </a:lnTo>
                    <a:cubicBezTo>
                      <a:pt x="1292" y="1905"/>
                      <a:pt x="1378" y="1906"/>
                      <a:pt x="1463" y="1906"/>
                    </a:cubicBezTo>
                    <a:cubicBezTo>
                      <a:pt x="2141" y="1906"/>
                      <a:pt x="2718" y="1833"/>
                      <a:pt x="3219" y="1681"/>
                    </a:cubicBezTo>
                    <a:cubicBezTo>
                      <a:pt x="3444" y="1616"/>
                      <a:pt x="3754" y="1497"/>
                      <a:pt x="3886" y="1245"/>
                    </a:cubicBezTo>
                    <a:cubicBezTo>
                      <a:pt x="3992" y="1034"/>
                      <a:pt x="3999" y="748"/>
                      <a:pt x="3900" y="447"/>
                    </a:cubicBezTo>
                    <a:lnTo>
                      <a:pt x="3900" y="447"/>
                    </a:lnTo>
                    <a:cubicBezTo>
                      <a:pt x="3798" y="560"/>
                      <a:pt x="3661" y="645"/>
                      <a:pt x="3511" y="683"/>
                    </a:cubicBezTo>
                    <a:cubicBezTo>
                      <a:pt x="3487" y="689"/>
                      <a:pt x="3460" y="694"/>
                      <a:pt x="3432" y="694"/>
                    </a:cubicBezTo>
                    <a:cubicBezTo>
                      <a:pt x="3418" y="694"/>
                      <a:pt x="3403" y="693"/>
                      <a:pt x="3389" y="689"/>
                    </a:cubicBezTo>
                    <a:cubicBezTo>
                      <a:pt x="3348" y="676"/>
                      <a:pt x="3317" y="645"/>
                      <a:pt x="3293" y="622"/>
                    </a:cubicBezTo>
                    <a:cubicBezTo>
                      <a:pt x="2898" y="226"/>
                      <a:pt x="2339" y="1"/>
                      <a:pt x="1759" y="1"/>
                    </a:cubicBezTo>
                    <a:close/>
                  </a:path>
                </a:pathLst>
              </a:custGeom>
              <a:solidFill>
                <a:srgbClr val="B14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43;p36">
                <a:extLst>
                  <a:ext uri="{FF2B5EF4-FFF2-40B4-BE49-F238E27FC236}">
                    <a16:creationId xmlns:a16="http://schemas.microsoft.com/office/drawing/2014/main" id="{8612037D-5D1E-2806-9E1D-EF2608257429}"/>
                  </a:ext>
                </a:extLst>
              </p:cNvPr>
              <p:cNvSpPr/>
              <p:nvPr/>
            </p:nvSpPr>
            <p:spPr>
              <a:xfrm>
                <a:off x="1993888" y="4224593"/>
                <a:ext cx="191106" cy="68637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1428" extrusionOk="0">
                    <a:moveTo>
                      <a:pt x="127" y="0"/>
                    </a:moveTo>
                    <a:cubicBezTo>
                      <a:pt x="106" y="62"/>
                      <a:pt x="79" y="112"/>
                      <a:pt x="45" y="157"/>
                    </a:cubicBezTo>
                    <a:cubicBezTo>
                      <a:pt x="1" y="392"/>
                      <a:pt x="25" y="603"/>
                      <a:pt x="111" y="767"/>
                    </a:cubicBezTo>
                    <a:cubicBezTo>
                      <a:pt x="243" y="1019"/>
                      <a:pt x="553" y="1138"/>
                      <a:pt x="775" y="1203"/>
                    </a:cubicBezTo>
                    <a:cubicBezTo>
                      <a:pt x="1275" y="1355"/>
                      <a:pt x="1853" y="1428"/>
                      <a:pt x="2533" y="1428"/>
                    </a:cubicBezTo>
                    <a:cubicBezTo>
                      <a:pt x="2618" y="1428"/>
                      <a:pt x="2704" y="1427"/>
                      <a:pt x="2792" y="1424"/>
                    </a:cubicBezTo>
                    <a:lnTo>
                      <a:pt x="2891" y="1421"/>
                    </a:lnTo>
                    <a:cubicBezTo>
                      <a:pt x="3215" y="1418"/>
                      <a:pt x="3709" y="1407"/>
                      <a:pt x="3900" y="1179"/>
                    </a:cubicBezTo>
                    <a:cubicBezTo>
                      <a:pt x="3944" y="1125"/>
                      <a:pt x="3968" y="1060"/>
                      <a:pt x="3975" y="985"/>
                    </a:cubicBezTo>
                    <a:lnTo>
                      <a:pt x="3975" y="985"/>
                    </a:lnTo>
                    <a:cubicBezTo>
                      <a:pt x="3824" y="1002"/>
                      <a:pt x="3657" y="1009"/>
                      <a:pt x="3481" y="1009"/>
                    </a:cubicBezTo>
                    <a:cubicBezTo>
                      <a:pt x="3252" y="1009"/>
                      <a:pt x="3008" y="996"/>
                      <a:pt x="2761" y="971"/>
                    </a:cubicBezTo>
                    <a:cubicBezTo>
                      <a:pt x="2588" y="994"/>
                      <a:pt x="2412" y="1007"/>
                      <a:pt x="2236" y="1007"/>
                    </a:cubicBezTo>
                    <a:cubicBezTo>
                      <a:pt x="2142" y="1007"/>
                      <a:pt x="2048" y="1003"/>
                      <a:pt x="1954" y="995"/>
                    </a:cubicBezTo>
                    <a:cubicBezTo>
                      <a:pt x="1596" y="968"/>
                      <a:pt x="812" y="647"/>
                      <a:pt x="659" y="235"/>
                    </a:cubicBezTo>
                    <a:cubicBezTo>
                      <a:pt x="649" y="221"/>
                      <a:pt x="638" y="211"/>
                      <a:pt x="628" y="198"/>
                    </a:cubicBezTo>
                    <a:cubicBezTo>
                      <a:pt x="622" y="201"/>
                      <a:pt x="614" y="208"/>
                      <a:pt x="605" y="211"/>
                    </a:cubicBezTo>
                    <a:cubicBezTo>
                      <a:pt x="590" y="215"/>
                      <a:pt x="576" y="216"/>
                      <a:pt x="561" y="216"/>
                    </a:cubicBezTo>
                    <a:cubicBezTo>
                      <a:pt x="534" y="216"/>
                      <a:pt x="508" y="211"/>
                      <a:pt x="485" y="205"/>
                    </a:cubicBezTo>
                    <a:cubicBezTo>
                      <a:pt x="352" y="171"/>
                      <a:pt x="229" y="99"/>
                      <a:pt x="127" y="0"/>
                    </a:cubicBezTo>
                    <a:close/>
                  </a:path>
                </a:pathLst>
              </a:custGeom>
              <a:solidFill>
                <a:srgbClr val="923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44;p36">
                <a:extLst>
                  <a:ext uri="{FF2B5EF4-FFF2-40B4-BE49-F238E27FC236}">
                    <a16:creationId xmlns:a16="http://schemas.microsoft.com/office/drawing/2014/main" id="{942EDDBE-F748-1F38-971B-7F7759570339}"/>
                  </a:ext>
                </a:extLst>
              </p:cNvPr>
              <p:cNvSpPr/>
              <p:nvPr/>
            </p:nvSpPr>
            <p:spPr>
              <a:xfrm>
                <a:off x="1570488" y="4223103"/>
                <a:ext cx="192020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459" extrusionOk="0">
                    <a:moveTo>
                      <a:pt x="3896" y="0"/>
                    </a:moveTo>
                    <a:cubicBezTo>
                      <a:pt x="3811" y="93"/>
                      <a:pt x="3709" y="161"/>
                      <a:pt x="3589" y="208"/>
                    </a:cubicBezTo>
                    <a:cubicBezTo>
                      <a:pt x="3251" y="791"/>
                      <a:pt x="2420" y="1006"/>
                      <a:pt x="1790" y="1046"/>
                    </a:cubicBezTo>
                    <a:cubicBezTo>
                      <a:pt x="1666" y="1054"/>
                      <a:pt x="1501" y="1061"/>
                      <a:pt x="1314" y="1061"/>
                    </a:cubicBezTo>
                    <a:cubicBezTo>
                      <a:pt x="909" y="1061"/>
                      <a:pt x="406" y="1027"/>
                      <a:pt x="21" y="890"/>
                    </a:cubicBezTo>
                    <a:lnTo>
                      <a:pt x="21" y="890"/>
                    </a:lnTo>
                    <a:cubicBezTo>
                      <a:pt x="0" y="1023"/>
                      <a:pt x="25" y="1128"/>
                      <a:pt x="93" y="1210"/>
                    </a:cubicBezTo>
                    <a:cubicBezTo>
                      <a:pt x="280" y="1438"/>
                      <a:pt x="774" y="1449"/>
                      <a:pt x="1101" y="1452"/>
                    </a:cubicBezTo>
                    <a:lnTo>
                      <a:pt x="1200" y="1455"/>
                    </a:lnTo>
                    <a:cubicBezTo>
                      <a:pt x="1288" y="1458"/>
                      <a:pt x="1374" y="1459"/>
                      <a:pt x="1459" y="1459"/>
                    </a:cubicBezTo>
                    <a:cubicBezTo>
                      <a:pt x="2137" y="1459"/>
                      <a:pt x="2714" y="1386"/>
                      <a:pt x="3215" y="1234"/>
                    </a:cubicBezTo>
                    <a:cubicBezTo>
                      <a:pt x="3440" y="1169"/>
                      <a:pt x="3750" y="1050"/>
                      <a:pt x="3882" y="798"/>
                    </a:cubicBezTo>
                    <a:cubicBezTo>
                      <a:pt x="3988" y="587"/>
                      <a:pt x="3995" y="301"/>
                      <a:pt x="3896" y="0"/>
                    </a:cubicBezTo>
                    <a:close/>
                  </a:path>
                </a:pathLst>
              </a:custGeom>
              <a:solidFill>
                <a:srgbClr val="923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45;p36">
                <a:extLst>
                  <a:ext uri="{FF2B5EF4-FFF2-40B4-BE49-F238E27FC236}">
                    <a16:creationId xmlns:a16="http://schemas.microsoft.com/office/drawing/2014/main" id="{61BC6BF9-5910-3635-5702-696F20D48565}"/>
                  </a:ext>
                </a:extLst>
              </p:cNvPr>
              <p:cNvSpPr/>
              <p:nvPr/>
            </p:nvSpPr>
            <p:spPr>
              <a:xfrm>
                <a:off x="1564096" y="2659002"/>
                <a:ext cx="193846" cy="136457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2839" extrusionOk="0">
                    <a:moveTo>
                      <a:pt x="1637" y="0"/>
                    </a:moveTo>
                    <a:cubicBezTo>
                      <a:pt x="1166" y="340"/>
                      <a:pt x="556" y="535"/>
                      <a:pt x="1" y="732"/>
                    </a:cubicBezTo>
                    <a:cubicBezTo>
                      <a:pt x="141" y="986"/>
                      <a:pt x="393" y="1126"/>
                      <a:pt x="682" y="1126"/>
                    </a:cubicBezTo>
                    <a:cubicBezTo>
                      <a:pt x="765" y="1126"/>
                      <a:pt x="851" y="1114"/>
                      <a:pt x="938" y="1090"/>
                    </a:cubicBezTo>
                    <a:cubicBezTo>
                      <a:pt x="957" y="1085"/>
                      <a:pt x="975" y="1082"/>
                      <a:pt x="993" y="1082"/>
                    </a:cubicBezTo>
                    <a:cubicBezTo>
                      <a:pt x="1030" y="1082"/>
                      <a:pt x="1064" y="1094"/>
                      <a:pt x="1094" y="1114"/>
                    </a:cubicBezTo>
                    <a:cubicBezTo>
                      <a:pt x="1061" y="1203"/>
                      <a:pt x="1044" y="1298"/>
                      <a:pt x="1050" y="1383"/>
                    </a:cubicBezTo>
                    <a:cubicBezTo>
                      <a:pt x="1067" y="1584"/>
                      <a:pt x="1135" y="1762"/>
                      <a:pt x="1296" y="1888"/>
                    </a:cubicBezTo>
                    <a:cubicBezTo>
                      <a:pt x="1313" y="1902"/>
                      <a:pt x="1333" y="1915"/>
                      <a:pt x="1354" y="1926"/>
                    </a:cubicBezTo>
                    <a:cubicBezTo>
                      <a:pt x="1457" y="1930"/>
                      <a:pt x="1555" y="1938"/>
                      <a:pt x="1654" y="1938"/>
                    </a:cubicBezTo>
                    <a:cubicBezTo>
                      <a:pt x="1797" y="1938"/>
                      <a:pt x="1939" y="1921"/>
                      <a:pt x="2096" y="1850"/>
                    </a:cubicBezTo>
                    <a:cubicBezTo>
                      <a:pt x="2133" y="1833"/>
                      <a:pt x="2170" y="1825"/>
                      <a:pt x="2205" y="1825"/>
                    </a:cubicBezTo>
                    <a:cubicBezTo>
                      <a:pt x="2316" y="1825"/>
                      <a:pt x="2406" y="1905"/>
                      <a:pt x="2417" y="2034"/>
                    </a:cubicBezTo>
                    <a:cubicBezTo>
                      <a:pt x="2453" y="2402"/>
                      <a:pt x="2738" y="2838"/>
                      <a:pt x="3123" y="2838"/>
                    </a:cubicBezTo>
                    <a:cubicBezTo>
                      <a:pt x="3209" y="2838"/>
                      <a:pt x="3301" y="2816"/>
                      <a:pt x="3395" y="2767"/>
                    </a:cubicBezTo>
                    <a:cubicBezTo>
                      <a:pt x="3708" y="2604"/>
                      <a:pt x="3991" y="2082"/>
                      <a:pt x="4032" y="1745"/>
                    </a:cubicBezTo>
                    <a:cubicBezTo>
                      <a:pt x="4002" y="1742"/>
                      <a:pt x="3974" y="1742"/>
                      <a:pt x="3944" y="1738"/>
                    </a:cubicBezTo>
                    <a:cubicBezTo>
                      <a:pt x="3548" y="1697"/>
                      <a:pt x="3010" y="1540"/>
                      <a:pt x="2724" y="1207"/>
                    </a:cubicBezTo>
                    <a:cubicBezTo>
                      <a:pt x="2516" y="1005"/>
                      <a:pt x="2373" y="740"/>
                      <a:pt x="2321" y="416"/>
                    </a:cubicBezTo>
                    <a:cubicBezTo>
                      <a:pt x="2305" y="300"/>
                      <a:pt x="2284" y="174"/>
                      <a:pt x="2274" y="51"/>
                    </a:cubicBezTo>
                    <a:cubicBezTo>
                      <a:pt x="2117" y="41"/>
                      <a:pt x="1960" y="30"/>
                      <a:pt x="1800" y="17"/>
                    </a:cubicBezTo>
                    <a:cubicBezTo>
                      <a:pt x="1745" y="10"/>
                      <a:pt x="1691" y="7"/>
                      <a:pt x="1637" y="0"/>
                    </a:cubicBezTo>
                    <a:close/>
                  </a:path>
                </a:pathLst>
              </a:custGeom>
              <a:solidFill>
                <a:srgbClr val="C192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46;p36">
                <a:extLst>
                  <a:ext uri="{FF2B5EF4-FFF2-40B4-BE49-F238E27FC236}">
                    <a16:creationId xmlns:a16="http://schemas.microsoft.com/office/drawing/2014/main" id="{92A6E012-C669-3D2E-7538-B58C87A5F495}"/>
                  </a:ext>
                </a:extLst>
              </p:cNvPr>
              <p:cNvSpPr/>
              <p:nvPr/>
            </p:nvSpPr>
            <p:spPr>
              <a:xfrm>
                <a:off x="1647151" y="3831765"/>
                <a:ext cx="105022" cy="378993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78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41"/>
                      <a:pt x="25" y="273"/>
                      <a:pt x="41" y="399"/>
                    </a:cubicBezTo>
                    <a:cubicBezTo>
                      <a:pt x="116" y="979"/>
                      <a:pt x="192" y="1569"/>
                      <a:pt x="259" y="2137"/>
                    </a:cubicBezTo>
                    <a:lnTo>
                      <a:pt x="300" y="2455"/>
                    </a:lnTo>
                    <a:cubicBezTo>
                      <a:pt x="443" y="3627"/>
                      <a:pt x="593" y="4844"/>
                      <a:pt x="679" y="6047"/>
                    </a:cubicBezTo>
                    <a:cubicBezTo>
                      <a:pt x="679" y="6057"/>
                      <a:pt x="736" y="7011"/>
                      <a:pt x="590" y="7263"/>
                    </a:cubicBezTo>
                    <a:cubicBezTo>
                      <a:pt x="648" y="7284"/>
                      <a:pt x="703" y="7307"/>
                      <a:pt x="753" y="7328"/>
                    </a:cubicBezTo>
                    <a:cubicBezTo>
                      <a:pt x="794" y="7348"/>
                      <a:pt x="839" y="7365"/>
                      <a:pt x="879" y="7386"/>
                    </a:cubicBezTo>
                    <a:cubicBezTo>
                      <a:pt x="1054" y="7461"/>
                      <a:pt x="1234" y="7540"/>
                      <a:pt x="1387" y="7648"/>
                    </a:cubicBezTo>
                    <a:cubicBezTo>
                      <a:pt x="1432" y="7679"/>
                      <a:pt x="1466" y="7713"/>
                      <a:pt x="1503" y="7747"/>
                    </a:cubicBezTo>
                    <a:cubicBezTo>
                      <a:pt x="1565" y="7801"/>
                      <a:pt x="1620" y="7856"/>
                      <a:pt x="1697" y="7880"/>
                    </a:cubicBezTo>
                    <a:cubicBezTo>
                      <a:pt x="1708" y="7883"/>
                      <a:pt x="1726" y="7884"/>
                      <a:pt x="1749" y="7884"/>
                    </a:cubicBezTo>
                    <a:cubicBezTo>
                      <a:pt x="1878" y="7884"/>
                      <a:pt x="2159" y="7838"/>
                      <a:pt x="2185" y="7788"/>
                    </a:cubicBezTo>
                    <a:lnTo>
                      <a:pt x="2172" y="7760"/>
                    </a:lnTo>
                    <a:cubicBezTo>
                      <a:pt x="2001" y="7297"/>
                      <a:pt x="1899" y="6861"/>
                      <a:pt x="1845" y="6384"/>
                    </a:cubicBezTo>
                    <a:cubicBezTo>
                      <a:pt x="1738" y="5420"/>
                      <a:pt x="1820" y="4435"/>
                      <a:pt x="1899" y="3487"/>
                    </a:cubicBezTo>
                    <a:cubicBezTo>
                      <a:pt x="1919" y="3246"/>
                      <a:pt x="1943" y="3003"/>
                      <a:pt x="1960" y="2761"/>
                    </a:cubicBezTo>
                    <a:cubicBezTo>
                      <a:pt x="1998" y="2199"/>
                      <a:pt x="2042" y="1616"/>
                      <a:pt x="2038" y="1044"/>
                    </a:cubicBezTo>
                    <a:cubicBezTo>
                      <a:pt x="2035" y="723"/>
                      <a:pt x="2018" y="403"/>
                      <a:pt x="1998" y="127"/>
                    </a:cubicBezTo>
                    <a:cubicBezTo>
                      <a:pt x="1333" y="110"/>
                      <a:pt x="665" y="69"/>
                      <a:pt x="0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47;p36">
                <a:extLst>
                  <a:ext uri="{FF2B5EF4-FFF2-40B4-BE49-F238E27FC236}">
                    <a16:creationId xmlns:a16="http://schemas.microsoft.com/office/drawing/2014/main" id="{E5C1DAE8-9119-0914-3884-744EC011783B}"/>
                  </a:ext>
                </a:extLst>
              </p:cNvPr>
              <p:cNvSpPr/>
              <p:nvPr/>
            </p:nvSpPr>
            <p:spPr>
              <a:xfrm>
                <a:off x="1238507" y="2743980"/>
                <a:ext cx="505500" cy="995522"/>
              </a:xfrm>
              <a:custGeom>
                <a:avLst/>
                <a:gdLst/>
                <a:ahLst/>
                <a:cxnLst/>
                <a:rect l="l" t="t" r="r" b="b"/>
                <a:pathLst>
                  <a:path w="10517" h="20712" extrusionOk="0">
                    <a:moveTo>
                      <a:pt x="9723" y="10629"/>
                    </a:moveTo>
                    <a:cubicBezTo>
                      <a:pt x="9757" y="10629"/>
                      <a:pt x="9789" y="10658"/>
                      <a:pt x="9781" y="10698"/>
                    </a:cubicBezTo>
                    <a:cubicBezTo>
                      <a:pt x="9504" y="12334"/>
                      <a:pt x="7917" y="13854"/>
                      <a:pt x="6536" y="14723"/>
                    </a:cubicBezTo>
                    <a:cubicBezTo>
                      <a:pt x="6504" y="14744"/>
                      <a:pt x="6472" y="14753"/>
                      <a:pt x="6442" y="14753"/>
                    </a:cubicBezTo>
                    <a:cubicBezTo>
                      <a:pt x="6384" y="14753"/>
                      <a:pt x="6333" y="14718"/>
                      <a:pt x="6301" y="14668"/>
                    </a:cubicBezTo>
                    <a:cubicBezTo>
                      <a:pt x="6308" y="14665"/>
                      <a:pt x="6311" y="14662"/>
                      <a:pt x="6318" y="14655"/>
                    </a:cubicBezTo>
                    <a:cubicBezTo>
                      <a:pt x="7225" y="14174"/>
                      <a:pt x="7964" y="13346"/>
                      <a:pt x="8560" y="12456"/>
                    </a:cubicBezTo>
                    <a:cubicBezTo>
                      <a:pt x="8864" y="12051"/>
                      <a:pt x="9095" y="11618"/>
                      <a:pt x="9345" y="11185"/>
                    </a:cubicBezTo>
                    <a:cubicBezTo>
                      <a:pt x="9474" y="11005"/>
                      <a:pt x="9597" y="10821"/>
                      <a:pt x="9713" y="10630"/>
                    </a:cubicBezTo>
                    <a:cubicBezTo>
                      <a:pt x="9716" y="10629"/>
                      <a:pt x="9719" y="10629"/>
                      <a:pt x="9723" y="10629"/>
                    </a:cubicBezTo>
                    <a:close/>
                    <a:moveTo>
                      <a:pt x="7064" y="1"/>
                    </a:moveTo>
                    <a:cubicBezTo>
                      <a:pt x="6594" y="842"/>
                      <a:pt x="6073" y="1663"/>
                      <a:pt x="5639" y="2516"/>
                    </a:cubicBezTo>
                    <a:cubicBezTo>
                      <a:pt x="5367" y="3058"/>
                      <a:pt x="5108" y="3606"/>
                      <a:pt x="4867" y="4155"/>
                    </a:cubicBezTo>
                    <a:cubicBezTo>
                      <a:pt x="4911" y="4199"/>
                      <a:pt x="4952" y="4240"/>
                      <a:pt x="4993" y="4277"/>
                    </a:cubicBezTo>
                    <a:cubicBezTo>
                      <a:pt x="5258" y="4526"/>
                      <a:pt x="5521" y="4792"/>
                      <a:pt x="5595" y="5160"/>
                    </a:cubicBezTo>
                    <a:cubicBezTo>
                      <a:pt x="5605" y="5204"/>
                      <a:pt x="5567" y="5247"/>
                      <a:pt x="5526" y="5247"/>
                    </a:cubicBezTo>
                    <a:cubicBezTo>
                      <a:pt x="5510" y="5247"/>
                      <a:pt x="5494" y="5240"/>
                      <a:pt x="5480" y="5225"/>
                    </a:cubicBezTo>
                    <a:cubicBezTo>
                      <a:pt x="5306" y="5045"/>
                      <a:pt x="5153" y="4843"/>
                      <a:pt x="4975" y="4659"/>
                    </a:cubicBezTo>
                    <a:cubicBezTo>
                      <a:pt x="4815" y="4496"/>
                      <a:pt x="4601" y="4250"/>
                      <a:pt x="4372" y="4162"/>
                    </a:cubicBezTo>
                    <a:lnTo>
                      <a:pt x="4372" y="4162"/>
                    </a:lnTo>
                    <a:cubicBezTo>
                      <a:pt x="4502" y="4397"/>
                      <a:pt x="4628" y="4632"/>
                      <a:pt x="4757" y="4867"/>
                    </a:cubicBezTo>
                    <a:cubicBezTo>
                      <a:pt x="4938" y="5198"/>
                      <a:pt x="5084" y="5525"/>
                      <a:pt x="5163" y="5896"/>
                    </a:cubicBezTo>
                    <a:cubicBezTo>
                      <a:pt x="5169" y="5934"/>
                      <a:pt x="5159" y="5968"/>
                      <a:pt x="5145" y="6002"/>
                    </a:cubicBezTo>
                    <a:cubicBezTo>
                      <a:pt x="5108" y="5978"/>
                      <a:pt x="5067" y="5957"/>
                      <a:pt x="5026" y="5941"/>
                    </a:cubicBezTo>
                    <a:cubicBezTo>
                      <a:pt x="5013" y="5930"/>
                      <a:pt x="5002" y="5924"/>
                      <a:pt x="4999" y="5924"/>
                    </a:cubicBezTo>
                    <a:cubicBezTo>
                      <a:pt x="4989" y="5916"/>
                      <a:pt x="4975" y="5910"/>
                      <a:pt x="4961" y="5907"/>
                    </a:cubicBezTo>
                    <a:cubicBezTo>
                      <a:pt x="4543" y="5082"/>
                      <a:pt x="2559" y="2113"/>
                      <a:pt x="2365" y="1803"/>
                    </a:cubicBezTo>
                    <a:cubicBezTo>
                      <a:pt x="2273" y="2550"/>
                      <a:pt x="1929" y="3225"/>
                      <a:pt x="1411" y="3753"/>
                    </a:cubicBezTo>
                    <a:cubicBezTo>
                      <a:pt x="1448" y="3865"/>
                      <a:pt x="1485" y="3981"/>
                      <a:pt x="1520" y="4093"/>
                    </a:cubicBezTo>
                    <a:cubicBezTo>
                      <a:pt x="1574" y="4285"/>
                      <a:pt x="1564" y="4485"/>
                      <a:pt x="1444" y="4656"/>
                    </a:cubicBezTo>
                    <a:cubicBezTo>
                      <a:pt x="1332" y="4823"/>
                      <a:pt x="1138" y="4932"/>
                      <a:pt x="933" y="4949"/>
                    </a:cubicBezTo>
                    <a:cubicBezTo>
                      <a:pt x="916" y="4950"/>
                      <a:pt x="900" y="4951"/>
                      <a:pt x="883" y="4951"/>
                    </a:cubicBezTo>
                    <a:cubicBezTo>
                      <a:pt x="750" y="4951"/>
                      <a:pt x="619" y="4914"/>
                      <a:pt x="504" y="4853"/>
                    </a:cubicBezTo>
                    <a:cubicBezTo>
                      <a:pt x="416" y="4809"/>
                      <a:pt x="337" y="4755"/>
                      <a:pt x="279" y="4680"/>
                    </a:cubicBezTo>
                    <a:cubicBezTo>
                      <a:pt x="249" y="4645"/>
                      <a:pt x="231" y="4608"/>
                      <a:pt x="211" y="4567"/>
                    </a:cubicBezTo>
                    <a:cubicBezTo>
                      <a:pt x="143" y="4598"/>
                      <a:pt x="71" y="4628"/>
                      <a:pt x="0" y="4656"/>
                    </a:cubicBezTo>
                    <a:cubicBezTo>
                      <a:pt x="757" y="5978"/>
                      <a:pt x="1530" y="7331"/>
                      <a:pt x="2740" y="8316"/>
                    </a:cubicBezTo>
                    <a:cubicBezTo>
                      <a:pt x="3231" y="8716"/>
                      <a:pt x="3787" y="9023"/>
                      <a:pt x="4342" y="9023"/>
                    </a:cubicBezTo>
                    <a:cubicBezTo>
                      <a:pt x="4718" y="9023"/>
                      <a:pt x="5094" y="8882"/>
                      <a:pt x="5449" y="8534"/>
                    </a:cubicBezTo>
                    <a:cubicBezTo>
                      <a:pt x="5869" y="8125"/>
                      <a:pt x="6284" y="7659"/>
                      <a:pt x="6512" y="7113"/>
                    </a:cubicBezTo>
                    <a:cubicBezTo>
                      <a:pt x="6628" y="6841"/>
                      <a:pt x="6710" y="6554"/>
                      <a:pt x="6809" y="6275"/>
                    </a:cubicBezTo>
                    <a:cubicBezTo>
                      <a:pt x="6870" y="6105"/>
                      <a:pt x="7136" y="5726"/>
                      <a:pt x="7136" y="5556"/>
                    </a:cubicBezTo>
                    <a:lnTo>
                      <a:pt x="7136" y="5556"/>
                    </a:lnTo>
                    <a:cubicBezTo>
                      <a:pt x="7157" y="6196"/>
                      <a:pt x="7014" y="6830"/>
                      <a:pt x="6771" y="7420"/>
                    </a:cubicBezTo>
                    <a:cubicBezTo>
                      <a:pt x="6649" y="7726"/>
                      <a:pt x="6498" y="8019"/>
                      <a:pt x="6328" y="8306"/>
                    </a:cubicBezTo>
                    <a:cubicBezTo>
                      <a:pt x="6250" y="8439"/>
                      <a:pt x="6175" y="8585"/>
                      <a:pt x="6076" y="8705"/>
                    </a:cubicBezTo>
                    <a:cubicBezTo>
                      <a:pt x="6039" y="8752"/>
                      <a:pt x="5844" y="8875"/>
                      <a:pt x="5841" y="8930"/>
                    </a:cubicBezTo>
                    <a:cubicBezTo>
                      <a:pt x="5841" y="9073"/>
                      <a:pt x="5837" y="9219"/>
                      <a:pt x="5828" y="9366"/>
                    </a:cubicBezTo>
                    <a:cubicBezTo>
                      <a:pt x="5831" y="9389"/>
                      <a:pt x="5834" y="9413"/>
                      <a:pt x="5837" y="9438"/>
                    </a:cubicBezTo>
                    <a:cubicBezTo>
                      <a:pt x="5834" y="9444"/>
                      <a:pt x="5828" y="9447"/>
                      <a:pt x="5824" y="9454"/>
                    </a:cubicBezTo>
                    <a:cubicBezTo>
                      <a:pt x="5776" y="10187"/>
                      <a:pt x="5647" y="10926"/>
                      <a:pt x="5558" y="11649"/>
                    </a:cubicBezTo>
                    <a:cubicBezTo>
                      <a:pt x="5517" y="11989"/>
                      <a:pt x="5473" y="12334"/>
                      <a:pt x="5432" y="12678"/>
                    </a:cubicBezTo>
                    <a:cubicBezTo>
                      <a:pt x="5432" y="13145"/>
                      <a:pt x="5357" y="13622"/>
                      <a:pt x="5330" y="14075"/>
                    </a:cubicBezTo>
                    <a:cubicBezTo>
                      <a:pt x="5289" y="14754"/>
                      <a:pt x="5258" y="15429"/>
                      <a:pt x="5241" y="16110"/>
                    </a:cubicBezTo>
                    <a:cubicBezTo>
                      <a:pt x="5210" y="17469"/>
                      <a:pt x="5200" y="18836"/>
                      <a:pt x="5227" y="20200"/>
                    </a:cubicBezTo>
                    <a:cubicBezTo>
                      <a:pt x="5623" y="20302"/>
                      <a:pt x="6018" y="20390"/>
                      <a:pt x="6421" y="20465"/>
                    </a:cubicBezTo>
                    <a:cubicBezTo>
                      <a:pt x="7329" y="20632"/>
                      <a:pt x="8251" y="20712"/>
                      <a:pt x="9174" y="20712"/>
                    </a:cubicBezTo>
                    <a:cubicBezTo>
                      <a:pt x="9513" y="20712"/>
                      <a:pt x="9853" y="20701"/>
                      <a:pt x="10193" y="20680"/>
                    </a:cubicBezTo>
                    <a:cubicBezTo>
                      <a:pt x="10295" y="19811"/>
                      <a:pt x="10370" y="18935"/>
                      <a:pt x="10411" y="18056"/>
                    </a:cubicBezTo>
                    <a:cubicBezTo>
                      <a:pt x="10428" y="17763"/>
                      <a:pt x="10438" y="17463"/>
                      <a:pt x="10445" y="17167"/>
                    </a:cubicBezTo>
                    <a:cubicBezTo>
                      <a:pt x="10455" y="17170"/>
                      <a:pt x="10465" y="17170"/>
                      <a:pt x="10473" y="17170"/>
                    </a:cubicBezTo>
                    <a:cubicBezTo>
                      <a:pt x="10482" y="16539"/>
                      <a:pt x="10486" y="15909"/>
                      <a:pt x="10496" y="15282"/>
                    </a:cubicBezTo>
                    <a:cubicBezTo>
                      <a:pt x="10513" y="13817"/>
                      <a:pt x="10517" y="12348"/>
                      <a:pt x="10503" y="10882"/>
                    </a:cubicBezTo>
                    <a:cubicBezTo>
                      <a:pt x="10493" y="9887"/>
                      <a:pt x="10421" y="8875"/>
                      <a:pt x="10428" y="7873"/>
                    </a:cubicBezTo>
                    <a:cubicBezTo>
                      <a:pt x="10421" y="7873"/>
                      <a:pt x="10418" y="7873"/>
                      <a:pt x="10411" y="7876"/>
                    </a:cubicBezTo>
                    <a:lnTo>
                      <a:pt x="10408" y="7846"/>
                    </a:lnTo>
                    <a:cubicBezTo>
                      <a:pt x="10322" y="7781"/>
                      <a:pt x="10254" y="7695"/>
                      <a:pt x="10193" y="7601"/>
                    </a:cubicBezTo>
                    <a:cubicBezTo>
                      <a:pt x="9314" y="6581"/>
                      <a:pt x="8404" y="5566"/>
                      <a:pt x="7589" y="4506"/>
                    </a:cubicBezTo>
                    <a:cubicBezTo>
                      <a:pt x="7535" y="4434"/>
                      <a:pt x="7480" y="4362"/>
                      <a:pt x="7426" y="4291"/>
                    </a:cubicBezTo>
                    <a:cubicBezTo>
                      <a:pt x="7382" y="4230"/>
                      <a:pt x="7429" y="4158"/>
                      <a:pt x="7494" y="4137"/>
                    </a:cubicBezTo>
                    <a:cubicBezTo>
                      <a:pt x="7783" y="3937"/>
                      <a:pt x="8066" y="3746"/>
                      <a:pt x="8329" y="3521"/>
                    </a:cubicBezTo>
                    <a:cubicBezTo>
                      <a:pt x="8315" y="3504"/>
                      <a:pt x="8302" y="3483"/>
                      <a:pt x="8291" y="3459"/>
                    </a:cubicBezTo>
                    <a:cubicBezTo>
                      <a:pt x="7858" y="2318"/>
                      <a:pt x="7388" y="1177"/>
                      <a:pt x="70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48;p36">
                <a:extLst>
                  <a:ext uri="{FF2B5EF4-FFF2-40B4-BE49-F238E27FC236}">
                    <a16:creationId xmlns:a16="http://schemas.microsoft.com/office/drawing/2014/main" id="{359D588A-11EE-0347-0C3D-7409598E0050}"/>
                  </a:ext>
                </a:extLst>
              </p:cNvPr>
              <p:cNvSpPr/>
              <p:nvPr/>
            </p:nvSpPr>
            <p:spPr>
              <a:xfrm>
                <a:off x="1587167" y="2732685"/>
                <a:ext cx="150443" cy="360103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74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45"/>
                      <a:pt x="38" y="92"/>
                      <a:pt x="56" y="140"/>
                    </a:cubicBezTo>
                    <a:cubicBezTo>
                      <a:pt x="523" y="1289"/>
                      <a:pt x="908" y="2461"/>
                      <a:pt x="1402" y="3603"/>
                    </a:cubicBezTo>
                    <a:cubicBezTo>
                      <a:pt x="1408" y="3616"/>
                      <a:pt x="1408" y="3627"/>
                      <a:pt x="1412" y="3636"/>
                    </a:cubicBezTo>
                    <a:cubicBezTo>
                      <a:pt x="1432" y="3674"/>
                      <a:pt x="1449" y="3708"/>
                      <a:pt x="1463" y="3726"/>
                    </a:cubicBezTo>
                    <a:cubicBezTo>
                      <a:pt x="1525" y="3807"/>
                      <a:pt x="1518" y="3896"/>
                      <a:pt x="1436" y="3957"/>
                    </a:cubicBezTo>
                    <a:cubicBezTo>
                      <a:pt x="1371" y="4001"/>
                      <a:pt x="1306" y="4045"/>
                      <a:pt x="1242" y="4086"/>
                    </a:cubicBezTo>
                    <a:cubicBezTo>
                      <a:pt x="1232" y="4100"/>
                      <a:pt x="1221" y="4114"/>
                      <a:pt x="1207" y="4131"/>
                    </a:cubicBezTo>
                    <a:cubicBezTo>
                      <a:pt x="1139" y="4202"/>
                      <a:pt x="1051" y="4257"/>
                      <a:pt x="966" y="4308"/>
                    </a:cubicBezTo>
                    <a:cubicBezTo>
                      <a:pt x="864" y="4369"/>
                      <a:pt x="762" y="4434"/>
                      <a:pt x="663" y="4503"/>
                    </a:cubicBezTo>
                    <a:cubicBezTo>
                      <a:pt x="618" y="4533"/>
                      <a:pt x="581" y="4564"/>
                      <a:pt x="540" y="4584"/>
                    </a:cubicBezTo>
                    <a:cubicBezTo>
                      <a:pt x="1256" y="5327"/>
                      <a:pt x="1930" y="6115"/>
                      <a:pt x="2598" y="6898"/>
                    </a:cubicBezTo>
                    <a:cubicBezTo>
                      <a:pt x="2745" y="7014"/>
                      <a:pt x="2864" y="7171"/>
                      <a:pt x="2980" y="7314"/>
                    </a:cubicBezTo>
                    <a:cubicBezTo>
                      <a:pt x="3024" y="7372"/>
                      <a:pt x="3079" y="7430"/>
                      <a:pt x="3129" y="7491"/>
                    </a:cubicBezTo>
                    <a:lnTo>
                      <a:pt x="3129" y="7433"/>
                    </a:lnTo>
                    <a:cubicBezTo>
                      <a:pt x="3123" y="7270"/>
                      <a:pt x="3116" y="7106"/>
                      <a:pt x="3116" y="6942"/>
                    </a:cubicBezTo>
                    <a:lnTo>
                      <a:pt x="3109" y="6942"/>
                    </a:lnTo>
                    <a:cubicBezTo>
                      <a:pt x="3102" y="6939"/>
                      <a:pt x="3096" y="6939"/>
                      <a:pt x="3085" y="6936"/>
                    </a:cubicBezTo>
                    <a:cubicBezTo>
                      <a:pt x="3031" y="6138"/>
                      <a:pt x="3055" y="5310"/>
                      <a:pt x="3007" y="4547"/>
                    </a:cubicBezTo>
                    <a:cubicBezTo>
                      <a:pt x="2953" y="3671"/>
                      <a:pt x="2840" y="2774"/>
                      <a:pt x="2840" y="1898"/>
                    </a:cubicBezTo>
                    <a:cubicBezTo>
                      <a:pt x="2837" y="1848"/>
                      <a:pt x="2830" y="1793"/>
                      <a:pt x="2827" y="1742"/>
                    </a:cubicBezTo>
                    <a:cubicBezTo>
                      <a:pt x="2802" y="1745"/>
                      <a:pt x="2778" y="1749"/>
                      <a:pt x="2758" y="1752"/>
                    </a:cubicBezTo>
                    <a:cubicBezTo>
                      <a:pt x="2724" y="1755"/>
                      <a:pt x="2691" y="1757"/>
                      <a:pt x="2658" y="1757"/>
                    </a:cubicBezTo>
                    <a:cubicBezTo>
                      <a:pt x="2104" y="1757"/>
                      <a:pt x="1704" y="1283"/>
                      <a:pt x="1566" y="778"/>
                    </a:cubicBezTo>
                    <a:cubicBezTo>
                      <a:pt x="1397" y="822"/>
                      <a:pt x="1207" y="863"/>
                      <a:pt x="1023" y="863"/>
                    </a:cubicBezTo>
                    <a:cubicBezTo>
                      <a:pt x="852" y="863"/>
                      <a:pt x="686" y="828"/>
                      <a:pt x="546" y="726"/>
                    </a:cubicBezTo>
                    <a:cubicBezTo>
                      <a:pt x="471" y="671"/>
                      <a:pt x="100" y="17"/>
                      <a:pt x="263" y="4"/>
                    </a:cubicBezTo>
                    <a:lnTo>
                      <a:pt x="263" y="4"/>
                    </a:lnTo>
                    <a:cubicBezTo>
                      <a:pt x="224" y="7"/>
                      <a:pt x="184" y="9"/>
                      <a:pt x="145" y="9"/>
                    </a:cubicBezTo>
                    <a:cubicBezTo>
                      <a:pt x="96" y="9"/>
                      <a:pt x="48" y="6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49;p36">
                <a:extLst>
                  <a:ext uri="{FF2B5EF4-FFF2-40B4-BE49-F238E27FC236}">
                    <a16:creationId xmlns:a16="http://schemas.microsoft.com/office/drawing/2014/main" id="{2FCB978E-1FA6-F819-F3A4-7C6BD1132871}"/>
                  </a:ext>
                </a:extLst>
              </p:cNvPr>
              <p:cNvSpPr/>
              <p:nvPr/>
            </p:nvSpPr>
            <p:spPr>
              <a:xfrm>
                <a:off x="1541746" y="3252065"/>
                <a:ext cx="163757" cy="197066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4100" extrusionOk="0">
                    <a:moveTo>
                      <a:pt x="3328" y="1"/>
                    </a:moveTo>
                    <a:cubicBezTo>
                      <a:pt x="3056" y="413"/>
                      <a:pt x="2756" y="809"/>
                      <a:pt x="2435" y="1190"/>
                    </a:cubicBezTo>
                    <a:cubicBezTo>
                      <a:pt x="2255" y="1480"/>
                      <a:pt x="2061" y="1763"/>
                      <a:pt x="1856" y="2036"/>
                    </a:cubicBezTo>
                    <a:cubicBezTo>
                      <a:pt x="1321" y="2744"/>
                      <a:pt x="643" y="3283"/>
                      <a:pt x="57" y="3941"/>
                    </a:cubicBezTo>
                    <a:cubicBezTo>
                      <a:pt x="0" y="4006"/>
                      <a:pt x="50" y="4099"/>
                      <a:pt x="123" y="4099"/>
                    </a:cubicBezTo>
                    <a:cubicBezTo>
                      <a:pt x="137" y="4099"/>
                      <a:pt x="153" y="4096"/>
                      <a:pt x="169" y="4087"/>
                    </a:cubicBezTo>
                    <a:cubicBezTo>
                      <a:pt x="1556" y="3324"/>
                      <a:pt x="2794" y="1552"/>
                      <a:pt x="3383" y="117"/>
                    </a:cubicBezTo>
                    <a:cubicBezTo>
                      <a:pt x="3407" y="59"/>
                      <a:pt x="3373" y="18"/>
                      <a:pt x="3328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50;p36">
                <a:extLst>
                  <a:ext uri="{FF2B5EF4-FFF2-40B4-BE49-F238E27FC236}">
                    <a16:creationId xmlns:a16="http://schemas.microsoft.com/office/drawing/2014/main" id="{5E33DDD7-C370-1E53-7365-2E526E14F513}"/>
                  </a:ext>
                </a:extLst>
              </p:cNvPr>
              <p:cNvSpPr/>
              <p:nvPr/>
            </p:nvSpPr>
            <p:spPr>
              <a:xfrm>
                <a:off x="1877476" y="3277347"/>
                <a:ext cx="157894" cy="175870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659" extrusionOk="0">
                    <a:moveTo>
                      <a:pt x="0" y="0"/>
                    </a:moveTo>
                    <a:cubicBezTo>
                      <a:pt x="255" y="637"/>
                      <a:pt x="713" y="1244"/>
                      <a:pt x="1118" y="1765"/>
                    </a:cubicBezTo>
                    <a:cubicBezTo>
                      <a:pt x="1677" y="2484"/>
                      <a:pt x="2338" y="3118"/>
                      <a:pt x="3085" y="3643"/>
                    </a:cubicBezTo>
                    <a:cubicBezTo>
                      <a:pt x="3101" y="3654"/>
                      <a:pt x="3117" y="3659"/>
                      <a:pt x="3133" y="3659"/>
                    </a:cubicBezTo>
                    <a:cubicBezTo>
                      <a:pt x="3214" y="3659"/>
                      <a:pt x="3284" y="3542"/>
                      <a:pt x="3211" y="3479"/>
                    </a:cubicBezTo>
                    <a:cubicBezTo>
                      <a:pt x="2594" y="2951"/>
                      <a:pt x="2014" y="2344"/>
                      <a:pt x="1462" y="1718"/>
                    </a:cubicBezTo>
                    <a:cubicBezTo>
                      <a:pt x="958" y="1145"/>
                      <a:pt x="474" y="559"/>
                      <a:pt x="0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51;p36">
                <a:extLst>
                  <a:ext uri="{FF2B5EF4-FFF2-40B4-BE49-F238E27FC236}">
                    <a16:creationId xmlns:a16="http://schemas.microsoft.com/office/drawing/2014/main" id="{E24B0562-7741-9C21-BE80-0134C270A2EB}"/>
                  </a:ext>
                </a:extLst>
              </p:cNvPr>
              <p:cNvSpPr/>
              <p:nvPr/>
            </p:nvSpPr>
            <p:spPr>
              <a:xfrm>
                <a:off x="1817347" y="2734992"/>
                <a:ext cx="146166" cy="38154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938" extrusionOk="0">
                    <a:moveTo>
                      <a:pt x="2778" y="0"/>
                    </a:moveTo>
                    <a:cubicBezTo>
                      <a:pt x="2757" y="75"/>
                      <a:pt x="2733" y="147"/>
                      <a:pt x="2710" y="222"/>
                    </a:cubicBezTo>
                    <a:cubicBezTo>
                      <a:pt x="2700" y="220"/>
                      <a:pt x="2691" y="219"/>
                      <a:pt x="2682" y="219"/>
                    </a:cubicBezTo>
                    <a:cubicBezTo>
                      <a:pt x="2628" y="219"/>
                      <a:pt x="2573" y="246"/>
                      <a:pt x="2549" y="310"/>
                    </a:cubicBezTo>
                    <a:cubicBezTo>
                      <a:pt x="2243" y="1155"/>
                      <a:pt x="1909" y="1987"/>
                      <a:pt x="1626" y="2839"/>
                    </a:cubicBezTo>
                    <a:cubicBezTo>
                      <a:pt x="1489" y="3245"/>
                      <a:pt x="1152" y="3732"/>
                      <a:pt x="1497" y="4100"/>
                    </a:cubicBezTo>
                    <a:cubicBezTo>
                      <a:pt x="1677" y="4291"/>
                      <a:pt x="2131" y="4369"/>
                      <a:pt x="2195" y="4635"/>
                    </a:cubicBezTo>
                    <a:cubicBezTo>
                      <a:pt x="2209" y="4683"/>
                      <a:pt x="2202" y="4741"/>
                      <a:pt x="2185" y="4805"/>
                    </a:cubicBezTo>
                    <a:cubicBezTo>
                      <a:pt x="1575" y="5763"/>
                      <a:pt x="747" y="6561"/>
                      <a:pt x="185" y="7545"/>
                    </a:cubicBezTo>
                    <a:cubicBezTo>
                      <a:pt x="140" y="7607"/>
                      <a:pt x="92" y="7668"/>
                      <a:pt x="51" y="7733"/>
                    </a:cubicBezTo>
                    <a:cubicBezTo>
                      <a:pt x="1" y="7811"/>
                      <a:pt x="69" y="7890"/>
                      <a:pt x="147" y="7893"/>
                    </a:cubicBezTo>
                    <a:cubicBezTo>
                      <a:pt x="179" y="7921"/>
                      <a:pt x="221" y="7937"/>
                      <a:pt x="262" y="7937"/>
                    </a:cubicBezTo>
                    <a:cubicBezTo>
                      <a:pt x="312" y="7937"/>
                      <a:pt x="361" y="7913"/>
                      <a:pt x="392" y="7855"/>
                    </a:cubicBezTo>
                    <a:cubicBezTo>
                      <a:pt x="1019" y="6701"/>
                      <a:pt x="2225" y="5834"/>
                      <a:pt x="2560" y="4526"/>
                    </a:cubicBezTo>
                    <a:cubicBezTo>
                      <a:pt x="2577" y="4455"/>
                      <a:pt x="2546" y="4379"/>
                      <a:pt x="2485" y="4342"/>
                    </a:cubicBezTo>
                    <a:cubicBezTo>
                      <a:pt x="2246" y="4195"/>
                      <a:pt x="1902" y="4063"/>
                      <a:pt x="1762" y="3817"/>
                    </a:cubicBezTo>
                    <a:cubicBezTo>
                      <a:pt x="1783" y="3800"/>
                      <a:pt x="1803" y="3776"/>
                      <a:pt x="1813" y="3742"/>
                    </a:cubicBezTo>
                    <a:cubicBezTo>
                      <a:pt x="2113" y="2706"/>
                      <a:pt x="2543" y="1687"/>
                      <a:pt x="2836" y="651"/>
                    </a:cubicBezTo>
                    <a:cubicBezTo>
                      <a:pt x="2904" y="614"/>
                      <a:pt x="2975" y="576"/>
                      <a:pt x="3040" y="535"/>
                    </a:cubicBezTo>
                    <a:cubicBezTo>
                      <a:pt x="3002" y="460"/>
                      <a:pt x="2966" y="382"/>
                      <a:pt x="2928" y="307"/>
                    </a:cubicBezTo>
                    <a:cubicBezTo>
                      <a:pt x="2931" y="304"/>
                      <a:pt x="2931" y="296"/>
                      <a:pt x="2935" y="293"/>
                    </a:cubicBezTo>
                    <a:cubicBezTo>
                      <a:pt x="2948" y="235"/>
                      <a:pt x="2911" y="188"/>
                      <a:pt x="2863" y="167"/>
                    </a:cubicBezTo>
                    <a:cubicBezTo>
                      <a:pt x="2846" y="129"/>
                      <a:pt x="2826" y="89"/>
                      <a:pt x="2809" y="48"/>
                    </a:cubicBezTo>
                    <a:cubicBezTo>
                      <a:pt x="2798" y="30"/>
                      <a:pt x="2788" y="17"/>
                      <a:pt x="2778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52;p36">
                <a:extLst>
                  <a:ext uri="{FF2B5EF4-FFF2-40B4-BE49-F238E27FC236}">
                    <a16:creationId xmlns:a16="http://schemas.microsoft.com/office/drawing/2014/main" id="{5E78445F-B179-66D5-F5FC-D2EC39AE31F7}"/>
                  </a:ext>
                </a:extLst>
              </p:cNvPr>
              <p:cNvSpPr/>
              <p:nvPr/>
            </p:nvSpPr>
            <p:spPr>
              <a:xfrm>
                <a:off x="1943805" y="3007515"/>
                <a:ext cx="216244" cy="546884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3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1" y="263"/>
                      <a:pt x="167" y="523"/>
                      <a:pt x="256" y="771"/>
                    </a:cubicBezTo>
                    <a:cubicBezTo>
                      <a:pt x="818" y="2373"/>
                      <a:pt x="1180" y="4029"/>
                      <a:pt x="1687" y="5648"/>
                    </a:cubicBezTo>
                    <a:cubicBezTo>
                      <a:pt x="1936" y="6445"/>
                      <a:pt x="2226" y="7233"/>
                      <a:pt x="2509" y="8016"/>
                    </a:cubicBezTo>
                    <a:cubicBezTo>
                      <a:pt x="2713" y="8586"/>
                      <a:pt x="2921" y="9155"/>
                      <a:pt x="3143" y="9717"/>
                    </a:cubicBezTo>
                    <a:cubicBezTo>
                      <a:pt x="3156" y="9758"/>
                      <a:pt x="3173" y="9803"/>
                      <a:pt x="3190" y="9850"/>
                    </a:cubicBezTo>
                    <a:cubicBezTo>
                      <a:pt x="3275" y="10037"/>
                      <a:pt x="3357" y="10228"/>
                      <a:pt x="3449" y="10399"/>
                    </a:cubicBezTo>
                    <a:cubicBezTo>
                      <a:pt x="3623" y="10723"/>
                      <a:pt x="3807" y="11043"/>
                      <a:pt x="3960" y="11377"/>
                    </a:cubicBezTo>
                    <a:lnTo>
                      <a:pt x="3964" y="11377"/>
                    </a:lnTo>
                    <a:cubicBezTo>
                      <a:pt x="4134" y="11336"/>
                      <a:pt x="4301" y="11275"/>
                      <a:pt x="4458" y="11220"/>
                    </a:cubicBezTo>
                    <a:cubicBezTo>
                      <a:pt x="4472" y="11217"/>
                      <a:pt x="4486" y="11214"/>
                      <a:pt x="4499" y="11206"/>
                    </a:cubicBezTo>
                    <a:cubicBezTo>
                      <a:pt x="3575" y="9304"/>
                      <a:pt x="2829" y="7373"/>
                      <a:pt x="2100" y="5375"/>
                    </a:cubicBezTo>
                    <a:cubicBezTo>
                      <a:pt x="1732" y="4364"/>
                      <a:pt x="1292" y="3375"/>
                      <a:pt x="969" y="2349"/>
                    </a:cubicBezTo>
                    <a:cubicBezTo>
                      <a:pt x="716" y="1555"/>
                      <a:pt x="365" y="802"/>
                      <a:pt x="96" y="21"/>
                    </a:cubicBezTo>
                    <a:cubicBezTo>
                      <a:pt x="65" y="21"/>
                      <a:pt x="34" y="15"/>
                      <a:pt x="0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53;p36">
                <a:extLst>
                  <a:ext uri="{FF2B5EF4-FFF2-40B4-BE49-F238E27FC236}">
                    <a16:creationId xmlns:a16="http://schemas.microsoft.com/office/drawing/2014/main" id="{03F35515-D63A-5B1D-9109-D34D6DD2DA2D}"/>
                  </a:ext>
                </a:extLst>
              </p:cNvPr>
              <p:cNvSpPr/>
              <p:nvPr/>
            </p:nvSpPr>
            <p:spPr>
              <a:xfrm>
                <a:off x="2040078" y="3390201"/>
                <a:ext cx="47777" cy="32977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6861" extrusionOk="0">
                    <a:moveTo>
                      <a:pt x="1" y="0"/>
                    </a:moveTo>
                    <a:cubicBezTo>
                      <a:pt x="18" y="143"/>
                      <a:pt x="32" y="290"/>
                      <a:pt x="49" y="430"/>
                    </a:cubicBezTo>
                    <a:cubicBezTo>
                      <a:pt x="141" y="1251"/>
                      <a:pt x="205" y="2079"/>
                      <a:pt x="260" y="2904"/>
                    </a:cubicBezTo>
                    <a:cubicBezTo>
                      <a:pt x="318" y="3773"/>
                      <a:pt x="369" y="4642"/>
                      <a:pt x="430" y="5514"/>
                    </a:cubicBezTo>
                    <a:cubicBezTo>
                      <a:pt x="461" y="5951"/>
                      <a:pt x="526" y="6407"/>
                      <a:pt x="570" y="6860"/>
                    </a:cubicBezTo>
                    <a:cubicBezTo>
                      <a:pt x="720" y="6843"/>
                      <a:pt x="863" y="6826"/>
                      <a:pt x="993" y="6813"/>
                    </a:cubicBezTo>
                    <a:cubicBezTo>
                      <a:pt x="986" y="6580"/>
                      <a:pt x="976" y="6349"/>
                      <a:pt x="969" y="6117"/>
                    </a:cubicBezTo>
                    <a:cubicBezTo>
                      <a:pt x="955" y="5991"/>
                      <a:pt x="945" y="5861"/>
                      <a:pt x="938" y="5732"/>
                    </a:cubicBezTo>
                    <a:cubicBezTo>
                      <a:pt x="935" y="5712"/>
                      <a:pt x="932" y="5688"/>
                      <a:pt x="932" y="5668"/>
                    </a:cubicBezTo>
                    <a:cubicBezTo>
                      <a:pt x="928" y="5654"/>
                      <a:pt x="928" y="5644"/>
                      <a:pt x="928" y="5633"/>
                    </a:cubicBezTo>
                    <a:cubicBezTo>
                      <a:pt x="894" y="5374"/>
                      <a:pt x="877" y="5108"/>
                      <a:pt x="850" y="4860"/>
                    </a:cubicBezTo>
                    <a:cubicBezTo>
                      <a:pt x="731" y="3640"/>
                      <a:pt x="533" y="2423"/>
                      <a:pt x="441" y="1203"/>
                    </a:cubicBezTo>
                    <a:cubicBezTo>
                      <a:pt x="434" y="1186"/>
                      <a:pt x="427" y="1169"/>
                      <a:pt x="421" y="1152"/>
                    </a:cubicBezTo>
                    <a:cubicBezTo>
                      <a:pt x="421" y="1145"/>
                      <a:pt x="417" y="1131"/>
                      <a:pt x="417" y="1125"/>
                    </a:cubicBezTo>
                    <a:cubicBezTo>
                      <a:pt x="274" y="750"/>
                      <a:pt x="138" y="375"/>
                      <a:pt x="1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54;p36">
                <a:extLst>
                  <a:ext uri="{FF2B5EF4-FFF2-40B4-BE49-F238E27FC236}">
                    <a16:creationId xmlns:a16="http://schemas.microsoft.com/office/drawing/2014/main" id="{C9BD76BC-E74E-797B-6EC7-8B6E860694D4}"/>
                  </a:ext>
                </a:extLst>
              </p:cNvPr>
              <p:cNvSpPr/>
              <p:nvPr/>
            </p:nvSpPr>
            <p:spPr>
              <a:xfrm>
                <a:off x="1820616" y="2715478"/>
                <a:ext cx="121604" cy="9507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978" extrusionOk="0">
                    <a:moveTo>
                      <a:pt x="2448" y="1"/>
                    </a:moveTo>
                    <a:cubicBezTo>
                      <a:pt x="2331" y="46"/>
                      <a:pt x="2207" y="91"/>
                      <a:pt x="2167" y="91"/>
                    </a:cubicBezTo>
                    <a:cubicBezTo>
                      <a:pt x="2159" y="91"/>
                      <a:pt x="2155" y="90"/>
                      <a:pt x="2154" y="86"/>
                    </a:cubicBezTo>
                    <a:lnTo>
                      <a:pt x="2154" y="86"/>
                    </a:lnTo>
                    <a:cubicBezTo>
                      <a:pt x="2175" y="331"/>
                      <a:pt x="2066" y="604"/>
                      <a:pt x="1916" y="781"/>
                    </a:cubicBezTo>
                    <a:cubicBezTo>
                      <a:pt x="1741" y="1042"/>
                      <a:pt x="1438" y="1182"/>
                      <a:pt x="1134" y="1182"/>
                    </a:cubicBezTo>
                    <a:cubicBezTo>
                      <a:pt x="1053" y="1182"/>
                      <a:pt x="972" y="1172"/>
                      <a:pt x="894" y="1152"/>
                    </a:cubicBezTo>
                    <a:cubicBezTo>
                      <a:pt x="811" y="1552"/>
                      <a:pt x="498" y="1866"/>
                      <a:pt x="62" y="1866"/>
                    </a:cubicBezTo>
                    <a:cubicBezTo>
                      <a:pt x="44" y="1866"/>
                      <a:pt x="26" y="1866"/>
                      <a:pt x="7" y="1865"/>
                    </a:cubicBezTo>
                    <a:cubicBezTo>
                      <a:pt x="4" y="1896"/>
                      <a:pt x="1" y="1929"/>
                      <a:pt x="1" y="1960"/>
                    </a:cubicBezTo>
                    <a:lnTo>
                      <a:pt x="1" y="1977"/>
                    </a:lnTo>
                    <a:cubicBezTo>
                      <a:pt x="518" y="1892"/>
                      <a:pt x="1033" y="1773"/>
                      <a:pt x="1537" y="1613"/>
                    </a:cubicBezTo>
                    <a:cubicBezTo>
                      <a:pt x="1718" y="1558"/>
                      <a:pt x="1888" y="1490"/>
                      <a:pt x="2055" y="1418"/>
                    </a:cubicBezTo>
                    <a:cubicBezTo>
                      <a:pt x="2168" y="1122"/>
                      <a:pt x="2280" y="825"/>
                      <a:pt x="2400" y="529"/>
                    </a:cubicBezTo>
                    <a:cubicBezTo>
                      <a:pt x="2420" y="461"/>
                      <a:pt x="2440" y="396"/>
                      <a:pt x="2464" y="328"/>
                    </a:cubicBezTo>
                    <a:cubicBezTo>
                      <a:pt x="2485" y="263"/>
                      <a:pt x="2505" y="195"/>
                      <a:pt x="2530" y="126"/>
                    </a:cubicBezTo>
                    <a:cubicBezTo>
                      <a:pt x="2502" y="86"/>
                      <a:pt x="2475" y="41"/>
                      <a:pt x="2448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55;p36">
                <a:extLst>
                  <a:ext uri="{FF2B5EF4-FFF2-40B4-BE49-F238E27FC236}">
                    <a16:creationId xmlns:a16="http://schemas.microsoft.com/office/drawing/2014/main" id="{B833AA85-8FD9-71A2-4321-AFD0C88DF8B8}"/>
                  </a:ext>
                </a:extLst>
              </p:cNvPr>
              <p:cNvSpPr/>
              <p:nvPr/>
            </p:nvSpPr>
            <p:spPr>
              <a:xfrm>
                <a:off x="1238507" y="2963440"/>
                <a:ext cx="317614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4458" extrusionOk="0">
                    <a:moveTo>
                      <a:pt x="211" y="1"/>
                    </a:moveTo>
                    <a:cubicBezTo>
                      <a:pt x="143" y="32"/>
                      <a:pt x="71" y="62"/>
                      <a:pt x="0" y="90"/>
                    </a:cubicBezTo>
                    <a:cubicBezTo>
                      <a:pt x="757" y="1412"/>
                      <a:pt x="1530" y="2765"/>
                      <a:pt x="2740" y="3750"/>
                    </a:cubicBezTo>
                    <a:cubicBezTo>
                      <a:pt x="3231" y="4150"/>
                      <a:pt x="3787" y="4457"/>
                      <a:pt x="4342" y="4457"/>
                    </a:cubicBezTo>
                    <a:cubicBezTo>
                      <a:pt x="4718" y="4457"/>
                      <a:pt x="5094" y="4316"/>
                      <a:pt x="5449" y="3968"/>
                    </a:cubicBezTo>
                    <a:cubicBezTo>
                      <a:pt x="5869" y="3559"/>
                      <a:pt x="6284" y="3093"/>
                      <a:pt x="6512" y="2547"/>
                    </a:cubicBezTo>
                    <a:cubicBezTo>
                      <a:pt x="6547" y="2465"/>
                      <a:pt x="6577" y="2380"/>
                      <a:pt x="6608" y="2298"/>
                    </a:cubicBezTo>
                    <a:lnTo>
                      <a:pt x="6608" y="2298"/>
                    </a:lnTo>
                    <a:cubicBezTo>
                      <a:pt x="6363" y="2659"/>
                      <a:pt x="6066" y="2990"/>
                      <a:pt x="5790" y="3225"/>
                    </a:cubicBezTo>
                    <a:cubicBezTo>
                      <a:pt x="5371" y="3578"/>
                      <a:pt x="4856" y="3780"/>
                      <a:pt x="4329" y="3780"/>
                    </a:cubicBezTo>
                    <a:cubicBezTo>
                      <a:pt x="4106" y="3780"/>
                      <a:pt x="3881" y="3744"/>
                      <a:pt x="3660" y="3668"/>
                    </a:cubicBezTo>
                    <a:cubicBezTo>
                      <a:pt x="2907" y="3409"/>
                      <a:pt x="2388" y="2720"/>
                      <a:pt x="1997" y="2063"/>
                    </a:cubicBezTo>
                    <a:cubicBezTo>
                      <a:pt x="1700" y="1566"/>
                      <a:pt x="1318" y="941"/>
                      <a:pt x="1131" y="335"/>
                    </a:cubicBezTo>
                    <a:cubicBezTo>
                      <a:pt x="1067" y="362"/>
                      <a:pt x="1002" y="376"/>
                      <a:pt x="933" y="383"/>
                    </a:cubicBezTo>
                    <a:cubicBezTo>
                      <a:pt x="916" y="384"/>
                      <a:pt x="900" y="385"/>
                      <a:pt x="883" y="385"/>
                    </a:cubicBezTo>
                    <a:cubicBezTo>
                      <a:pt x="750" y="385"/>
                      <a:pt x="619" y="348"/>
                      <a:pt x="504" y="287"/>
                    </a:cubicBezTo>
                    <a:cubicBezTo>
                      <a:pt x="416" y="243"/>
                      <a:pt x="337" y="189"/>
                      <a:pt x="279" y="114"/>
                    </a:cubicBezTo>
                    <a:cubicBezTo>
                      <a:pt x="249" y="79"/>
                      <a:pt x="231" y="42"/>
                      <a:pt x="211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56;p36">
                <a:extLst>
                  <a:ext uri="{FF2B5EF4-FFF2-40B4-BE49-F238E27FC236}">
                    <a16:creationId xmlns:a16="http://schemas.microsoft.com/office/drawing/2014/main" id="{98B8F8F4-1821-B740-BB79-6820A9BADEE5}"/>
                  </a:ext>
                </a:extLst>
              </p:cNvPr>
              <p:cNvSpPr/>
              <p:nvPr/>
            </p:nvSpPr>
            <p:spPr>
              <a:xfrm>
                <a:off x="1448597" y="2939552"/>
                <a:ext cx="85412" cy="11079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2305" extrusionOk="0">
                    <a:moveTo>
                      <a:pt x="536" y="1"/>
                    </a:moveTo>
                    <a:cubicBezTo>
                      <a:pt x="523" y="32"/>
                      <a:pt x="509" y="59"/>
                      <a:pt x="496" y="86"/>
                    </a:cubicBezTo>
                    <a:cubicBezTo>
                      <a:pt x="540" y="130"/>
                      <a:pt x="581" y="171"/>
                      <a:pt x="622" y="208"/>
                    </a:cubicBezTo>
                    <a:cubicBezTo>
                      <a:pt x="887" y="457"/>
                      <a:pt x="1150" y="723"/>
                      <a:pt x="1224" y="1091"/>
                    </a:cubicBezTo>
                    <a:cubicBezTo>
                      <a:pt x="1234" y="1135"/>
                      <a:pt x="1196" y="1178"/>
                      <a:pt x="1155" y="1178"/>
                    </a:cubicBezTo>
                    <a:cubicBezTo>
                      <a:pt x="1139" y="1178"/>
                      <a:pt x="1123" y="1171"/>
                      <a:pt x="1109" y="1156"/>
                    </a:cubicBezTo>
                    <a:cubicBezTo>
                      <a:pt x="935" y="976"/>
                      <a:pt x="782" y="774"/>
                      <a:pt x="604" y="590"/>
                    </a:cubicBezTo>
                    <a:cubicBezTo>
                      <a:pt x="444" y="427"/>
                      <a:pt x="230" y="181"/>
                      <a:pt x="1" y="93"/>
                    </a:cubicBezTo>
                    <a:lnTo>
                      <a:pt x="1" y="93"/>
                    </a:lnTo>
                    <a:cubicBezTo>
                      <a:pt x="131" y="328"/>
                      <a:pt x="257" y="563"/>
                      <a:pt x="386" y="798"/>
                    </a:cubicBezTo>
                    <a:cubicBezTo>
                      <a:pt x="567" y="1129"/>
                      <a:pt x="713" y="1456"/>
                      <a:pt x="792" y="1827"/>
                    </a:cubicBezTo>
                    <a:cubicBezTo>
                      <a:pt x="798" y="1865"/>
                      <a:pt x="788" y="1899"/>
                      <a:pt x="774" y="1933"/>
                    </a:cubicBezTo>
                    <a:cubicBezTo>
                      <a:pt x="768" y="1926"/>
                      <a:pt x="757" y="1926"/>
                      <a:pt x="751" y="1919"/>
                    </a:cubicBezTo>
                    <a:lnTo>
                      <a:pt x="751" y="1919"/>
                    </a:lnTo>
                    <a:cubicBezTo>
                      <a:pt x="826" y="2049"/>
                      <a:pt x="900" y="2179"/>
                      <a:pt x="976" y="2305"/>
                    </a:cubicBezTo>
                    <a:cubicBezTo>
                      <a:pt x="1078" y="2031"/>
                      <a:pt x="1092" y="1732"/>
                      <a:pt x="1187" y="1456"/>
                    </a:cubicBezTo>
                    <a:cubicBezTo>
                      <a:pt x="1204" y="1405"/>
                      <a:pt x="1244" y="1378"/>
                      <a:pt x="1290" y="1378"/>
                    </a:cubicBezTo>
                    <a:cubicBezTo>
                      <a:pt x="1308" y="1378"/>
                      <a:pt x="1328" y="1382"/>
                      <a:pt x="1347" y="1391"/>
                    </a:cubicBezTo>
                    <a:cubicBezTo>
                      <a:pt x="1490" y="1452"/>
                      <a:pt x="1633" y="1510"/>
                      <a:pt x="1776" y="1569"/>
                    </a:cubicBezTo>
                    <a:cubicBezTo>
                      <a:pt x="1712" y="853"/>
                      <a:pt x="1095" y="396"/>
                      <a:pt x="536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57;p36">
                <a:extLst>
                  <a:ext uri="{FF2B5EF4-FFF2-40B4-BE49-F238E27FC236}">
                    <a16:creationId xmlns:a16="http://schemas.microsoft.com/office/drawing/2014/main" id="{11F182B4-575E-3EDB-15B7-25FE599A1551}"/>
                  </a:ext>
                </a:extLst>
              </p:cNvPr>
              <p:cNvSpPr/>
              <p:nvPr/>
            </p:nvSpPr>
            <p:spPr>
              <a:xfrm>
                <a:off x="1488442" y="3120369"/>
                <a:ext cx="66714" cy="598121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2444" extrusionOk="0">
                    <a:moveTo>
                      <a:pt x="1387" y="1"/>
                    </a:moveTo>
                    <a:cubicBezTo>
                      <a:pt x="1306" y="161"/>
                      <a:pt x="1221" y="322"/>
                      <a:pt x="1128" y="475"/>
                    </a:cubicBezTo>
                    <a:cubicBezTo>
                      <a:pt x="1050" y="608"/>
                      <a:pt x="975" y="754"/>
                      <a:pt x="876" y="874"/>
                    </a:cubicBezTo>
                    <a:cubicBezTo>
                      <a:pt x="839" y="921"/>
                      <a:pt x="644" y="1044"/>
                      <a:pt x="641" y="1099"/>
                    </a:cubicBezTo>
                    <a:cubicBezTo>
                      <a:pt x="641" y="1242"/>
                      <a:pt x="637" y="1388"/>
                      <a:pt x="628" y="1535"/>
                    </a:cubicBezTo>
                    <a:cubicBezTo>
                      <a:pt x="631" y="1558"/>
                      <a:pt x="634" y="1582"/>
                      <a:pt x="637" y="1607"/>
                    </a:cubicBezTo>
                    <a:cubicBezTo>
                      <a:pt x="634" y="1613"/>
                      <a:pt x="628" y="1616"/>
                      <a:pt x="624" y="1623"/>
                    </a:cubicBezTo>
                    <a:cubicBezTo>
                      <a:pt x="576" y="2356"/>
                      <a:pt x="447" y="3095"/>
                      <a:pt x="358" y="3818"/>
                    </a:cubicBezTo>
                    <a:cubicBezTo>
                      <a:pt x="317" y="4158"/>
                      <a:pt x="273" y="4503"/>
                      <a:pt x="232" y="4847"/>
                    </a:cubicBezTo>
                    <a:cubicBezTo>
                      <a:pt x="232" y="5314"/>
                      <a:pt x="157" y="5791"/>
                      <a:pt x="130" y="6244"/>
                    </a:cubicBezTo>
                    <a:cubicBezTo>
                      <a:pt x="89" y="6923"/>
                      <a:pt x="58" y="7598"/>
                      <a:pt x="41" y="8279"/>
                    </a:cubicBezTo>
                    <a:cubicBezTo>
                      <a:pt x="10" y="9638"/>
                      <a:pt x="0" y="11005"/>
                      <a:pt x="27" y="12369"/>
                    </a:cubicBezTo>
                    <a:cubicBezTo>
                      <a:pt x="133" y="12396"/>
                      <a:pt x="242" y="12419"/>
                      <a:pt x="348" y="12444"/>
                    </a:cubicBezTo>
                    <a:cubicBezTo>
                      <a:pt x="358" y="12293"/>
                      <a:pt x="365" y="12147"/>
                      <a:pt x="372" y="12004"/>
                    </a:cubicBezTo>
                    <a:cubicBezTo>
                      <a:pt x="389" y="11540"/>
                      <a:pt x="413" y="11080"/>
                      <a:pt x="436" y="10620"/>
                    </a:cubicBezTo>
                    <a:cubicBezTo>
                      <a:pt x="450" y="8834"/>
                      <a:pt x="501" y="7005"/>
                      <a:pt x="637" y="5195"/>
                    </a:cubicBezTo>
                    <a:cubicBezTo>
                      <a:pt x="726" y="4032"/>
                      <a:pt x="848" y="2881"/>
                      <a:pt x="1016" y="1753"/>
                    </a:cubicBezTo>
                    <a:cubicBezTo>
                      <a:pt x="1104" y="1170"/>
                      <a:pt x="1237" y="584"/>
                      <a:pt x="1387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58;p36">
                <a:extLst>
                  <a:ext uri="{FF2B5EF4-FFF2-40B4-BE49-F238E27FC236}">
                    <a16:creationId xmlns:a16="http://schemas.microsoft.com/office/drawing/2014/main" id="{F63A366F-B98B-86F3-FC6B-861BDE6EB333}"/>
                  </a:ext>
                </a:extLst>
              </p:cNvPr>
              <p:cNvSpPr/>
              <p:nvPr/>
            </p:nvSpPr>
            <p:spPr>
              <a:xfrm>
                <a:off x="1552320" y="2743980"/>
                <a:ext cx="201537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8257" extrusionOk="0">
                    <a:moveTo>
                      <a:pt x="535" y="1"/>
                    </a:moveTo>
                    <a:cubicBezTo>
                      <a:pt x="362" y="311"/>
                      <a:pt x="181" y="620"/>
                      <a:pt x="0" y="927"/>
                    </a:cubicBezTo>
                    <a:cubicBezTo>
                      <a:pt x="174" y="999"/>
                      <a:pt x="355" y="1061"/>
                      <a:pt x="532" y="1115"/>
                    </a:cubicBezTo>
                    <a:cubicBezTo>
                      <a:pt x="787" y="1926"/>
                      <a:pt x="1193" y="2737"/>
                      <a:pt x="1517" y="3511"/>
                    </a:cubicBezTo>
                    <a:cubicBezTo>
                      <a:pt x="1370" y="3783"/>
                      <a:pt x="992" y="4049"/>
                      <a:pt x="815" y="4219"/>
                    </a:cubicBezTo>
                    <a:cubicBezTo>
                      <a:pt x="743" y="4285"/>
                      <a:pt x="760" y="4387"/>
                      <a:pt x="815" y="4455"/>
                    </a:cubicBezTo>
                    <a:cubicBezTo>
                      <a:pt x="883" y="4543"/>
                      <a:pt x="951" y="4632"/>
                      <a:pt x="1023" y="4721"/>
                    </a:cubicBezTo>
                    <a:cubicBezTo>
                      <a:pt x="1108" y="4843"/>
                      <a:pt x="1204" y="4963"/>
                      <a:pt x="1298" y="5078"/>
                    </a:cubicBezTo>
                    <a:cubicBezTo>
                      <a:pt x="1537" y="5392"/>
                      <a:pt x="1779" y="5705"/>
                      <a:pt x="2021" y="6019"/>
                    </a:cubicBezTo>
                    <a:cubicBezTo>
                      <a:pt x="2120" y="6100"/>
                      <a:pt x="2219" y="6186"/>
                      <a:pt x="2314" y="6275"/>
                    </a:cubicBezTo>
                    <a:cubicBezTo>
                      <a:pt x="2822" y="6895"/>
                      <a:pt x="3296" y="7539"/>
                      <a:pt x="3780" y="8180"/>
                    </a:cubicBezTo>
                    <a:cubicBezTo>
                      <a:pt x="3822" y="8234"/>
                      <a:pt x="3879" y="8256"/>
                      <a:pt x="3935" y="8256"/>
                    </a:cubicBezTo>
                    <a:cubicBezTo>
                      <a:pt x="4067" y="8256"/>
                      <a:pt x="4192" y="8132"/>
                      <a:pt x="4096" y="7996"/>
                    </a:cubicBezTo>
                    <a:cubicBezTo>
                      <a:pt x="3374" y="6970"/>
                      <a:pt x="2550" y="5835"/>
                      <a:pt x="1599" y="4955"/>
                    </a:cubicBezTo>
                    <a:cubicBezTo>
                      <a:pt x="1487" y="4826"/>
                      <a:pt x="1377" y="4690"/>
                      <a:pt x="1309" y="4554"/>
                    </a:cubicBezTo>
                    <a:cubicBezTo>
                      <a:pt x="1190" y="4301"/>
                      <a:pt x="1210" y="4349"/>
                      <a:pt x="1411" y="4107"/>
                    </a:cubicBezTo>
                    <a:cubicBezTo>
                      <a:pt x="1523" y="3974"/>
                      <a:pt x="1633" y="3876"/>
                      <a:pt x="1718" y="3783"/>
                    </a:cubicBezTo>
                    <a:cubicBezTo>
                      <a:pt x="1726" y="3784"/>
                      <a:pt x="1734" y="3785"/>
                      <a:pt x="1742" y="3785"/>
                    </a:cubicBezTo>
                    <a:cubicBezTo>
                      <a:pt x="1833" y="3785"/>
                      <a:pt x="1922" y="3712"/>
                      <a:pt x="1878" y="3603"/>
                    </a:cubicBezTo>
                    <a:cubicBezTo>
                      <a:pt x="1875" y="3593"/>
                      <a:pt x="1871" y="3582"/>
                      <a:pt x="1864" y="3572"/>
                    </a:cubicBezTo>
                    <a:cubicBezTo>
                      <a:pt x="1912" y="3456"/>
                      <a:pt x="1916" y="3324"/>
                      <a:pt x="1850" y="3119"/>
                    </a:cubicBezTo>
                    <a:cubicBezTo>
                      <a:pt x="1609" y="2359"/>
                      <a:pt x="1343" y="1551"/>
                      <a:pt x="988" y="836"/>
                    </a:cubicBezTo>
                    <a:cubicBezTo>
                      <a:pt x="965" y="786"/>
                      <a:pt x="925" y="765"/>
                      <a:pt x="884" y="765"/>
                    </a:cubicBezTo>
                    <a:cubicBezTo>
                      <a:pt x="854" y="765"/>
                      <a:pt x="824" y="776"/>
                      <a:pt x="798" y="795"/>
                    </a:cubicBezTo>
                    <a:cubicBezTo>
                      <a:pt x="784" y="771"/>
                      <a:pt x="771" y="751"/>
                      <a:pt x="757" y="727"/>
                    </a:cubicBezTo>
                    <a:cubicBezTo>
                      <a:pt x="678" y="488"/>
                      <a:pt x="603" y="246"/>
                      <a:pt x="535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59;p36">
                <a:extLst>
                  <a:ext uri="{FF2B5EF4-FFF2-40B4-BE49-F238E27FC236}">
                    <a16:creationId xmlns:a16="http://schemas.microsoft.com/office/drawing/2014/main" id="{15BF0584-9EE4-043B-BC1B-64B3181CB226}"/>
                  </a:ext>
                </a:extLst>
              </p:cNvPr>
              <p:cNvSpPr/>
              <p:nvPr/>
            </p:nvSpPr>
            <p:spPr>
              <a:xfrm>
                <a:off x="1587167" y="2732685"/>
                <a:ext cx="136024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7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45"/>
                      <a:pt x="38" y="92"/>
                      <a:pt x="56" y="140"/>
                    </a:cubicBezTo>
                    <a:cubicBezTo>
                      <a:pt x="246" y="607"/>
                      <a:pt x="424" y="1080"/>
                      <a:pt x="598" y="1551"/>
                    </a:cubicBezTo>
                    <a:cubicBezTo>
                      <a:pt x="1327" y="1711"/>
                      <a:pt x="2080" y="1769"/>
                      <a:pt x="2830" y="1769"/>
                    </a:cubicBezTo>
                    <a:cubicBezTo>
                      <a:pt x="2827" y="1759"/>
                      <a:pt x="2827" y="1752"/>
                      <a:pt x="2827" y="1742"/>
                    </a:cubicBezTo>
                    <a:cubicBezTo>
                      <a:pt x="2802" y="1745"/>
                      <a:pt x="2778" y="1749"/>
                      <a:pt x="2758" y="1752"/>
                    </a:cubicBezTo>
                    <a:cubicBezTo>
                      <a:pt x="2724" y="1755"/>
                      <a:pt x="2691" y="1757"/>
                      <a:pt x="2658" y="1757"/>
                    </a:cubicBezTo>
                    <a:cubicBezTo>
                      <a:pt x="2104" y="1757"/>
                      <a:pt x="1704" y="1283"/>
                      <a:pt x="1566" y="778"/>
                    </a:cubicBezTo>
                    <a:cubicBezTo>
                      <a:pt x="1397" y="822"/>
                      <a:pt x="1207" y="863"/>
                      <a:pt x="1023" y="863"/>
                    </a:cubicBezTo>
                    <a:cubicBezTo>
                      <a:pt x="852" y="863"/>
                      <a:pt x="686" y="828"/>
                      <a:pt x="546" y="726"/>
                    </a:cubicBezTo>
                    <a:cubicBezTo>
                      <a:pt x="471" y="671"/>
                      <a:pt x="100" y="17"/>
                      <a:pt x="263" y="4"/>
                    </a:cubicBezTo>
                    <a:lnTo>
                      <a:pt x="263" y="4"/>
                    </a:lnTo>
                    <a:cubicBezTo>
                      <a:pt x="224" y="7"/>
                      <a:pt x="184" y="9"/>
                      <a:pt x="145" y="9"/>
                    </a:cubicBezTo>
                    <a:cubicBezTo>
                      <a:pt x="96" y="9"/>
                      <a:pt x="48" y="6"/>
                      <a:pt x="1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60;p36">
                <a:extLst>
                  <a:ext uri="{FF2B5EF4-FFF2-40B4-BE49-F238E27FC236}">
                    <a16:creationId xmlns:a16="http://schemas.microsoft.com/office/drawing/2014/main" id="{5F0D3F34-324B-DBE2-8E86-B69212DB1FD7}"/>
                  </a:ext>
                </a:extLst>
              </p:cNvPr>
              <p:cNvSpPr/>
              <p:nvPr/>
            </p:nvSpPr>
            <p:spPr>
              <a:xfrm>
                <a:off x="1871901" y="2463862"/>
                <a:ext cx="478679" cy="258542"/>
              </a:xfrm>
              <a:custGeom>
                <a:avLst/>
                <a:gdLst/>
                <a:ahLst/>
                <a:cxnLst/>
                <a:rect l="l" t="t" r="r" b="b"/>
                <a:pathLst>
                  <a:path w="9959" h="5379" extrusionOk="0">
                    <a:moveTo>
                      <a:pt x="5164" y="1"/>
                    </a:moveTo>
                    <a:cubicBezTo>
                      <a:pt x="4546" y="907"/>
                      <a:pt x="3722" y="1668"/>
                      <a:pt x="2805" y="2264"/>
                    </a:cubicBezTo>
                    <a:cubicBezTo>
                      <a:pt x="2056" y="2747"/>
                      <a:pt x="1234" y="3120"/>
                      <a:pt x="399" y="3426"/>
                    </a:cubicBezTo>
                    <a:cubicBezTo>
                      <a:pt x="266" y="3474"/>
                      <a:pt x="133" y="3518"/>
                      <a:pt x="0" y="3562"/>
                    </a:cubicBezTo>
                    <a:cubicBezTo>
                      <a:pt x="201" y="3664"/>
                      <a:pt x="399" y="3777"/>
                      <a:pt x="600" y="3862"/>
                    </a:cubicBezTo>
                    <a:cubicBezTo>
                      <a:pt x="900" y="3988"/>
                      <a:pt x="1210" y="4094"/>
                      <a:pt x="1513" y="4207"/>
                    </a:cubicBezTo>
                    <a:cubicBezTo>
                      <a:pt x="1796" y="4309"/>
                      <a:pt x="2059" y="4312"/>
                      <a:pt x="1949" y="4649"/>
                    </a:cubicBezTo>
                    <a:cubicBezTo>
                      <a:pt x="1922" y="4735"/>
                      <a:pt x="1885" y="4817"/>
                      <a:pt x="1837" y="4888"/>
                    </a:cubicBezTo>
                    <a:cubicBezTo>
                      <a:pt x="1803" y="4943"/>
                      <a:pt x="1762" y="4990"/>
                      <a:pt x="1714" y="5038"/>
                    </a:cubicBezTo>
                    <a:cubicBezTo>
                      <a:pt x="1810" y="5147"/>
                      <a:pt x="1899" y="5259"/>
                      <a:pt x="1984" y="5379"/>
                    </a:cubicBezTo>
                    <a:cubicBezTo>
                      <a:pt x="2406" y="5361"/>
                      <a:pt x="2839" y="5297"/>
                      <a:pt x="3255" y="5185"/>
                    </a:cubicBezTo>
                    <a:cubicBezTo>
                      <a:pt x="3712" y="5062"/>
                      <a:pt x="4134" y="4844"/>
                      <a:pt x="4516" y="4537"/>
                    </a:cubicBezTo>
                    <a:cubicBezTo>
                      <a:pt x="4632" y="4441"/>
                      <a:pt x="4737" y="4326"/>
                      <a:pt x="4840" y="4216"/>
                    </a:cubicBezTo>
                    <a:cubicBezTo>
                      <a:pt x="4966" y="4077"/>
                      <a:pt x="5095" y="3938"/>
                      <a:pt x="5245" y="3831"/>
                    </a:cubicBezTo>
                    <a:cubicBezTo>
                      <a:pt x="4908" y="3637"/>
                      <a:pt x="4039" y="3065"/>
                      <a:pt x="4168" y="2414"/>
                    </a:cubicBezTo>
                    <a:cubicBezTo>
                      <a:pt x="4175" y="2390"/>
                      <a:pt x="4189" y="2370"/>
                      <a:pt x="4209" y="2359"/>
                    </a:cubicBezTo>
                    <a:cubicBezTo>
                      <a:pt x="4220" y="2354"/>
                      <a:pt x="4231" y="2352"/>
                      <a:pt x="4243" y="2352"/>
                    </a:cubicBezTo>
                    <a:cubicBezTo>
                      <a:pt x="4257" y="2352"/>
                      <a:pt x="4271" y="2355"/>
                      <a:pt x="4284" y="2363"/>
                    </a:cubicBezTo>
                    <a:cubicBezTo>
                      <a:pt x="4461" y="2455"/>
                      <a:pt x="4584" y="2615"/>
                      <a:pt x="4703" y="2768"/>
                    </a:cubicBezTo>
                    <a:cubicBezTo>
                      <a:pt x="4778" y="2864"/>
                      <a:pt x="4853" y="2963"/>
                      <a:pt x="4945" y="3048"/>
                    </a:cubicBezTo>
                    <a:cubicBezTo>
                      <a:pt x="5225" y="3307"/>
                      <a:pt x="5576" y="3501"/>
                      <a:pt x="5977" y="3627"/>
                    </a:cubicBezTo>
                    <a:cubicBezTo>
                      <a:pt x="6279" y="3722"/>
                      <a:pt x="6599" y="3769"/>
                      <a:pt x="6926" y="3769"/>
                    </a:cubicBezTo>
                    <a:cubicBezTo>
                      <a:pt x="7459" y="3769"/>
                      <a:pt x="8012" y="3644"/>
                      <a:pt x="8544" y="3399"/>
                    </a:cubicBezTo>
                    <a:cubicBezTo>
                      <a:pt x="9045" y="3170"/>
                      <a:pt x="9526" y="2864"/>
                      <a:pt x="9958" y="2509"/>
                    </a:cubicBezTo>
                    <a:lnTo>
                      <a:pt x="9958" y="2509"/>
                    </a:lnTo>
                    <a:cubicBezTo>
                      <a:pt x="9693" y="2570"/>
                      <a:pt x="9420" y="2599"/>
                      <a:pt x="9147" y="2599"/>
                    </a:cubicBezTo>
                    <a:cubicBezTo>
                      <a:pt x="8698" y="2599"/>
                      <a:pt x="8248" y="2520"/>
                      <a:pt x="7828" y="2370"/>
                    </a:cubicBezTo>
                    <a:cubicBezTo>
                      <a:pt x="6745" y="1984"/>
                      <a:pt x="5705" y="1091"/>
                      <a:pt x="5164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61;p36">
                <a:extLst>
                  <a:ext uri="{FF2B5EF4-FFF2-40B4-BE49-F238E27FC236}">
                    <a16:creationId xmlns:a16="http://schemas.microsoft.com/office/drawing/2014/main" id="{5456EF3C-E6FA-5B41-F190-610FFD306529}"/>
                  </a:ext>
                </a:extLst>
              </p:cNvPr>
              <p:cNvSpPr/>
              <p:nvPr/>
            </p:nvSpPr>
            <p:spPr>
              <a:xfrm>
                <a:off x="1250763" y="2497123"/>
                <a:ext cx="358277" cy="297042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6180" extrusionOk="0">
                    <a:moveTo>
                      <a:pt x="1694" y="1"/>
                    </a:moveTo>
                    <a:cubicBezTo>
                      <a:pt x="1694" y="345"/>
                      <a:pt x="1650" y="690"/>
                      <a:pt x="1575" y="1017"/>
                    </a:cubicBezTo>
                    <a:cubicBezTo>
                      <a:pt x="1540" y="1671"/>
                      <a:pt x="1432" y="2321"/>
                      <a:pt x="1241" y="2945"/>
                    </a:cubicBezTo>
                    <a:cubicBezTo>
                      <a:pt x="1023" y="3661"/>
                      <a:pt x="600" y="4499"/>
                      <a:pt x="0" y="5092"/>
                    </a:cubicBezTo>
                    <a:cubicBezTo>
                      <a:pt x="11" y="5119"/>
                      <a:pt x="17" y="5147"/>
                      <a:pt x="27" y="5174"/>
                    </a:cubicBezTo>
                    <a:cubicBezTo>
                      <a:pt x="178" y="5147"/>
                      <a:pt x="328" y="5122"/>
                      <a:pt x="480" y="5122"/>
                    </a:cubicBezTo>
                    <a:cubicBezTo>
                      <a:pt x="571" y="5122"/>
                      <a:pt x="663" y="5131"/>
                      <a:pt x="757" y="5154"/>
                    </a:cubicBezTo>
                    <a:cubicBezTo>
                      <a:pt x="920" y="5195"/>
                      <a:pt x="1070" y="5266"/>
                      <a:pt x="1210" y="5361"/>
                    </a:cubicBezTo>
                    <a:cubicBezTo>
                      <a:pt x="1704" y="5317"/>
                      <a:pt x="2150" y="5201"/>
                      <a:pt x="2542" y="5007"/>
                    </a:cubicBezTo>
                    <a:cubicBezTo>
                      <a:pt x="3299" y="4632"/>
                      <a:pt x="3848" y="3971"/>
                      <a:pt x="4226" y="2986"/>
                    </a:cubicBezTo>
                    <a:cubicBezTo>
                      <a:pt x="4238" y="2953"/>
                      <a:pt x="4268" y="2933"/>
                      <a:pt x="4301" y="2933"/>
                    </a:cubicBezTo>
                    <a:cubicBezTo>
                      <a:pt x="4305" y="2933"/>
                      <a:pt x="4310" y="2934"/>
                      <a:pt x="4315" y="2935"/>
                    </a:cubicBezTo>
                    <a:cubicBezTo>
                      <a:pt x="4352" y="2942"/>
                      <a:pt x="4376" y="2972"/>
                      <a:pt x="4376" y="3010"/>
                    </a:cubicBezTo>
                    <a:cubicBezTo>
                      <a:pt x="4407" y="4656"/>
                      <a:pt x="2914" y="5358"/>
                      <a:pt x="2188" y="5600"/>
                    </a:cubicBezTo>
                    <a:cubicBezTo>
                      <a:pt x="2229" y="5617"/>
                      <a:pt x="2267" y="5638"/>
                      <a:pt x="2304" y="5658"/>
                    </a:cubicBezTo>
                    <a:cubicBezTo>
                      <a:pt x="2447" y="5729"/>
                      <a:pt x="2594" y="5805"/>
                      <a:pt x="2747" y="5866"/>
                    </a:cubicBezTo>
                    <a:cubicBezTo>
                      <a:pt x="3163" y="6030"/>
                      <a:pt x="3619" y="6135"/>
                      <a:pt x="4069" y="6170"/>
                    </a:cubicBezTo>
                    <a:cubicBezTo>
                      <a:pt x="4156" y="6176"/>
                      <a:pt x="4240" y="6179"/>
                      <a:pt x="4323" y="6179"/>
                    </a:cubicBezTo>
                    <a:cubicBezTo>
                      <a:pt x="4806" y="6179"/>
                      <a:pt x="5240" y="6077"/>
                      <a:pt x="5685" y="5961"/>
                    </a:cubicBezTo>
                    <a:cubicBezTo>
                      <a:pt x="5933" y="5528"/>
                      <a:pt x="6199" y="5102"/>
                      <a:pt x="6493" y="4701"/>
                    </a:cubicBezTo>
                    <a:cubicBezTo>
                      <a:pt x="6284" y="4550"/>
                      <a:pt x="6128" y="4322"/>
                      <a:pt x="6039" y="4032"/>
                    </a:cubicBezTo>
                    <a:cubicBezTo>
                      <a:pt x="6005" y="3913"/>
                      <a:pt x="6084" y="3818"/>
                      <a:pt x="6189" y="3773"/>
                    </a:cubicBezTo>
                    <a:cubicBezTo>
                      <a:pt x="6595" y="3609"/>
                      <a:pt x="7020" y="3416"/>
                      <a:pt x="7454" y="3279"/>
                    </a:cubicBezTo>
                    <a:cubicBezTo>
                      <a:pt x="6857" y="3191"/>
                      <a:pt x="6268" y="3065"/>
                      <a:pt x="5695" y="2877"/>
                    </a:cubicBezTo>
                    <a:cubicBezTo>
                      <a:pt x="4219" y="2397"/>
                      <a:pt x="2842" y="1544"/>
                      <a:pt x="1899" y="294"/>
                    </a:cubicBezTo>
                    <a:cubicBezTo>
                      <a:pt x="1827" y="202"/>
                      <a:pt x="1759" y="100"/>
                      <a:pt x="1694" y="1"/>
                    </a:cubicBezTo>
                    <a:close/>
                  </a:path>
                </a:pathLst>
              </a:custGeom>
              <a:solidFill>
                <a:srgbClr val="C06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62;p36">
                <a:extLst>
                  <a:ext uri="{FF2B5EF4-FFF2-40B4-BE49-F238E27FC236}">
                    <a16:creationId xmlns:a16="http://schemas.microsoft.com/office/drawing/2014/main" id="{B192CA1A-8674-2C82-0BEF-354C8C2D90BF}"/>
                  </a:ext>
                </a:extLst>
              </p:cNvPr>
              <p:cNvSpPr/>
              <p:nvPr/>
            </p:nvSpPr>
            <p:spPr>
              <a:xfrm>
                <a:off x="1864354" y="3254853"/>
                <a:ext cx="167603" cy="19822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4124" extrusionOk="0">
                    <a:moveTo>
                      <a:pt x="65" y="0"/>
                    </a:moveTo>
                    <a:cubicBezTo>
                      <a:pt x="31" y="0"/>
                      <a:pt x="1" y="29"/>
                      <a:pt x="7" y="69"/>
                    </a:cubicBezTo>
                    <a:cubicBezTo>
                      <a:pt x="283" y="1705"/>
                      <a:pt x="1871" y="3225"/>
                      <a:pt x="3251" y="4094"/>
                    </a:cubicBezTo>
                    <a:cubicBezTo>
                      <a:pt x="3284" y="4115"/>
                      <a:pt x="3316" y="4124"/>
                      <a:pt x="3346" y="4124"/>
                    </a:cubicBezTo>
                    <a:cubicBezTo>
                      <a:pt x="3404" y="4124"/>
                      <a:pt x="3455" y="4089"/>
                      <a:pt x="3487" y="4039"/>
                    </a:cubicBezTo>
                    <a:cubicBezTo>
                      <a:pt x="3484" y="4036"/>
                      <a:pt x="3476" y="4033"/>
                      <a:pt x="3473" y="4026"/>
                    </a:cubicBezTo>
                    <a:cubicBezTo>
                      <a:pt x="2563" y="3545"/>
                      <a:pt x="1824" y="2717"/>
                      <a:pt x="1227" y="1827"/>
                    </a:cubicBezTo>
                    <a:cubicBezTo>
                      <a:pt x="928" y="1422"/>
                      <a:pt x="692" y="989"/>
                      <a:pt x="443" y="556"/>
                    </a:cubicBezTo>
                    <a:cubicBezTo>
                      <a:pt x="314" y="376"/>
                      <a:pt x="192" y="192"/>
                      <a:pt x="75" y="1"/>
                    </a:cubicBezTo>
                    <a:cubicBezTo>
                      <a:pt x="72" y="0"/>
                      <a:pt x="68" y="0"/>
                      <a:pt x="65" y="0"/>
                    </a:cubicBezTo>
                    <a:close/>
                  </a:path>
                </a:pathLst>
              </a:custGeom>
              <a:solidFill>
                <a:srgbClr val="3929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363;p36">
                <a:extLst>
                  <a:ext uri="{FF2B5EF4-FFF2-40B4-BE49-F238E27FC236}">
                    <a16:creationId xmlns:a16="http://schemas.microsoft.com/office/drawing/2014/main" id="{1E30E6C9-6B71-0810-1E80-B75928B9F3B1}"/>
                  </a:ext>
                </a:extLst>
              </p:cNvPr>
              <p:cNvSpPr/>
              <p:nvPr/>
            </p:nvSpPr>
            <p:spPr>
              <a:xfrm>
                <a:off x="1862720" y="3252930"/>
                <a:ext cx="171688" cy="202161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4206" extrusionOk="0">
                    <a:moveTo>
                      <a:pt x="87" y="86"/>
                    </a:moveTo>
                    <a:cubicBezTo>
                      <a:pt x="202" y="268"/>
                      <a:pt x="319" y="447"/>
                      <a:pt x="443" y="620"/>
                    </a:cubicBezTo>
                    <a:lnTo>
                      <a:pt x="444" y="619"/>
                    </a:lnTo>
                    <a:lnTo>
                      <a:pt x="444" y="619"/>
                    </a:lnTo>
                    <a:cubicBezTo>
                      <a:pt x="693" y="1046"/>
                      <a:pt x="926" y="1480"/>
                      <a:pt x="1228" y="1891"/>
                    </a:cubicBezTo>
                    <a:lnTo>
                      <a:pt x="1228" y="1891"/>
                    </a:lnTo>
                    <a:lnTo>
                      <a:pt x="1227" y="1891"/>
                    </a:lnTo>
                    <a:cubicBezTo>
                      <a:pt x="1821" y="2772"/>
                      <a:pt x="2555" y="3600"/>
                      <a:pt x="3459" y="4089"/>
                    </a:cubicBezTo>
                    <a:lnTo>
                      <a:pt x="3459" y="4089"/>
                    </a:lnTo>
                    <a:cubicBezTo>
                      <a:pt x="3453" y="4095"/>
                      <a:pt x="3446" y="4101"/>
                      <a:pt x="3439" y="4107"/>
                    </a:cubicBezTo>
                    <a:cubicBezTo>
                      <a:pt x="3419" y="4117"/>
                      <a:pt x="3398" y="4124"/>
                      <a:pt x="3378" y="4124"/>
                    </a:cubicBezTo>
                    <a:cubicBezTo>
                      <a:pt x="3357" y="4124"/>
                      <a:pt x="3334" y="4117"/>
                      <a:pt x="3306" y="4100"/>
                    </a:cubicBezTo>
                    <a:cubicBezTo>
                      <a:pt x="2621" y="3667"/>
                      <a:pt x="1882" y="3071"/>
                      <a:pt x="1281" y="2382"/>
                    </a:cubicBezTo>
                    <a:cubicBezTo>
                      <a:pt x="979" y="2038"/>
                      <a:pt x="713" y="1670"/>
                      <a:pt x="509" y="1285"/>
                    </a:cubicBezTo>
                    <a:cubicBezTo>
                      <a:pt x="300" y="903"/>
                      <a:pt x="150" y="505"/>
                      <a:pt x="82" y="102"/>
                    </a:cubicBezTo>
                    <a:lnTo>
                      <a:pt x="82" y="99"/>
                    </a:lnTo>
                    <a:lnTo>
                      <a:pt x="82" y="92"/>
                    </a:lnTo>
                    <a:cubicBezTo>
                      <a:pt x="85" y="89"/>
                      <a:pt x="85" y="87"/>
                      <a:pt x="87" y="86"/>
                    </a:cubicBezTo>
                    <a:close/>
                    <a:moveTo>
                      <a:pt x="100" y="0"/>
                    </a:moveTo>
                    <a:cubicBezTo>
                      <a:pt x="72" y="0"/>
                      <a:pt x="48" y="10"/>
                      <a:pt x="31" y="27"/>
                    </a:cubicBezTo>
                    <a:cubicBezTo>
                      <a:pt x="21" y="35"/>
                      <a:pt x="14" y="44"/>
                      <a:pt x="7" y="58"/>
                    </a:cubicBezTo>
                    <a:cubicBezTo>
                      <a:pt x="4" y="68"/>
                      <a:pt x="1" y="85"/>
                      <a:pt x="1" y="99"/>
                    </a:cubicBezTo>
                    <a:lnTo>
                      <a:pt x="1" y="116"/>
                    </a:lnTo>
                    <a:cubicBezTo>
                      <a:pt x="140" y="944"/>
                      <a:pt x="611" y="1738"/>
                      <a:pt x="1217" y="2437"/>
                    </a:cubicBezTo>
                    <a:cubicBezTo>
                      <a:pt x="1827" y="3132"/>
                      <a:pt x="2570" y="3731"/>
                      <a:pt x="3262" y="4168"/>
                    </a:cubicBezTo>
                    <a:cubicBezTo>
                      <a:pt x="3299" y="4192"/>
                      <a:pt x="3340" y="4206"/>
                      <a:pt x="3378" y="4206"/>
                    </a:cubicBezTo>
                    <a:cubicBezTo>
                      <a:pt x="3415" y="4206"/>
                      <a:pt x="3449" y="4192"/>
                      <a:pt x="3480" y="4175"/>
                    </a:cubicBezTo>
                    <a:cubicBezTo>
                      <a:pt x="3510" y="4158"/>
                      <a:pt x="3535" y="4131"/>
                      <a:pt x="3555" y="4104"/>
                    </a:cubicBezTo>
                    <a:lnTo>
                      <a:pt x="3572" y="4076"/>
                    </a:lnTo>
                    <a:lnTo>
                      <a:pt x="3548" y="4052"/>
                    </a:lnTo>
                    <a:cubicBezTo>
                      <a:pt x="3541" y="4046"/>
                      <a:pt x="3538" y="4042"/>
                      <a:pt x="3535" y="4038"/>
                    </a:cubicBezTo>
                    <a:lnTo>
                      <a:pt x="3531" y="4035"/>
                    </a:lnTo>
                    <a:lnTo>
                      <a:pt x="3524" y="4032"/>
                    </a:lnTo>
                    <a:cubicBezTo>
                      <a:pt x="2628" y="3555"/>
                      <a:pt x="1888" y="2730"/>
                      <a:pt x="1295" y="1847"/>
                    </a:cubicBezTo>
                    <a:lnTo>
                      <a:pt x="1295" y="1844"/>
                    </a:lnTo>
                    <a:cubicBezTo>
                      <a:pt x="995" y="1441"/>
                      <a:pt x="764" y="1009"/>
                      <a:pt x="512" y="576"/>
                    </a:cubicBezTo>
                    <a:lnTo>
                      <a:pt x="512" y="573"/>
                    </a:lnTo>
                    <a:cubicBezTo>
                      <a:pt x="382" y="395"/>
                      <a:pt x="259" y="208"/>
                      <a:pt x="144" y="21"/>
                    </a:cubicBezTo>
                    <a:lnTo>
                      <a:pt x="133" y="3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364;p36">
                <a:extLst>
                  <a:ext uri="{FF2B5EF4-FFF2-40B4-BE49-F238E27FC236}">
                    <a16:creationId xmlns:a16="http://schemas.microsoft.com/office/drawing/2014/main" id="{DB28EFC5-137A-BD83-1CC3-F475781F709A}"/>
                  </a:ext>
                </a:extLst>
              </p:cNvPr>
              <p:cNvSpPr/>
              <p:nvPr/>
            </p:nvSpPr>
            <p:spPr>
              <a:xfrm>
                <a:off x="1888435" y="2004130"/>
                <a:ext cx="75895" cy="17164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3571" extrusionOk="0">
                    <a:moveTo>
                      <a:pt x="591" y="1"/>
                    </a:moveTo>
                    <a:cubicBezTo>
                      <a:pt x="579" y="1"/>
                      <a:pt x="567" y="1"/>
                      <a:pt x="556" y="3"/>
                    </a:cubicBezTo>
                    <a:cubicBezTo>
                      <a:pt x="191" y="48"/>
                      <a:pt x="0" y="886"/>
                      <a:pt x="130" y="1871"/>
                    </a:cubicBezTo>
                    <a:cubicBezTo>
                      <a:pt x="256" y="2827"/>
                      <a:pt x="635" y="3570"/>
                      <a:pt x="990" y="3570"/>
                    </a:cubicBezTo>
                    <a:cubicBezTo>
                      <a:pt x="1001" y="3570"/>
                      <a:pt x="1012" y="3570"/>
                      <a:pt x="1023" y="3568"/>
                    </a:cubicBezTo>
                    <a:cubicBezTo>
                      <a:pt x="1384" y="3520"/>
                      <a:pt x="1578" y="2686"/>
                      <a:pt x="1449" y="1700"/>
                    </a:cubicBezTo>
                    <a:cubicBezTo>
                      <a:pt x="1323" y="743"/>
                      <a:pt x="946" y="1"/>
                      <a:pt x="59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1365;p36">
                <a:extLst>
                  <a:ext uri="{FF2B5EF4-FFF2-40B4-BE49-F238E27FC236}">
                    <a16:creationId xmlns:a16="http://schemas.microsoft.com/office/drawing/2014/main" id="{1CA51E57-C908-53FA-C10D-11DC54C6033C}"/>
                  </a:ext>
                </a:extLst>
              </p:cNvPr>
              <p:cNvSpPr/>
              <p:nvPr/>
            </p:nvSpPr>
            <p:spPr>
              <a:xfrm>
                <a:off x="1890694" y="2002111"/>
                <a:ext cx="71328" cy="17567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3655" extrusionOk="0">
                    <a:moveTo>
                      <a:pt x="543" y="83"/>
                    </a:moveTo>
                    <a:cubicBezTo>
                      <a:pt x="581" y="83"/>
                      <a:pt x="618" y="93"/>
                      <a:pt x="659" y="114"/>
                    </a:cubicBezTo>
                    <a:cubicBezTo>
                      <a:pt x="727" y="147"/>
                      <a:pt x="802" y="213"/>
                      <a:pt x="874" y="307"/>
                    </a:cubicBezTo>
                    <a:cubicBezTo>
                      <a:pt x="979" y="451"/>
                      <a:pt x="1081" y="655"/>
                      <a:pt x="1166" y="900"/>
                    </a:cubicBezTo>
                    <a:cubicBezTo>
                      <a:pt x="1252" y="1146"/>
                      <a:pt x="1320" y="1435"/>
                      <a:pt x="1361" y="1746"/>
                    </a:cubicBezTo>
                    <a:cubicBezTo>
                      <a:pt x="1388" y="1954"/>
                      <a:pt x="1402" y="2155"/>
                      <a:pt x="1402" y="2342"/>
                    </a:cubicBezTo>
                    <a:cubicBezTo>
                      <a:pt x="1402" y="2690"/>
                      <a:pt x="1354" y="2993"/>
                      <a:pt x="1276" y="3211"/>
                    </a:cubicBezTo>
                    <a:cubicBezTo>
                      <a:pt x="1238" y="3321"/>
                      <a:pt x="1190" y="3409"/>
                      <a:pt x="1139" y="3470"/>
                    </a:cubicBezTo>
                    <a:cubicBezTo>
                      <a:pt x="1112" y="3497"/>
                      <a:pt x="1085" y="3521"/>
                      <a:pt x="1058" y="3538"/>
                    </a:cubicBezTo>
                    <a:cubicBezTo>
                      <a:pt x="1027" y="3555"/>
                      <a:pt x="1000" y="3566"/>
                      <a:pt x="969" y="3569"/>
                    </a:cubicBezTo>
                    <a:cubicBezTo>
                      <a:pt x="959" y="3573"/>
                      <a:pt x="952" y="3573"/>
                      <a:pt x="942" y="3573"/>
                    </a:cubicBezTo>
                    <a:cubicBezTo>
                      <a:pt x="904" y="3573"/>
                      <a:pt x="867" y="3562"/>
                      <a:pt x="826" y="3541"/>
                    </a:cubicBezTo>
                    <a:cubicBezTo>
                      <a:pt x="758" y="3508"/>
                      <a:pt x="683" y="3439"/>
                      <a:pt x="611" y="3348"/>
                    </a:cubicBezTo>
                    <a:cubicBezTo>
                      <a:pt x="502" y="3204"/>
                      <a:pt x="400" y="3000"/>
                      <a:pt x="318" y="2755"/>
                    </a:cubicBezTo>
                    <a:cubicBezTo>
                      <a:pt x="233" y="2506"/>
                      <a:pt x="165" y="2220"/>
                      <a:pt x="124" y="1910"/>
                    </a:cubicBezTo>
                    <a:cubicBezTo>
                      <a:pt x="97" y="1701"/>
                      <a:pt x="83" y="1501"/>
                      <a:pt x="83" y="1313"/>
                    </a:cubicBezTo>
                    <a:cubicBezTo>
                      <a:pt x="83" y="965"/>
                      <a:pt x="127" y="658"/>
                      <a:pt x="205" y="441"/>
                    </a:cubicBezTo>
                    <a:cubicBezTo>
                      <a:pt x="246" y="331"/>
                      <a:pt x="295" y="246"/>
                      <a:pt x="345" y="185"/>
                    </a:cubicBezTo>
                    <a:cubicBezTo>
                      <a:pt x="372" y="155"/>
                      <a:pt x="400" y="131"/>
                      <a:pt x="427" y="117"/>
                    </a:cubicBezTo>
                    <a:cubicBezTo>
                      <a:pt x="454" y="100"/>
                      <a:pt x="485" y="90"/>
                      <a:pt x="515" y="83"/>
                    </a:cubicBezTo>
                    <a:close/>
                    <a:moveTo>
                      <a:pt x="543" y="1"/>
                    </a:moveTo>
                    <a:cubicBezTo>
                      <a:pt x="529" y="1"/>
                      <a:pt x="515" y="1"/>
                      <a:pt x="506" y="4"/>
                    </a:cubicBezTo>
                    <a:cubicBezTo>
                      <a:pt x="461" y="8"/>
                      <a:pt x="424" y="21"/>
                      <a:pt x="386" y="45"/>
                    </a:cubicBezTo>
                    <a:cubicBezTo>
                      <a:pt x="322" y="83"/>
                      <a:pt x="267" y="144"/>
                      <a:pt x="219" y="222"/>
                    </a:cubicBezTo>
                    <a:cubicBezTo>
                      <a:pt x="147" y="339"/>
                      <a:pt x="97" y="495"/>
                      <a:pt x="59" y="679"/>
                    </a:cubicBezTo>
                    <a:cubicBezTo>
                      <a:pt x="21" y="867"/>
                      <a:pt x="1" y="1081"/>
                      <a:pt x="1" y="1313"/>
                    </a:cubicBezTo>
                    <a:cubicBezTo>
                      <a:pt x="1" y="1504"/>
                      <a:pt x="15" y="1709"/>
                      <a:pt x="42" y="1920"/>
                    </a:cubicBezTo>
                    <a:cubicBezTo>
                      <a:pt x="103" y="2400"/>
                      <a:pt x="233" y="2830"/>
                      <a:pt x="389" y="3140"/>
                    </a:cubicBezTo>
                    <a:cubicBezTo>
                      <a:pt x="468" y="3296"/>
                      <a:pt x="553" y="3423"/>
                      <a:pt x="649" y="3511"/>
                    </a:cubicBezTo>
                    <a:cubicBezTo>
                      <a:pt x="693" y="3555"/>
                      <a:pt x="740" y="3590"/>
                      <a:pt x="789" y="3617"/>
                    </a:cubicBezTo>
                    <a:cubicBezTo>
                      <a:pt x="839" y="3640"/>
                      <a:pt x="891" y="3654"/>
                      <a:pt x="942" y="3654"/>
                    </a:cubicBezTo>
                    <a:cubicBezTo>
                      <a:pt x="955" y="3654"/>
                      <a:pt x="969" y="3654"/>
                      <a:pt x="979" y="3651"/>
                    </a:cubicBezTo>
                    <a:cubicBezTo>
                      <a:pt x="1020" y="3648"/>
                      <a:pt x="1061" y="3631"/>
                      <a:pt x="1099" y="3610"/>
                    </a:cubicBezTo>
                    <a:cubicBezTo>
                      <a:pt x="1163" y="3573"/>
                      <a:pt x="1218" y="3511"/>
                      <a:pt x="1265" y="3433"/>
                    </a:cubicBezTo>
                    <a:cubicBezTo>
                      <a:pt x="1333" y="3317"/>
                      <a:pt x="1388" y="3160"/>
                      <a:pt x="1426" y="2973"/>
                    </a:cubicBezTo>
                    <a:cubicBezTo>
                      <a:pt x="1463" y="2789"/>
                      <a:pt x="1484" y="2574"/>
                      <a:pt x="1484" y="2342"/>
                    </a:cubicBezTo>
                    <a:cubicBezTo>
                      <a:pt x="1484" y="2151"/>
                      <a:pt x="1470" y="1947"/>
                      <a:pt x="1443" y="1736"/>
                    </a:cubicBezTo>
                    <a:cubicBezTo>
                      <a:pt x="1378" y="1255"/>
                      <a:pt x="1252" y="826"/>
                      <a:pt x="1095" y="515"/>
                    </a:cubicBezTo>
                    <a:cubicBezTo>
                      <a:pt x="1017" y="359"/>
                      <a:pt x="928" y="233"/>
                      <a:pt x="836" y="144"/>
                    </a:cubicBezTo>
                    <a:cubicBezTo>
                      <a:pt x="792" y="100"/>
                      <a:pt x="744" y="62"/>
                      <a:pt x="693" y="38"/>
                    </a:cubicBezTo>
                    <a:cubicBezTo>
                      <a:pt x="645" y="15"/>
                      <a:pt x="594" y="1"/>
                      <a:pt x="54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1366;p36">
                <a:extLst>
                  <a:ext uri="{FF2B5EF4-FFF2-40B4-BE49-F238E27FC236}">
                    <a16:creationId xmlns:a16="http://schemas.microsoft.com/office/drawing/2014/main" id="{A4854701-E060-4733-A76C-763AD9673B91}"/>
                  </a:ext>
                </a:extLst>
              </p:cNvPr>
              <p:cNvSpPr/>
              <p:nvPr/>
            </p:nvSpPr>
            <p:spPr>
              <a:xfrm>
                <a:off x="1654986" y="2345817"/>
                <a:ext cx="160441" cy="103532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154" extrusionOk="0">
                    <a:moveTo>
                      <a:pt x="3004" y="289"/>
                    </a:moveTo>
                    <a:cubicBezTo>
                      <a:pt x="3017" y="289"/>
                      <a:pt x="3024" y="290"/>
                      <a:pt x="3024" y="293"/>
                    </a:cubicBezTo>
                    <a:cubicBezTo>
                      <a:pt x="3038" y="743"/>
                      <a:pt x="2836" y="1196"/>
                      <a:pt x="2495" y="1486"/>
                    </a:cubicBezTo>
                    <a:cubicBezTo>
                      <a:pt x="2315" y="1639"/>
                      <a:pt x="2091" y="1741"/>
                      <a:pt x="1848" y="1796"/>
                    </a:cubicBezTo>
                    <a:cubicBezTo>
                      <a:pt x="1826" y="1797"/>
                      <a:pt x="1804" y="1797"/>
                      <a:pt x="1782" y="1797"/>
                    </a:cubicBezTo>
                    <a:cubicBezTo>
                      <a:pt x="1559" y="1797"/>
                      <a:pt x="1338" y="1753"/>
                      <a:pt x="1146" y="1663"/>
                    </a:cubicBezTo>
                    <a:cubicBezTo>
                      <a:pt x="741" y="1469"/>
                      <a:pt x="430" y="1084"/>
                      <a:pt x="328" y="648"/>
                    </a:cubicBezTo>
                    <a:lnTo>
                      <a:pt x="328" y="648"/>
                    </a:lnTo>
                    <a:cubicBezTo>
                      <a:pt x="330" y="653"/>
                      <a:pt x="345" y="656"/>
                      <a:pt x="373" y="656"/>
                    </a:cubicBezTo>
                    <a:cubicBezTo>
                      <a:pt x="705" y="656"/>
                      <a:pt x="2780" y="289"/>
                      <a:pt x="3004" y="289"/>
                    </a:cubicBezTo>
                    <a:close/>
                    <a:moveTo>
                      <a:pt x="2833" y="1"/>
                    </a:moveTo>
                    <a:cubicBezTo>
                      <a:pt x="2577" y="1"/>
                      <a:pt x="2274" y="93"/>
                      <a:pt x="2056" y="119"/>
                    </a:cubicBezTo>
                    <a:cubicBezTo>
                      <a:pt x="1575" y="181"/>
                      <a:pt x="1092" y="242"/>
                      <a:pt x="611" y="303"/>
                    </a:cubicBezTo>
                    <a:cubicBezTo>
                      <a:pt x="246" y="348"/>
                      <a:pt x="1" y="446"/>
                      <a:pt x="87" y="882"/>
                    </a:cubicBezTo>
                    <a:cubicBezTo>
                      <a:pt x="110" y="995"/>
                      <a:pt x="158" y="1101"/>
                      <a:pt x="216" y="1200"/>
                    </a:cubicBezTo>
                    <a:cubicBezTo>
                      <a:pt x="499" y="1683"/>
                      <a:pt x="966" y="2038"/>
                      <a:pt x="1525" y="2136"/>
                    </a:cubicBezTo>
                    <a:cubicBezTo>
                      <a:pt x="1594" y="2148"/>
                      <a:pt x="1665" y="2154"/>
                      <a:pt x="1736" y="2154"/>
                    </a:cubicBezTo>
                    <a:cubicBezTo>
                      <a:pt x="1913" y="2154"/>
                      <a:pt x="2089" y="2117"/>
                      <a:pt x="2250" y="2041"/>
                    </a:cubicBezTo>
                    <a:cubicBezTo>
                      <a:pt x="2734" y="1820"/>
                      <a:pt x="3041" y="1438"/>
                      <a:pt x="3222" y="947"/>
                    </a:cubicBezTo>
                    <a:cubicBezTo>
                      <a:pt x="3280" y="791"/>
                      <a:pt x="3338" y="627"/>
                      <a:pt x="3327" y="460"/>
                    </a:cubicBezTo>
                    <a:cubicBezTo>
                      <a:pt x="3317" y="300"/>
                      <a:pt x="3269" y="190"/>
                      <a:pt x="3198" y="119"/>
                    </a:cubicBezTo>
                    <a:cubicBezTo>
                      <a:pt x="3108" y="30"/>
                      <a:pt x="2978" y="1"/>
                      <a:pt x="2833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367;p36">
                <a:extLst>
                  <a:ext uri="{FF2B5EF4-FFF2-40B4-BE49-F238E27FC236}">
                    <a16:creationId xmlns:a16="http://schemas.microsoft.com/office/drawing/2014/main" id="{1C70CCFE-80C2-BAAE-7596-3F0A9DAF6E4C}"/>
                  </a:ext>
                </a:extLst>
              </p:cNvPr>
              <p:cNvSpPr/>
              <p:nvPr/>
            </p:nvSpPr>
            <p:spPr>
              <a:xfrm>
                <a:off x="1541361" y="3254853"/>
                <a:ext cx="167699" cy="19822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4124" extrusionOk="0">
                    <a:moveTo>
                      <a:pt x="3422" y="0"/>
                    </a:moveTo>
                    <a:cubicBezTo>
                      <a:pt x="3418" y="0"/>
                      <a:pt x="3415" y="0"/>
                      <a:pt x="3412" y="1"/>
                    </a:cubicBezTo>
                    <a:cubicBezTo>
                      <a:pt x="3296" y="192"/>
                      <a:pt x="3173" y="376"/>
                      <a:pt x="3044" y="556"/>
                    </a:cubicBezTo>
                    <a:cubicBezTo>
                      <a:pt x="2794" y="989"/>
                      <a:pt x="2563" y="1422"/>
                      <a:pt x="2259" y="1827"/>
                    </a:cubicBezTo>
                    <a:cubicBezTo>
                      <a:pt x="1663" y="2717"/>
                      <a:pt x="924" y="3545"/>
                      <a:pt x="17" y="4026"/>
                    </a:cubicBezTo>
                    <a:cubicBezTo>
                      <a:pt x="10" y="4033"/>
                      <a:pt x="7" y="4036"/>
                      <a:pt x="0" y="4039"/>
                    </a:cubicBezTo>
                    <a:cubicBezTo>
                      <a:pt x="32" y="4089"/>
                      <a:pt x="83" y="4124"/>
                      <a:pt x="141" y="4124"/>
                    </a:cubicBezTo>
                    <a:cubicBezTo>
                      <a:pt x="171" y="4124"/>
                      <a:pt x="203" y="4115"/>
                      <a:pt x="235" y="4094"/>
                    </a:cubicBezTo>
                    <a:cubicBezTo>
                      <a:pt x="1616" y="3225"/>
                      <a:pt x="3203" y="1705"/>
                      <a:pt x="3480" y="69"/>
                    </a:cubicBezTo>
                    <a:cubicBezTo>
                      <a:pt x="3488" y="29"/>
                      <a:pt x="3456" y="0"/>
                      <a:pt x="3422" y="0"/>
                    </a:cubicBezTo>
                    <a:close/>
                  </a:path>
                </a:pathLst>
              </a:custGeom>
              <a:solidFill>
                <a:srgbClr val="3929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368;p36">
                <a:extLst>
                  <a:ext uri="{FF2B5EF4-FFF2-40B4-BE49-F238E27FC236}">
                    <a16:creationId xmlns:a16="http://schemas.microsoft.com/office/drawing/2014/main" id="{4FD7734C-52D6-82B7-0819-4D659149D7EA}"/>
                  </a:ext>
                </a:extLst>
              </p:cNvPr>
              <p:cNvSpPr/>
              <p:nvPr/>
            </p:nvSpPr>
            <p:spPr>
              <a:xfrm>
                <a:off x="1538718" y="3252930"/>
                <a:ext cx="172025" cy="202161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206" extrusionOk="0">
                    <a:moveTo>
                      <a:pt x="3489" y="84"/>
                    </a:moveTo>
                    <a:cubicBezTo>
                      <a:pt x="3490" y="85"/>
                      <a:pt x="3490" y="85"/>
                      <a:pt x="3490" y="85"/>
                    </a:cubicBezTo>
                    <a:cubicBezTo>
                      <a:pt x="3494" y="89"/>
                      <a:pt x="3494" y="89"/>
                      <a:pt x="3494" y="92"/>
                    </a:cubicBezTo>
                    <a:cubicBezTo>
                      <a:pt x="3494" y="92"/>
                      <a:pt x="3497" y="96"/>
                      <a:pt x="3497" y="99"/>
                    </a:cubicBezTo>
                    <a:lnTo>
                      <a:pt x="3494" y="102"/>
                    </a:lnTo>
                    <a:cubicBezTo>
                      <a:pt x="3357" y="910"/>
                      <a:pt x="2897" y="1694"/>
                      <a:pt x="2297" y="2382"/>
                    </a:cubicBezTo>
                    <a:cubicBezTo>
                      <a:pt x="1694" y="3071"/>
                      <a:pt x="958" y="3667"/>
                      <a:pt x="269" y="4100"/>
                    </a:cubicBezTo>
                    <a:cubicBezTo>
                      <a:pt x="242" y="4117"/>
                      <a:pt x="219" y="4124"/>
                      <a:pt x="198" y="4124"/>
                    </a:cubicBezTo>
                    <a:cubicBezTo>
                      <a:pt x="178" y="4124"/>
                      <a:pt x="157" y="4117"/>
                      <a:pt x="137" y="4107"/>
                    </a:cubicBezTo>
                    <a:cubicBezTo>
                      <a:pt x="130" y="4101"/>
                      <a:pt x="123" y="4095"/>
                      <a:pt x="116" y="4089"/>
                    </a:cubicBezTo>
                    <a:lnTo>
                      <a:pt x="116" y="4089"/>
                    </a:lnTo>
                    <a:cubicBezTo>
                      <a:pt x="1020" y="3600"/>
                      <a:pt x="1754" y="2774"/>
                      <a:pt x="2347" y="1894"/>
                    </a:cubicBezTo>
                    <a:lnTo>
                      <a:pt x="2347" y="1894"/>
                    </a:lnTo>
                    <a:lnTo>
                      <a:pt x="2349" y="1895"/>
                    </a:lnTo>
                    <a:cubicBezTo>
                      <a:pt x="2652" y="1482"/>
                      <a:pt x="2884" y="1046"/>
                      <a:pt x="3135" y="620"/>
                    </a:cubicBezTo>
                    <a:lnTo>
                      <a:pt x="3133" y="619"/>
                    </a:lnTo>
                    <a:lnTo>
                      <a:pt x="3133" y="619"/>
                    </a:lnTo>
                    <a:cubicBezTo>
                      <a:pt x="3258" y="446"/>
                      <a:pt x="3375" y="266"/>
                      <a:pt x="3489" y="84"/>
                    </a:cubicBezTo>
                    <a:close/>
                    <a:moveTo>
                      <a:pt x="3459" y="0"/>
                    </a:moveTo>
                    <a:lnTo>
                      <a:pt x="3442" y="3"/>
                    </a:lnTo>
                    <a:lnTo>
                      <a:pt x="3432" y="21"/>
                    </a:lnTo>
                    <a:cubicBezTo>
                      <a:pt x="3316" y="208"/>
                      <a:pt x="3193" y="395"/>
                      <a:pt x="3068" y="576"/>
                    </a:cubicBezTo>
                    <a:lnTo>
                      <a:pt x="3064" y="576"/>
                    </a:lnTo>
                    <a:cubicBezTo>
                      <a:pt x="2812" y="1009"/>
                      <a:pt x="2580" y="1441"/>
                      <a:pt x="2284" y="1844"/>
                    </a:cubicBezTo>
                    <a:lnTo>
                      <a:pt x="2281" y="1847"/>
                    </a:lnTo>
                    <a:cubicBezTo>
                      <a:pt x="1688" y="2730"/>
                      <a:pt x="948" y="3555"/>
                      <a:pt x="52" y="4032"/>
                    </a:cubicBezTo>
                    <a:lnTo>
                      <a:pt x="48" y="4035"/>
                    </a:lnTo>
                    <a:lnTo>
                      <a:pt x="41" y="4038"/>
                    </a:lnTo>
                    <a:cubicBezTo>
                      <a:pt x="41" y="4042"/>
                      <a:pt x="38" y="4042"/>
                      <a:pt x="31" y="4049"/>
                    </a:cubicBezTo>
                    <a:lnTo>
                      <a:pt x="0" y="4069"/>
                    </a:lnTo>
                    <a:lnTo>
                      <a:pt x="21" y="4104"/>
                    </a:lnTo>
                    <a:cubicBezTo>
                      <a:pt x="41" y="4131"/>
                      <a:pt x="65" y="4158"/>
                      <a:pt x="96" y="4175"/>
                    </a:cubicBezTo>
                    <a:cubicBezTo>
                      <a:pt x="126" y="4192"/>
                      <a:pt x="161" y="4206"/>
                      <a:pt x="198" y="4206"/>
                    </a:cubicBezTo>
                    <a:cubicBezTo>
                      <a:pt x="236" y="4206"/>
                      <a:pt x="277" y="4192"/>
                      <a:pt x="314" y="4168"/>
                    </a:cubicBezTo>
                    <a:cubicBezTo>
                      <a:pt x="1006" y="3731"/>
                      <a:pt x="1752" y="3132"/>
                      <a:pt x="2358" y="2437"/>
                    </a:cubicBezTo>
                    <a:cubicBezTo>
                      <a:pt x="2965" y="1738"/>
                      <a:pt x="3436" y="944"/>
                      <a:pt x="3575" y="116"/>
                    </a:cubicBezTo>
                    <a:cubicBezTo>
                      <a:pt x="3575" y="109"/>
                      <a:pt x="3579" y="102"/>
                      <a:pt x="3579" y="99"/>
                    </a:cubicBezTo>
                    <a:cubicBezTo>
                      <a:pt x="3579" y="85"/>
                      <a:pt x="3575" y="68"/>
                      <a:pt x="3569" y="58"/>
                    </a:cubicBezTo>
                    <a:cubicBezTo>
                      <a:pt x="3562" y="41"/>
                      <a:pt x="3548" y="24"/>
                      <a:pt x="3531" y="14"/>
                    </a:cubicBezTo>
                    <a:cubicBezTo>
                      <a:pt x="3514" y="3"/>
                      <a:pt x="3497" y="0"/>
                      <a:pt x="3476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1369;p36">
                <a:extLst>
                  <a:ext uri="{FF2B5EF4-FFF2-40B4-BE49-F238E27FC236}">
                    <a16:creationId xmlns:a16="http://schemas.microsoft.com/office/drawing/2014/main" id="{98C3F2A1-23E7-2F12-D174-280B62ECBFA2}"/>
                  </a:ext>
                </a:extLst>
              </p:cNvPr>
              <p:cNvSpPr/>
              <p:nvPr/>
            </p:nvSpPr>
            <p:spPr>
              <a:xfrm>
                <a:off x="1442252" y="2062287"/>
                <a:ext cx="75702" cy="171736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3573" extrusionOk="0">
                    <a:moveTo>
                      <a:pt x="591" y="1"/>
                    </a:moveTo>
                    <a:cubicBezTo>
                      <a:pt x="579" y="1"/>
                      <a:pt x="567" y="2"/>
                      <a:pt x="556" y="3"/>
                    </a:cubicBezTo>
                    <a:cubicBezTo>
                      <a:pt x="191" y="48"/>
                      <a:pt x="0" y="886"/>
                      <a:pt x="129" y="1871"/>
                    </a:cubicBezTo>
                    <a:cubicBezTo>
                      <a:pt x="252" y="2828"/>
                      <a:pt x="633" y="3573"/>
                      <a:pt x="989" y="3573"/>
                    </a:cubicBezTo>
                    <a:cubicBezTo>
                      <a:pt x="999" y="3573"/>
                      <a:pt x="1009" y="3572"/>
                      <a:pt x="1019" y="3571"/>
                    </a:cubicBezTo>
                    <a:cubicBezTo>
                      <a:pt x="1384" y="3520"/>
                      <a:pt x="1575" y="2685"/>
                      <a:pt x="1445" y="1701"/>
                    </a:cubicBezTo>
                    <a:cubicBezTo>
                      <a:pt x="1323" y="747"/>
                      <a:pt x="946" y="1"/>
                      <a:pt x="591" y="1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370;p36">
                <a:extLst>
                  <a:ext uri="{FF2B5EF4-FFF2-40B4-BE49-F238E27FC236}">
                    <a16:creationId xmlns:a16="http://schemas.microsoft.com/office/drawing/2014/main" id="{E6301E28-612C-D81C-837B-8E5ABCD6240A}"/>
                  </a:ext>
                </a:extLst>
              </p:cNvPr>
              <p:cNvSpPr/>
              <p:nvPr/>
            </p:nvSpPr>
            <p:spPr>
              <a:xfrm>
                <a:off x="1444511" y="2060268"/>
                <a:ext cx="71184" cy="17567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3655" extrusionOk="0">
                    <a:moveTo>
                      <a:pt x="540" y="82"/>
                    </a:moveTo>
                    <a:cubicBezTo>
                      <a:pt x="576" y="82"/>
                      <a:pt x="617" y="93"/>
                      <a:pt x="655" y="113"/>
                    </a:cubicBezTo>
                    <a:cubicBezTo>
                      <a:pt x="727" y="148"/>
                      <a:pt x="801" y="212"/>
                      <a:pt x="873" y="307"/>
                    </a:cubicBezTo>
                    <a:cubicBezTo>
                      <a:pt x="979" y="450"/>
                      <a:pt x="1081" y="655"/>
                      <a:pt x="1166" y="900"/>
                    </a:cubicBezTo>
                    <a:cubicBezTo>
                      <a:pt x="1251" y="1146"/>
                      <a:pt x="1320" y="1436"/>
                      <a:pt x="1358" y="1746"/>
                    </a:cubicBezTo>
                    <a:cubicBezTo>
                      <a:pt x="1385" y="1954"/>
                      <a:pt x="1398" y="2155"/>
                      <a:pt x="1398" y="2342"/>
                    </a:cubicBezTo>
                    <a:cubicBezTo>
                      <a:pt x="1398" y="2690"/>
                      <a:pt x="1353" y="2993"/>
                      <a:pt x="1276" y="3211"/>
                    </a:cubicBezTo>
                    <a:cubicBezTo>
                      <a:pt x="1235" y="3320"/>
                      <a:pt x="1187" y="3409"/>
                      <a:pt x="1136" y="3470"/>
                    </a:cubicBezTo>
                    <a:cubicBezTo>
                      <a:pt x="1108" y="3501"/>
                      <a:pt x="1081" y="3525"/>
                      <a:pt x="1054" y="3542"/>
                    </a:cubicBezTo>
                    <a:cubicBezTo>
                      <a:pt x="1026" y="3555"/>
                      <a:pt x="996" y="3569"/>
                      <a:pt x="969" y="3572"/>
                    </a:cubicBezTo>
                    <a:lnTo>
                      <a:pt x="941" y="3572"/>
                    </a:lnTo>
                    <a:cubicBezTo>
                      <a:pt x="904" y="3572"/>
                      <a:pt x="867" y="3562"/>
                      <a:pt x="826" y="3545"/>
                    </a:cubicBezTo>
                    <a:cubicBezTo>
                      <a:pt x="754" y="3508"/>
                      <a:pt x="683" y="3443"/>
                      <a:pt x="611" y="3347"/>
                    </a:cubicBezTo>
                    <a:cubicBezTo>
                      <a:pt x="502" y="3204"/>
                      <a:pt x="400" y="3000"/>
                      <a:pt x="315" y="2754"/>
                    </a:cubicBezTo>
                    <a:cubicBezTo>
                      <a:pt x="229" y="2509"/>
                      <a:pt x="161" y="2219"/>
                      <a:pt x="120" y="1909"/>
                    </a:cubicBezTo>
                    <a:cubicBezTo>
                      <a:pt x="96" y="1702"/>
                      <a:pt x="82" y="1500"/>
                      <a:pt x="82" y="1313"/>
                    </a:cubicBezTo>
                    <a:cubicBezTo>
                      <a:pt x="82" y="966"/>
                      <a:pt x="127" y="659"/>
                      <a:pt x="205" y="440"/>
                    </a:cubicBezTo>
                    <a:cubicBezTo>
                      <a:pt x="243" y="332"/>
                      <a:pt x="290" y="246"/>
                      <a:pt x="345" y="184"/>
                    </a:cubicBezTo>
                    <a:cubicBezTo>
                      <a:pt x="372" y="154"/>
                      <a:pt x="400" y="130"/>
                      <a:pt x="427" y="117"/>
                    </a:cubicBezTo>
                    <a:cubicBezTo>
                      <a:pt x="454" y="99"/>
                      <a:pt x="482" y="90"/>
                      <a:pt x="512" y="82"/>
                    </a:cubicBezTo>
                    <a:close/>
                    <a:moveTo>
                      <a:pt x="540" y="0"/>
                    </a:moveTo>
                    <a:cubicBezTo>
                      <a:pt x="529" y="0"/>
                      <a:pt x="515" y="0"/>
                      <a:pt x="502" y="5"/>
                    </a:cubicBezTo>
                    <a:cubicBezTo>
                      <a:pt x="461" y="8"/>
                      <a:pt x="420" y="21"/>
                      <a:pt x="383" y="45"/>
                    </a:cubicBezTo>
                    <a:cubicBezTo>
                      <a:pt x="321" y="82"/>
                      <a:pt x="263" y="144"/>
                      <a:pt x="219" y="222"/>
                    </a:cubicBezTo>
                    <a:cubicBezTo>
                      <a:pt x="147" y="338"/>
                      <a:pt x="93" y="495"/>
                      <a:pt x="55" y="679"/>
                    </a:cubicBezTo>
                    <a:cubicBezTo>
                      <a:pt x="18" y="867"/>
                      <a:pt x="1" y="1081"/>
                      <a:pt x="1" y="1313"/>
                    </a:cubicBezTo>
                    <a:cubicBezTo>
                      <a:pt x="1" y="1504"/>
                      <a:pt x="15" y="1708"/>
                      <a:pt x="42" y="1919"/>
                    </a:cubicBezTo>
                    <a:cubicBezTo>
                      <a:pt x="103" y="2400"/>
                      <a:pt x="229" y="2830"/>
                      <a:pt x="389" y="3140"/>
                    </a:cubicBezTo>
                    <a:cubicBezTo>
                      <a:pt x="468" y="3297"/>
                      <a:pt x="553" y="3423"/>
                      <a:pt x="645" y="3511"/>
                    </a:cubicBezTo>
                    <a:cubicBezTo>
                      <a:pt x="693" y="3555"/>
                      <a:pt x="740" y="3593"/>
                      <a:pt x="788" y="3616"/>
                    </a:cubicBezTo>
                    <a:cubicBezTo>
                      <a:pt x="839" y="3640"/>
                      <a:pt x="891" y="3654"/>
                      <a:pt x="941" y="3654"/>
                    </a:cubicBezTo>
                    <a:cubicBezTo>
                      <a:pt x="952" y="3654"/>
                      <a:pt x="965" y="3654"/>
                      <a:pt x="979" y="3651"/>
                    </a:cubicBezTo>
                    <a:cubicBezTo>
                      <a:pt x="1020" y="3647"/>
                      <a:pt x="1061" y="3634"/>
                      <a:pt x="1095" y="3610"/>
                    </a:cubicBezTo>
                    <a:cubicBezTo>
                      <a:pt x="1160" y="3572"/>
                      <a:pt x="1214" y="3511"/>
                      <a:pt x="1262" y="3432"/>
                    </a:cubicBezTo>
                    <a:cubicBezTo>
                      <a:pt x="1333" y="3317"/>
                      <a:pt x="1388" y="3160"/>
                      <a:pt x="1425" y="2976"/>
                    </a:cubicBezTo>
                    <a:cubicBezTo>
                      <a:pt x="1460" y="2789"/>
                      <a:pt x="1480" y="2574"/>
                      <a:pt x="1480" y="2342"/>
                    </a:cubicBezTo>
                    <a:cubicBezTo>
                      <a:pt x="1480" y="2152"/>
                      <a:pt x="1466" y="1947"/>
                      <a:pt x="1439" y="1735"/>
                    </a:cubicBezTo>
                    <a:cubicBezTo>
                      <a:pt x="1378" y="1255"/>
                      <a:pt x="1251" y="826"/>
                      <a:pt x="1095" y="516"/>
                    </a:cubicBezTo>
                    <a:cubicBezTo>
                      <a:pt x="1013" y="359"/>
                      <a:pt x="928" y="233"/>
                      <a:pt x="836" y="144"/>
                    </a:cubicBezTo>
                    <a:cubicBezTo>
                      <a:pt x="788" y="99"/>
                      <a:pt x="740" y="62"/>
                      <a:pt x="693" y="38"/>
                    </a:cubicBezTo>
                    <a:cubicBezTo>
                      <a:pt x="645" y="14"/>
                      <a:pt x="594" y="0"/>
                      <a:pt x="54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371;p36">
                <a:extLst>
                  <a:ext uri="{FF2B5EF4-FFF2-40B4-BE49-F238E27FC236}">
                    <a16:creationId xmlns:a16="http://schemas.microsoft.com/office/drawing/2014/main" id="{B2F0F0DB-07B0-469B-E7F0-9CE9B2EFA8B6}"/>
                  </a:ext>
                </a:extLst>
              </p:cNvPr>
              <p:cNvSpPr/>
              <p:nvPr/>
            </p:nvSpPr>
            <p:spPr>
              <a:xfrm>
                <a:off x="1383277" y="1874309"/>
                <a:ext cx="63398" cy="61043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270" extrusionOk="0">
                    <a:moveTo>
                      <a:pt x="1020" y="0"/>
                    </a:moveTo>
                    <a:cubicBezTo>
                      <a:pt x="821" y="0"/>
                      <a:pt x="584" y="132"/>
                      <a:pt x="467" y="226"/>
                    </a:cubicBezTo>
                    <a:cubicBezTo>
                      <a:pt x="215" y="431"/>
                      <a:pt x="0" y="796"/>
                      <a:pt x="76" y="1195"/>
                    </a:cubicBezTo>
                    <a:cubicBezTo>
                      <a:pt x="85" y="1242"/>
                      <a:pt x="119" y="1270"/>
                      <a:pt x="151" y="1270"/>
                    </a:cubicBezTo>
                    <a:cubicBezTo>
                      <a:pt x="174" y="1270"/>
                      <a:pt x="197" y="1255"/>
                      <a:pt x="208" y="1222"/>
                    </a:cubicBezTo>
                    <a:cubicBezTo>
                      <a:pt x="310" y="929"/>
                      <a:pt x="419" y="656"/>
                      <a:pt x="651" y="489"/>
                    </a:cubicBezTo>
                    <a:cubicBezTo>
                      <a:pt x="757" y="414"/>
                      <a:pt x="873" y="370"/>
                      <a:pt x="1002" y="363"/>
                    </a:cubicBezTo>
                    <a:cubicBezTo>
                      <a:pt x="1013" y="362"/>
                      <a:pt x="1024" y="362"/>
                      <a:pt x="1035" y="362"/>
                    </a:cubicBezTo>
                    <a:cubicBezTo>
                      <a:pt x="1067" y="362"/>
                      <a:pt x="1096" y="365"/>
                      <a:pt x="1125" y="365"/>
                    </a:cubicBezTo>
                    <a:cubicBezTo>
                      <a:pt x="1178" y="365"/>
                      <a:pt x="1226" y="356"/>
                      <a:pt x="1278" y="308"/>
                    </a:cubicBezTo>
                    <a:cubicBezTo>
                      <a:pt x="1319" y="271"/>
                      <a:pt x="1319" y="203"/>
                      <a:pt x="1292" y="152"/>
                    </a:cubicBezTo>
                    <a:cubicBezTo>
                      <a:pt x="1231" y="41"/>
                      <a:pt x="1132" y="0"/>
                      <a:pt x="1020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372;p36">
                <a:extLst>
                  <a:ext uri="{FF2B5EF4-FFF2-40B4-BE49-F238E27FC236}">
                    <a16:creationId xmlns:a16="http://schemas.microsoft.com/office/drawing/2014/main" id="{578AC871-F1C7-11E4-E3F7-DC21199B0756}"/>
                  </a:ext>
                </a:extLst>
              </p:cNvPr>
              <p:cNvSpPr/>
              <p:nvPr/>
            </p:nvSpPr>
            <p:spPr>
              <a:xfrm>
                <a:off x="995397" y="1204824"/>
                <a:ext cx="1465406" cy="3111584"/>
              </a:xfrm>
              <a:custGeom>
                <a:avLst/>
                <a:gdLst/>
                <a:ahLst/>
                <a:cxnLst/>
                <a:rect l="l" t="t" r="r" b="b"/>
                <a:pathLst>
                  <a:path w="30488" h="64737" extrusionOk="0">
                    <a:moveTo>
                      <a:pt x="14030" y="548"/>
                    </a:moveTo>
                    <a:lnTo>
                      <a:pt x="14030" y="548"/>
                    </a:lnTo>
                    <a:cubicBezTo>
                      <a:pt x="13884" y="858"/>
                      <a:pt x="13687" y="1120"/>
                      <a:pt x="13417" y="1372"/>
                    </a:cubicBezTo>
                    <a:cubicBezTo>
                      <a:pt x="13325" y="1457"/>
                      <a:pt x="13339" y="1560"/>
                      <a:pt x="13380" y="1624"/>
                    </a:cubicBezTo>
                    <a:cubicBezTo>
                      <a:pt x="13418" y="1682"/>
                      <a:pt x="13489" y="1729"/>
                      <a:pt x="13572" y="1729"/>
                    </a:cubicBezTo>
                    <a:cubicBezTo>
                      <a:pt x="13601" y="1729"/>
                      <a:pt x="13631" y="1723"/>
                      <a:pt x="13662" y="1710"/>
                    </a:cubicBezTo>
                    <a:cubicBezTo>
                      <a:pt x="14461" y="1381"/>
                      <a:pt x="15281" y="1232"/>
                      <a:pt x="16100" y="1232"/>
                    </a:cubicBezTo>
                    <a:cubicBezTo>
                      <a:pt x="19468" y="1232"/>
                      <a:pt x="22829" y="3756"/>
                      <a:pt x="24674" y="6716"/>
                    </a:cubicBezTo>
                    <a:lnTo>
                      <a:pt x="24892" y="7071"/>
                    </a:lnTo>
                    <a:cubicBezTo>
                      <a:pt x="25366" y="7827"/>
                      <a:pt x="25696" y="8536"/>
                      <a:pt x="25942" y="9303"/>
                    </a:cubicBezTo>
                    <a:cubicBezTo>
                      <a:pt x="26228" y="10192"/>
                      <a:pt x="26412" y="11119"/>
                      <a:pt x="26490" y="12063"/>
                    </a:cubicBezTo>
                    <a:cubicBezTo>
                      <a:pt x="26576" y="13068"/>
                      <a:pt x="26616" y="14149"/>
                      <a:pt x="26616" y="15345"/>
                    </a:cubicBezTo>
                    <a:cubicBezTo>
                      <a:pt x="26266" y="14970"/>
                      <a:pt x="25808" y="14708"/>
                      <a:pt x="25260" y="14622"/>
                    </a:cubicBezTo>
                    <a:cubicBezTo>
                      <a:pt x="25195" y="14616"/>
                      <a:pt x="25130" y="14609"/>
                      <a:pt x="25066" y="14605"/>
                    </a:cubicBezTo>
                    <a:cubicBezTo>
                      <a:pt x="24896" y="14663"/>
                      <a:pt x="24729" y="14739"/>
                      <a:pt x="24561" y="14789"/>
                    </a:cubicBezTo>
                    <a:cubicBezTo>
                      <a:pt x="24551" y="14789"/>
                      <a:pt x="24541" y="14789"/>
                      <a:pt x="24531" y="14793"/>
                    </a:cubicBezTo>
                    <a:cubicBezTo>
                      <a:pt x="24361" y="14828"/>
                      <a:pt x="24194" y="14845"/>
                      <a:pt x="24029" y="14845"/>
                    </a:cubicBezTo>
                    <a:cubicBezTo>
                      <a:pt x="22637" y="14845"/>
                      <a:pt x="21450" y="13648"/>
                      <a:pt x="20584" y="12642"/>
                    </a:cubicBezTo>
                    <a:cubicBezTo>
                      <a:pt x="19699" y="11617"/>
                      <a:pt x="19139" y="10451"/>
                      <a:pt x="18567" y="9248"/>
                    </a:cubicBezTo>
                    <a:cubicBezTo>
                      <a:pt x="18236" y="7851"/>
                      <a:pt x="17660" y="6174"/>
                      <a:pt x="16638" y="5186"/>
                    </a:cubicBezTo>
                    <a:cubicBezTo>
                      <a:pt x="16625" y="5173"/>
                      <a:pt x="16607" y="5167"/>
                      <a:pt x="16588" y="5167"/>
                    </a:cubicBezTo>
                    <a:cubicBezTo>
                      <a:pt x="16540" y="5167"/>
                      <a:pt x="16490" y="5207"/>
                      <a:pt x="16512" y="5261"/>
                    </a:cubicBezTo>
                    <a:cubicBezTo>
                      <a:pt x="16784" y="5922"/>
                      <a:pt x="17197" y="6522"/>
                      <a:pt x="17483" y="7176"/>
                    </a:cubicBezTo>
                    <a:cubicBezTo>
                      <a:pt x="17807" y="7912"/>
                      <a:pt x="18063" y="8672"/>
                      <a:pt x="18243" y="9456"/>
                    </a:cubicBezTo>
                    <a:cubicBezTo>
                      <a:pt x="18604" y="11034"/>
                      <a:pt x="18645" y="12666"/>
                      <a:pt x="18373" y="14261"/>
                    </a:cubicBezTo>
                    <a:cubicBezTo>
                      <a:pt x="18368" y="14261"/>
                      <a:pt x="18362" y="14260"/>
                      <a:pt x="18356" y="14260"/>
                    </a:cubicBezTo>
                    <a:cubicBezTo>
                      <a:pt x="18354" y="14260"/>
                      <a:pt x="18351" y="14260"/>
                      <a:pt x="18349" y="14261"/>
                    </a:cubicBezTo>
                    <a:cubicBezTo>
                      <a:pt x="17033" y="14374"/>
                      <a:pt x="15724" y="14497"/>
                      <a:pt x="14419" y="14694"/>
                    </a:cubicBezTo>
                    <a:cubicBezTo>
                      <a:pt x="13168" y="14882"/>
                      <a:pt x="11778" y="15028"/>
                      <a:pt x="10579" y="15471"/>
                    </a:cubicBezTo>
                    <a:cubicBezTo>
                      <a:pt x="10354" y="14970"/>
                      <a:pt x="10101" y="14479"/>
                      <a:pt x="9928" y="13958"/>
                    </a:cubicBezTo>
                    <a:cubicBezTo>
                      <a:pt x="9662" y="13154"/>
                      <a:pt x="9467" y="12326"/>
                      <a:pt x="9359" y="11484"/>
                    </a:cubicBezTo>
                    <a:cubicBezTo>
                      <a:pt x="9127" y="9708"/>
                      <a:pt x="9338" y="7980"/>
                      <a:pt x="9631" y="6225"/>
                    </a:cubicBezTo>
                    <a:cubicBezTo>
                      <a:pt x="9639" y="6181"/>
                      <a:pt x="9607" y="6153"/>
                      <a:pt x="9574" y="6153"/>
                    </a:cubicBezTo>
                    <a:cubicBezTo>
                      <a:pt x="9551" y="6153"/>
                      <a:pt x="9528" y="6166"/>
                      <a:pt x="9516" y="6195"/>
                    </a:cubicBezTo>
                    <a:cubicBezTo>
                      <a:pt x="9079" y="7285"/>
                      <a:pt x="8898" y="8474"/>
                      <a:pt x="8888" y="9660"/>
                    </a:cubicBezTo>
                    <a:cubicBezTo>
                      <a:pt x="8326" y="10764"/>
                      <a:pt x="8026" y="12063"/>
                      <a:pt x="7696" y="13181"/>
                    </a:cubicBezTo>
                    <a:cubicBezTo>
                      <a:pt x="7423" y="14097"/>
                      <a:pt x="7144" y="15018"/>
                      <a:pt x="6762" y="15894"/>
                    </a:cubicBezTo>
                    <a:cubicBezTo>
                      <a:pt x="6537" y="16408"/>
                      <a:pt x="6295" y="16964"/>
                      <a:pt x="5862" y="17339"/>
                    </a:cubicBezTo>
                    <a:cubicBezTo>
                      <a:pt x="5613" y="17557"/>
                      <a:pt x="5290" y="17691"/>
                      <a:pt x="4978" y="17691"/>
                    </a:cubicBezTo>
                    <a:cubicBezTo>
                      <a:pt x="4705" y="17691"/>
                      <a:pt x="4441" y="17588"/>
                      <a:pt x="4243" y="17345"/>
                    </a:cubicBezTo>
                    <a:cubicBezTo>
                      <a:pt x="4192" y="17342"/>
                      <a:pt x="4141" y="17339"/>
                      <a:pt x="4093" y="17335"/>
                    </a:cubicBezTo>
                    <a:lnTo>
                      <a:pt x="4093" y="17312"/>
                    </a:lnTo>
                    <a:cubicBezTo>
                      <a:pt x="4090" y="17308"/>
                      <a:pt x="4093" y="17304"/>
                      <a:pt x="4093" y="17298"/>
                    </a:cubicBezTo>
                    <a:lnTo>
                      <a:pt x="4093" y="17298"/>
                    </a:lnTo>
                    <a:cubicBezTo>
                      <a:pt x="4042" y="17304"/>
                      <a:pt x="3998" y="17308"/>
                      <a:pt x="3950" y="17318"/>
                    </a:cubicBezTo>
                    <a:cubicBezTo>
                      <a:pt x="3940" y="17315"/>
                      <a:pt x="3929" y="17315"/>
                      <a:pt x="3919" y="17315"/>
                    </a:cubicBezTo>
                    <a:cubicBezTo>
                      <a:pt x="3916" y="17315"/>
                      <a:pt x="3916" y="17318"/>
                      <a:pt x="3913" y="17322"/>
                    </a:cubicBezTo>
                    <a:cubicBezTo>
                      <a:pt x="3729" y="17353"/>
                      <a:pt x="3548" y="17403"/>
                      <a:pt x="3388" y="17475"/>
                    </a:cubicBezTo>
                    <a:cubicBezTo>
                      <a:pt x="3108" y="17594"/>
                      <a:pt x="2873" y="17762"/>
                      <a:pt x="2675" y="17959"/>
                    </a:cubicBezTo>
                    <a:cubicBezTo>
                      <a:pt x="2617" y="17768"/>
                      <a:pt x="2556" y="17570"/>
                      <a:pt x="2488" y="17366"/>
                    </a:cubicBezTo>
                    <a:cubicBezTo>
                      <a:pt x="2260" y="16661"/>
                      <a:pt x="2024" y="15934"/>
                      <a:pt x="2038" y="15308"/>
                    </a:cubicBezTo>
                    <a:cubicBezTo>
                      <a:pt x="1909" y="14374"/>
                      <a:pt x="1885" y="13427"/>
                      <a:pt x="1966" y="12496"/>
                    </a:cubicBezTo>
                    <a:cubicBezTo>
                      <a:pt x="2123" y="10700"/>
                      <a:pt x="2689" y="8935"/>
                      <a:pt x="3602" y="7391"/>
                    </a:cubicBezTo>
                    <a:cubicBezTo>
                      <a:pt x="4481" y="5905"/>
                      <a:pt x="5692" y="4593"/>
                      <a:pt x="7103" y="3595"/>
                    </a:cubicBezTo>
                    <a:cubicBezTo>
                      <a:pt x="7910" y="3025"/>
                      <a:pt x="8667" y="2620"/>
                      <a:pt x="9420" y="2354"/>
                    </a:cubicBezTo>
                    <a:cubicBezTo>
                      <a:pt x="9893" y="2190"/>
                      <a:pt x="10364" y="2085"/>
                      <a:pt x="10817" y="2047"/>
                    </a:cubicBezTo>
                    <a:cubicBezTo>
                      <a:pt x="10887" y="2041"/>
                      <a:pt x="10958" y="2039"/>
                      <a:pt x="11029" y="2039"/>
                    </a:cubicBezTo>
                    <a:cubicBezTo>
                      <a:pt x="11196" y="2039"/>
                      <a:pt x="11364" y="2052"/>
                      <a:pt x="11526" y="2064"/>
                    </a:cubicBezTo>
                    <a:cubicBezTo>
                      <a:pt x="11659" y="2074"/>
                      <a:pt x="11795" y="2085"/>
                      <a:pt x="11924" y="2088"/>
                    </a:cubicBezTo>
                    <a:cubicBezTo>
                      <a:pt x="11957" y="2107"/>
                      <a:pt x="11990" y="2116"/>
                      <a:pt x="12021" y="2116"/>
                    </a:cubicBezTo>
                    <a:cubicBezTo>
                      <a:pt x="12052" y="2116"/>
                      <a:pt x="12081" y="2107"/>
                      <a:pt x="12108" y="2088"/>
                    </a:cubicBezTo>
                    <a:cubicBezTo>
                      <a:pt x="12157" y="2088"/>
                      <a:pt x="12207" y="2085"/>
                      <a:pt x="12259" y="2078"/>
                    </a:cubicBezTo>
                    <a:cubicBezTo>
                      <a:pt x="12300" y="2074"/>
                      <a:pt x="12330" y="2047"/>
                      <a:pt x="12344" y="2010"/>
                    </a:cubicBezTo>
                    <a:cubicBezTo>
                      <a:pt x="12354" y="1969"/>
                      <a:pt x="12344" y="1924"/>
                      <a:pt x="12313" y="1901"/>
                    </a:cubicBezTo>
                    <a:cubicBezTo>
                      <a:pt x="12218" y="1822"/>
                      <a:pt x="12108" y="1754"/>
                      <a:pt x="11979" y="1700"/>
                    </a:cubicBezTo>
                    <a:cubicBezTo>
                      <a:pt x="11785" y="1547"/>
                      <a:pt x="11573" y="1386"/>
                      <a:pt x="11318" y="1202"/>
                    </a:cubicBezTo>
                    <a:lnTo>
                      <a:pt x="11318" y="1202"/>
                    </a:lnTo>
                    <a:cubicBezTo>
                      <a:pt x="11744" y="1281"/>
                      <a:pt x="12122" y="1489"/>
                      <a:pt x="12446" y="1812"/>
                    </a:cubicBezTo>
                    <a:cubicBezTo>
                      <a:pt x="12487" y="1853"/>
                      <a:pt x="12552" y="1876"/>
                      <a:pt x="12615" y="1876"/>
                    </a:cubicBezTo>
                    <a:cubicBezTo>
                      <a:pt x="12626" y="1876"/>
                      <a:pt x="12637" y="1875"/>
                      <a:pt x="12647" y="1874"/>
                    </a:cubicBezTo>
                    <a:cubicBezTo>
                      <a:pt x="12709" y="1860"/>
                      <a:pt x="12753" y="1825"/>
                      <a:pt x="12777" y="1775"/>
                    </a:cubicBezTo>
                    <a:cubicBezTo>
                      <a:pt x="13042" y="1206"/>
                      <a:pt x="13475" y="783"/>
                      <a:pt x="14030" y="548"/>
                    </a:cubicBezTo>
                    <a:close/>
                    <a:moveTo>
                      <a:pt x="24849" y="15111"/>
                    </a:moveTo>
                    <a:cubicBezTo>
                      <a:pt x="25016" y="15111"/>
                      <a:pt x="25189" y="15134"/>
                      <a:pt x="25363" y="15181"/>
                    </a:cubicBezTo>
                    <a:cubicBezTo>
                      <a:pt x="26217" y="15410"/>
                      <a:pt x="26684" y="16200"/>
                      <a:pt x="26814" y="17035"/>
                    </a:cubicBezTo>
                    <a:cubicBezTo>
                      <a:pt x="26953" y="17952"/>
                      <a:pt x="26719" y="18930"/>
                      <a:pt x="26238" y="19721"/>
                    </a:cubicBezTo>
                    <a:cubicBezTo>
                      <a:pt x="26017" y="20085"/>
                      <a:pt x="25737" y="20420"/>
                      <a:pt x="25396" y="20678"/>
                    </a:cubicBezTo>
                    <a:cubicBezTo>
                      <a:pt x="25359" y="20706"/>
                      <a:pt x="25322" y="20733"/>
                      <a:pt x="25281" y="20757"/>
                    </a:cubicBezTo>
                    <a:cubicBezTo>
                      <a:pt x="25168" y="19932"/>
                      <a:pt x="25066" y="19104"/>
                      <a:pt x="24981" y="18276"/>
                    </a:cubicBezTo>
                    <a:cubicBezTo>
                      <a:pt x="24919" y="17672"/>
                      <a:pt x="24888" y="17059"/>
                      <a:pt x="24841" y="16446"/>
                    </a:cubicBezTo>
                    <a:lnTo>
                      <a:pt x="24841" y="16446"/>
                    </a:lnTo>
                    <a:cubicBezTo>
                      <a:pt x="24855" y="16449"/>
                      <a:pt x="24868" y="16449"/>
                      <a:pt x="24882" y="16453"/>
                    </a:cubicBezTo>
                    <a:cubicBezTo>
                      <a:pt x="25519" y="16572"/>
                      <a:pt x="25802" y="17161"/>
                      <a:pt x="25904" y="17744"/>
                    </a:cubicBezTo>
                    <a:cubicBezTo>
                      <a:pt x="25909" y="17774"/>
                      <a:pt x="25934" y="17788"/>
                      <a:pt x="25959" y="17788"/>
                    </a:cubicBezTo>
                    <a:cubicBezTo>
                      <a:pt x="25982" y="17788"/>
                      <a:pt x="26006" y="17775"/>
                      <a:pt x="26013" y="17748"/>
                    </a:cubicBezTo>
                    <a:cubicBezTo>
                      <a:pt x="26187" y="17059"/>
                      <a:pt x="25673" y="16357"/>
                      <a:pt x="25008" y="16167"/>
                    </a:cubicBezTo>
                    <a:cubicBezTo>
                      <a:pt x="24950" y="16150"/>
                      <a:pt x="24882" y="16139"/>
                      <a:pt x="24814" y="16132"/>
                    </a:cubicBezTo>
                    <a:cubicBezTo>
                      <a:pt x="24779" y="15795"/>
                      <a:pt x="24742" y="15461"/>
                      <a:pt x="24684" y="15130"/>
                    </a:cubicBezTo>
                    <a:cubicBezTo>
                      <a:pt x="24691" y="15127"/>
                      <a:pt x="24698" y="15124"/>
                      <a:pt x="24704" y="15117"/>
                    </a:cubicBezTo>
                    <a:cubicBezTo>
                      <a:pt x="24752" y="15113"/>
                      <a:pt x="24800" y="15111"/>
                      <a:pt x="24849" y="15111"/>
                    </a:cubicBezTo>
                    <a:close/>
                    <a:moveTo>
                      <a:pt x="3916" y="17839"/>
                    </a:moveTo>
                    <a:cubicBezTo>
                      <a:pt x="3940" y="18187"/>
                      <a:pt x="3991" y="18539"/>
                      <a:pt x="4052" y="18890"/>
                    </a:cubicBezTo>
                    <a:cubicBezTo>
                      <a:pt x="4042" y="18893"/>
                      <a:pt x="4032" y="18896"/>
                      <a:pt x="4025" y="18903"/>
                    </a:cubicBezTo>
                    <a:cubicBezTo>
                      <a:pt x="3432" y="19254"/>
                      <a:pt x="3111" y="20065"/>
                      <a:pt x="3456" y="20686"/>
                    </a:cubicBezTo>
                    <a:cubicBezTo>
                      <a:pt x="3466" y="20704"/>
                      <a:pt x="3485" y="20712"/>
                      <a:pt x="3504" y="20712"/>
                    </a:cubicBezTo>
                    <a:cubicBezTo>
                      <a:pt x="3535" y="20712"/>
                      <a:pt x="3566" y="20690"/>
                      <a:pt x="3561" y="20655"/>
                    </a:cubicBezTo>
                    <a:cubicBezTo>
                      <a:pt x="3514" y="20106"/>
                      <a:pt x="3619" y="19506"/>
                      <a:pt x="4113" y="19203"/>
                    </a:cubicBezTo>
                    <a:cubicBezTo>
                      <a:pt x="4192" y="19612"/>
                      <a:pt x="4281" y="20021"/>
                      <a:pt x="4352" y="20416"/>
                    </a:cubicBezTo>
                    <a:cubicBezTo>
                      <a:pt x="4530" y="21405"/>
                      <a:pt x="4703" y="22396"/>
                      <a:pt x="4870" y="23388"/>
                    </a:cubicBezTo>
                    <a:cubicBezTo>
                      <a:pt x="4849" y="23377"/>
                      <a:pt x="4826" y="23371"/>
                      <a:pt x="4805" y="23360"/>
                    </a:cubicBezTo>
                    <a:cubicBezTo>
                      <a:pt x="4410" y="23197"/>
                      <a:pt x="4052" y="22948"/>
                      <a:pt x="3745" y="22652"/>
                    </a:cubicBezTo>
                    <a:cubicBezTo>
                      <a:pt x="3078" y="22011"/>
                      <a:pt x="2604" y="21128"/>
                      <a:pt x="2502" y="20205"/>
                    </a:cubicBezTo>
                    <a:cubicBezTo>
                      <a:pt x="2413" y="19363"/>
                      <a:pt x="2662" y="18481"/>
                      <a:pt x="3429" y="18041"/>
                    </a:cubicBezTo>
                    <a:cubicBezTo>
                      <a:pt x="3589" y="17949"/>
                      <a:pt x="3753" y="17884"/>
                      <a:pt x="3916" y="17839"/>
                    </a:cubicBezTo>
                    <a:close/>
                    <a:moveTo>
                      <a:pt x="3737" y="25348"/>
                    </a:moveTo>
                    <a:cubicBezTo>
                      <a:pt x="4120" y="25348"/>
                      <a:pt x="4469" y="25648"/>
                      <a:pt x="4475" y="26076"/>
                    </a:cubicBezTo>
                    <a:cubicBezTo>
                      <a:pt x="4481" y="26448"/>
                      <a:pt x="4253" y="26669"/>
                      <a:pt x="3954" y="26816"/>
                    </a:cubicBezTo>
                    <a:cubicBezTo>
                      <a:pt x="3630" y="26973"/>
                      <a:pt x="3221" y="27045"/>
                      <a:pt x="2935" y="27127"/>
                    </a:cubicBezTo>
                    <a:cubicBezTo>
                      <a:pt x="2900" y="27136"/>
                      <a:pt x="2865" y="27141"/>
                      <a:pt x="2831" y="27141"/>
                    </a:cubicBezTo>
                    <a:cubicBezTo>
                      <a:pt x="2660" y="27141"/>
                      <a:pt x="2502" y="27027"/>
                      <a:pt x="2454" y="26854"/>
                    </a:cubicBezTo>
                    <a:lnTo>
                      <a:pt x="2253" y="26141"/>
                    </a:lnTo>
                    <a:cubicBezTo>
                      <a:pt x="2195" y="25933"/>
                      <a:pt x="2318" y="25719"/>
                      <a:pt x="2526" y="25661"/>
                    </a:cubicBezTo>
                    <a:lnTo>
                      <a:pt x="3306" y="25443"/>
                    </a:lnTo>
                    <a:cubicBezTo>
                      <a:pt x="3361" y="25419"/>
                      <a:pt x="3418" y="25402"/>
                      <a:pt x="3479" y="25395"/>
                    </a:cubicBezTo>
                    <a:lnTo>
                      <a:pt x="3484" y="25395"/>
                    </a:lnTo>
                    <a:cubicBezTo>
                      <a:pt x="3476" y="25395"/>
                      <a:pt x="3473" y="25395"/>
                      <a:pt x="3487" y="25392"/>
                    </a:cubicBezTo>
                    <a:cubicBezTo>
                      <a:pt x="3570" y="25362"/>
                      <a:pt x="3654" y="25348"/>
                      <a:pt x="3737" y="25348"/>
                    </a:cubicBezTo>
                    <a:close/>
                    <a:moveTo>
                      <a:pt x="24397" y="15247"/>
                    </a:moveTo>
                    <a:cubicBezTo>
                      <a:pt x="24350" y="15901"/>
                      <a:pt x="24435" y="16609"/>
                      <a:pt x="24558" y="17277"/>
                    </a:cubicBezTo>
                    <a:cubicBezTo>
                      <a:pt x="24606" y="17826"/>
                      <a:pt x="24667" y="18371"/>
                      <a:pt x="24721" y="18903"/>
                    </a:cubicBezTo>
                    <a:cubicBezTo>
                      <a:pt x="24756" y="19230"/>
                      <a:pt x="24790" y="19557"/>
                      <a:pt x="24827" y="19884"/>
                    </a:cubicBezTo>
                    <a:cubicBezTo>
                      <a:pt x="24885" y="20406"/>
                      <a:pt x="24954" y="20924"/>
                      <a:pt x="25025" y="21438"/>
                    </a:cubicBezTo>
                    <a:cubicBezTo>
                      <a:pt x="25086" y="21902"/>
                      <a:pt x="25158" y="22362"/>
                      <a:pt x="25233" y="22822"/>
                    </a:cubicBezTo>
                    <a:cubicBezTo>
                      <a:pt x="25471" y="24298"/>
                      <a:pt x="25819" y="26710"/>
                      <a:pt x="27277" y="27604"/>
                    </a:cubicBezTo>
                    <a:cubicBezTo>
                      <a:pt x="26442" y="27423"/>
                      <a:pt x="25799" y="26956"/>
                      <a:pt x="25277" y="26162"/>
                    </a:cubicBezTo>
                    <a:cubicBezTo>
                      <a:pt x="25031" y="25784"/>
                      <a:pt x="24831" y="25385"/>
                      <a:pt x="24643" y="24980"/>
                    </a:cubicBezTo>
                    <a:cubicBezTo>
                      <a:pt x="24528" y="24727"/>
                      <a:pt x="24415" y="24475"/>
                      <a:pt x="24299" y="24219"/>
                    </a:cubicBezTo>
                    <a:cubicBezTo>
                      <a:pt x="24469" y="23569"/>
                      <a:pt x="24551" y="22869"/>
                      <a:pt x="24565" y="22158"/>
                    </a:cubicBezTo>
                    <a:cubicBezTo>
                      <a:pt x="24581" y="21414"/>
                      <a:pt x="24531" y="20655"/>
                      <a:pt x="24438" y="19915"/>
                    </a:cubicBezTo>
                    <a:cubicBezTo>
                      <a:pt x="24336" y="19083"/>
                      <a:pt x="24183" y="18276"/>
                      <a:pt x="24023" y="17547"/>
                    </a:cubicBezTo>
                    <a:cubicBezTo>
                      <a:pt x="23985" y="17386"/>
                      <a:pt x="23784" y="16285"/>
                      <a:pt x="23590" y="15311"/>
                    </a:cubicBezTo>
                    <a:lnTo>
                      <a:pt x="23590" y="15311"/>
                    </a:lnTo>
                    <a:cubicBezTo>
                      <a:pt x="23679" y="15324"/>
                      <a:pt x="23768" y="15330"/>
                      <a:pt x="23857" y="15330"/>
                    </a:cubicBezTo>
                    <a:cubicBezTo>
                      <a:pt x="24037" y="15330"/>
                      <a:pt x="24217" y="15304"/>
                      <a:pt x="24397" y="15247"/>
                    </a:cubicBezTo>
                    <a:close/>
                    <a:moveTo>
                      <a:pt x="4305" y="27225"/>
                    </a:moveTo>
                    <a:lnTo>
                      <a:pt x="4305" y="27225"/>
                    </a:lnTo>
                    <a:cubicBezTo>
                      <a:pt x="4352" y="27791"/>
                      <a:pt x="4346" y="28299"/>
                      <a:pt x="4281" y="28722"/>
                    </a:cubicBezTo>
                    <a:cubicBezTo>
                      <a:pt x="4226" y="28669"/>
                      <a:pt x="4166" y="28651"/>
                      <a:pt x="4101" y="28651"/>
                    </a:cubicBezTo>
                    <a:cubicBezTo>
                      <a:pt x="4039" y="28651"/>
                      <a:pt x="3974" y="28667"/>
                      <a:pt x="3906" y="28687"/>
                    </a:cubicBezTo>
                    <a:cubicBezTo>
                      <a:pt x="3888" y="28694"/>
                      <a:pt x="3855" y="28701"/>
                      <a:pt x="3814" y="28711"/>
                    </a:cubicBezTo>
                    <a:cubicBezTo>
                      <a:pt x="3827" y="28278"/>
                      <a:pt x="3838" y="27846"/>
                      <a:pt x="3848" y="27413"/>
                    </a:cubicBezTo>
                    <a:lnTo>
                      <a:pt x="4015" y="27365"/>
                    </a:lnTo>
                    <a:cubicBezTo>
                      <a:pt x="4124" y="27334"/>
                      <a:pt x="4220" y="27286"/>
                      <a:pt x="4305" y="27225"/>
                    </a:cubicBezTo>
                    <a:close/>
                    <a:moveTo>
                      <a:pt x="4220" y="17826"/>
                    </a:moveTo>
                    <a:lnTo>
                      <a:pt x="4220" y="17826"/>
                    </a:lnTo>
                    <a:cubicBezTo>
                      <a:pt x="4277" y="17860"/>
                      <a:pt x="4335" y="17884"/>
                      <a:pt x="4396" y="17897"/>
                    </a:cubicBezTo>
                    <a:cubicBezTo>
                      <a:pt x="4407" y="17911"/>
                      <a:pt x="4417" y="17928"/>
                      <a:pt x="4427" y="17946"/>
                    </a:cubicBezTo>
                    <a:cubicBezTo>
                      <a:pt x="4599" y="18024"/>
                      <a:pt x="4786" y="18060"/>
                      <a:pt x="4978" y="18060"/>
                    </a:cubicBezTo>
                    <a:cubicBezTo>
                      <a:pt x="5053" y="18060"/>
                      <a:pt x="5129" y="18054"/>
                      <a:pt x="5204" y="18044"/>
                    </a:cubicBezTo>
                    <a:cubicBezTo>
                      <a:pt x="5249" y="18719"/>
                      <a:pt x="5310" y="19393"/>
                      <a:pt x="5348" y="20055"/>
                    </a:cubicBezTo>
                    <a:cubicBezTo>
                      <a:pt x="5392" y="20774"/>
                      <a:pt x="5524" y="21496"/>
                      <a:pt x="5613" y="22212"/>
                    </a:cubicBezTo>
                    <a:cubicBezTo>
                      <a:pt x="5784" y="23538"/>
                      <a:pt x="6008" y="24931"/>
                      <a:pt x="6592" y="26148"/>
                    </a:cubicBezTo>
                    <a:cubicBezTo>
                      <a:pt x="6554" y="26741"/>
                      <a:pt x="6653" y="27334"/>
                      <a:pt x="6513" y="27931"/>
                    </a:cubicBezTo>
                    <a:cubicBezTo>
                      <a:pt x="6373" y="28533"/>
                      <a:pt x="6104" y="28939"/>
                      <a:pt x="5702" y="29270"/>
                    </a:cubicBezTo>
                    <a:cubicBezTo>
                      <a:pt x="6278" y="27920"/>
                      <a:pt x="5702" y="25910"/>
                      <a:pt x="5453" y="24577"/>
                    </a:cubicBezTo>
                    <a:cubicBezTo>
                      <a:pt x="5442" y="24516"/>
                      <a:pt x="5433" y="24458"/>
                      <a:pt x="5422" y="24397"/>
                    </a:cubicBezTo>
                    <a:cubicBezTo>
                      <a:pt x="5225" y="23242"/>
                      <a:pt x="5024" y="22089"/>
                      <a:pt x="4816" y="20938"/>
                    </a:cubicBezTo>
                    <a:cubicBezTo>
                      <a:pt x="4635" y="19936"/>
                      <a:pt x="4530" y="18818"/>
                      <a:pt x="4220" y="17826"/>
                    </a:cubicBezTo>
                    <a:close/>
                    <a:moveTo>
                      <a:pt x="8915" y="10601"/>
                    </a:moveTo>
                    <a:cubicBezTo>
                      <a:pt x="8936" y="10915"/>
                      <a:pt x="8967" y="11225"/>
                      <a:pt x="9004" y="11532"/>
                    </a:cubicBezTo>
                    <a:cubicBezTo>
                      <a:pt x="9120" y="12425"/>
                      <a:pt x="9321" y="13307"/>
                      <a:pt x="9614" y="14155"/>
                    </a:cubicBezTo>
                    <a:cubicBezTo>
                      <a:pt x="9798" y="14687"/>
                      <a:pt x="9999" y="15280"/>
                      <a:pt x="10293" y="15795"/>
                    </a:cubicBezTo>
                    <a:cubicBezTo>
                      <a:pt x="10391" y="15764"/>
                      <a:pt x="10497" y="15737"/>
                      <a:pt x="10603" y="15709"/>
                    </a:cubicBezTo>
                    <a:cubicBezTo>
                      <a:pt x="11785" y="15587"/>
                      <a:pt x="12971" y="15242"/>
                      <a:pt x="14143" y="15058"/>
                    </a:cubicBezTo>
                    <a:cubicBezTo>
                      <a:pt x="15537" y="14844"/>
                      <a:pt x="16941" y="14677"/>
                      <a:pt x="18349" y="14609"/>
                    </a:cubicBezTo>
                    <a:cubicBezTo>
                      <a:pt x="18393" y="14605"/>
                      <a:pt x="18427" y="14588"/>
                      <a:pt x="18455" y="14564"/>
                    </a:cubicBezTo>
                    <a:cubicBezTo>
                      <a:pt x="18470" y="14570"/>
                      <a:pt x="18486" y="14573"/>
                      <a:pt x="18501" y="14573"/>
                    </a:cubicBezTo>
                    <a:cubicBezTo>
                      <a:pt x="18522" y="14573"/>
                      <a:pt x="18542" y="14568"/>
                      <a:pt x="18560" y="14558"/>
                    </a:cubicBezTo>
                    <a:cubicBezTo>
                      <a:pt x="18563" y="14558"/>
                      <a:pt x="18566" y="14558"/>
                      <a:pt x="18568" y="14558"/>
                    </a:cubicBezTo>
                    <a:cubicBezTo>
                      <a:pt x="18641" y="14558"/>
                      <a:pt x="18710" y="14517"/>
                      <a:pt x="18727" y="14421"/>
                    </a:cubicBezTo>
                    <a:cubicBezTo>
                      <a:pt x="18826" y="13845"/>
                      <a:pt x="18887" y="13266"/>
                      <a:pt x="18911" y="12687"/>
                    </a:cubicBezTo>
                    <a:cubicBezTo>
                      <a:pt x="18928" y="12680"/>
                      <a:pt x="18949" y="12673"/>
                      <a:pt x="18969" y="12666"/>
                    </a:cubicBezTo>
                    <a:cubicBezTo>
                      <a:pt x="19024" y="12651"/>
                      <a:pt x="19081" y="12643"/>
                      <a:pt x="19138" y="12643"/>
                    </a:cubicBezTo>
                    <a:cubicBezTo>
                      <a:pt x="19205" y="12643"/>
                      <a:pt x="19273" y="12653"/>
                      <a:pt x="19340" y="12673"/>
                    </a:cubicBezTo>
                    <a:cubicBezTo>
                      <a:pt x="19613" y="12752"/>
                      <a:pt x="19804" y="12977"/>
                      <a:pt x="19998" y="13218"/>
                    </a:cubicBezTo>
                    <a:cubicBezTo>
                      <a:pt x="20015" y="13238"/>
                      <a:pt x="20035" y="13246"/>
                      <a:pt x="20053" y="13246"/>
                    </a:cubicBezTo>
                    <a:cubicBezTo>
                      <a:pt x="20091" y="13246"/>
                      <a:pt x="20124" y="13206"/>
                      <a:pt x="20114" y="13150"/>
                    </a:cubicBezTo>
                    <a:cubicBezTo>
                      <a:pt x="20053" y="12748"/>
                      <a:pt x="19732" y="12472"/>
                      <a:pt x="19429" y="12363"/>
                    </a:cubicBezTo>
                    <a:cubicBezTo>
                      <a:pt x="19339" y="12332"/>
                      <a:pt x="19193" y="12301"/>
                      <a:pt x="19051" y="12301"/>
                    </a:cubicBezTo>
                    <a:cubicBezTo>
                      <a:pt x="19006" y="12301"/>
                      <a:pt x="18960" y="12305"/>
                      <a:pt x="18917" y="12312"/>
                    </a:cubicBezTo>
                    <a:cubicBezTo>
                      <a:pt x="18925" y="11780"/>
                      <a:pt x="18897" y="11249"/>
                      <a:pt x="18832" y="10720"/>
                    </a:cubicBezTo>
                    <a:lnTo>
                      <a:pt x="18832" y="10720"/>
                    </a:lnTo>
                    <a:cubicBezTo>
                      <a:pt x="19293" y="11712"/>
                      <a:pt x="19964" y="12625"/>
                      <a:pt x="20683" y="13392"/>
                    </a:cubicBezTo>
                    <a:cubicBezTo>
                      <a:pt x="21266" y="14012"/>
                      <a:pt x="22128" y="14841"/>
                      <a:pt x="23052" y="15178"/>
                    </a:cubicBezTo>
                    <a:cubicBezTo>
                      <a:pt x="23239" y="16483"/>
                      <a:pt x="23488" y="17789"/>
                      <a:pt x="23655" y="19094"/>
                    </a:cubicBezTo>
                    <a:cubicBezTo>
                      <a:pt x="23907" y="21081"/>
                      <a:pt x="24190" y="23187"/>
                      <a:pt x="23301" y="25061"/>
                    </a:cubicBezTo>
                    <a:cubicBezTo>
                      <a:pt x="22009" y="27784"/>
                      <a:pt x="19191" y="29280"/>
                      <a:pt x="16290" y="29631"/>
                    </a:cubicBezTo>
                    <a:cubicBezTo>
                      <a:pt x="15939" y="29675"/>
                      <a:pt x="15584" y="29703"/>
                      <a:pt x="15230" y="29716"/>
                    </a:cubicBezTo>
                    <a:cubicBezTo>
                      <a:pt x="15163" y="29719"/>
                      <a:pt x="15095" y="29719"/>
                      <a:pt x="15027" y="29719"/>
                    </a:cubicBezTo>
                    <a:cubicBezTo>
                      <a:pt x="14996" y="29719"/>
                      <a:pt x="14966" y="29719"/>
                      <a:pt x="14935" y="29719"/>
                    </a:cubicBezTo>
                    <a:cubicBezTo>
                      <a:pt x="14836" y="29719"/>
                      <a:pt x="14736" y="29720"/>
                      <a:pt x="14637" y="29727"/>
                    </a:cubicBezTo>
                    <a:cubicBezTo>
                      <a:pt x="14498" y="29737"/>
                      <a:pt x="14356" y="29742"/>
                      <a:pt x="14212" y="29742"/>
                    </a:cubicBezTo>
                    <a:cubicBezTo>
                      <a:pt x="13340" y="29742"/>
                      <a:pt x="12403" y="29561"/>
                      <a:pt x="11584" y="29342"/>
                    </a:cubicBezTo>
                    <a:cubicBezTo>
                      <a:pt x="10612" y="29079"/>
                      <a:pt x="9665" y="28667"/>
                      <a:pt x="8871" y="28039"/>
                    </a:cubicBezTo>
                    <a:cubicBezTo>
                      <a:pt x="8506" y="27750"/>
                      <a:pt x="8179" y="27416"/>
                      <a:pt x="7904" y="27041"/>
                    </a:cubicBezTo>
                    <a:cubicBezTo>
                      <a:pt x="6666" y="25361"/>
                      <a:pt x="6353" y="23405"/>
                      <a:pt x="6084" y="21384"/>
                    </a:cubicBezTo>
                    <a:cubicBezTo>
                      <a:pt x="5930" y="20225"/>
                      <a:pt x="5838" y="19053"/>
                      <a:pt x="5712" y="17884"/>
                    </a:cubicBezTo>
                    <a:cubicBezTo>
                      <a:pt x="5760" y="17860"/>
                      <a:pt x="5807" y="17836"/>
                      <a:pt x="5851" y="17806"/>
                    </a:cubicBezTo>
                    <a:cubicBezTo>
                      <a:pt x="6741" y="17237"/>
                      <a:pt x="7133" y="16024"/>
                      <a:pt x="7467" y="15083"/>
                    </a:cubicBezTo>
                    <a:cubicBezTo>
                      <a:pt x="7855" y="13985"/>
                      <a:pt x="8142" y="12854"/>
                      <a:pt x="8493" y="11743"/>
                    </a:cubicBezTo>
                    <a:cubicBezTo>
                      <a:pt x="8619" y="11351"/>
                      <a:pt x="8762" y="10973"/>
                      <a:pt x="8915" y="10601"/>
                    </a:cubicBezTo>
                    <a:close/>
                    <a:moveTo>
                      <a:pt x="26450" y="20385"/>
                    </a:moveTo>
                    <a:lnTo>
                      <a:pt x="26429" y="20818"/>
                    </a:lnTo>
                    <a:cubicBezTo>
                      <a:pt x="26419" y="20992"/>
                      <a:pt x="26409" y="21176"/>
                      <a:pt x="26392" y="21374"/>
                    </a:cubicBezTo>
                    <a:cubicBezTo>
                      <a:pt x="26388" y="21442"/>
                      <a:pt x="26381" y="21507"/>
                      <a:pt x="26378" y="21575"/>
                    </a:cubicBezTo>
                    <a:cubicBezTo>
                      <a:pt x="26262" y="23132"/>
                      <a:pt x="26119" y="25129"/>
                      <a:pt x="27011" y="26356"/>
                    </a:cubicBezTo>
                    <a:cubicBezTo>
                      <a:pt x="27271" y="26714"/>
                      <a:pt x="27622" y="27007"/>
                      <a:pt x="28085" y="27201"/>
                    </a:cubicBezTo>
                    <a:cubicBezTo>
                      <a:pt x="28284" y="27285"/>
                      <a:pt x="28487" y="27326"/>
                      <a:pt x="28692" y="27326"/>
                    </a:cubicBezTo>
                    <a:cubicBezTo>
                      <a:pt x="29012" y="27326"/>
                      <a:pt x="29334" y="27225"/>
                      <a:pt x="29639" y="27028"/>
                    </a:cubicBezTo>
                    <a:lnTo>
                      <a:pt x="29639" y="27028"/>
                    </a:lnTo>
                    <a:cubicBezTo>
                      <a:pt x="29056" y="28071"/>
                      <a:pt x="27973" y="29045"/>
                      <a:pt x="26780" y="29594"/>
                    </a:cubicBezTo>
                    <a:cubicBezTo>
                      <a:pt x="26248" y="29839"/>
                      <a:pt x="25695" y="29964"/>
                      <a:pt x="25162" y="29964"/>
                    </a:cubicBezTo>
                    <a:cubicBezTo>
                      <a:pt x="24835" y="29964"/>
                      <a:pt x="24515" y="29917"/>
                      <a:pt x="24213" y="29822"/>
                    </a:cubicBezTo>
                    <a:cubicBezTo>
                      <a:pt x="23812" y="29696"/>
                      <a:pt x="23461" y="29502"/>
                      <a:pt x="23181" y="29243"/>
                    </a:cubicBezTo>
                    <a:cubicBezTo>
                      <a:pt x="23089" y="29158"/>
                      <a:pt x="23014" y="29059"/>
                      <a:pt x="22939" y="28963"/>
                    </a:cubicBezTo>
                    <a:cubicBezTo>
                      <a:pt x="22820" y="28810"/>
                      <a:pt x="22697" y="28650"/>
                      <a:pt x="22520" y="28558"/>
                    </a:cubicBezTo>
                    <a:cubicBezTo>
                      <a:pt x="22507" y="28550"/>
                      <a:pt x="22493" y="28547"/>
                      <a:pt x="22479" y="28547"/>
                    </a:cubicBezTo>
                    <a:cubicBezTo>
                      <a:pt x="22467" y="28547"/>
                      <a:pt x="22456" y="28549"/>
                      <a:pt x="22445" y="28554"/>
                    </a:cubicBezTo>
                    <a:cubicBezTo>
                      <a:pt x="22425" y="28565"/>
                      <a:pt x="22411" y="28585"/>
                      <a:pt x="22404" y="28609"/>
                    </a:cubicBezTo>
                    <a:cubicBezTo>
                      <a:pt x="22275" y="29260"/>
                      <a:pt x="23144" y="29832"/>
                      <a:pt x="23481" y="30026"/>
                    </a:cubicBezTo>
                    <a:cubicBezTo>
                      <a:pt x="23331" y="30133"/>
                      <a:pt x="23202" y="30272"/>
                      <a:pt x="23076" y="30411"/>
                    </a:cubicBezTo>
                    <a:cubicBezTo>
                      <a:pt x="22973" y="30521"/>
                      <a:pt x="22868" y="30636"/>
                      <a:pt x="22752" y="30732"/>
                    </a:cubicBezTo>
                    <a:cubicBezTo>
                      <a:pt x="22370" y="31039"/>
                      <a:pt x="21948" y="31257"/>
                      <a:pt x="21491" y="31380"/>
                    </a:cubicBezTo>
                    <a:cubicBezTo>
                      <a:pt x="21075" y="31492"/>
                      <a:pt x="20642" y="31556"/>
                      <a:pt x="20220" y="31574"/>
                    </a:cubicBezTo>
                    <a:cubicBezTo>
                      <a:pt x="20135" y="31454"/>
                      <a:pt x="20046" y="31342"/>
                      <a:pt x="19950" y="31233"/>
                    </a:cubicBezTo>
                    <a:cubicBezTo>
                      <a:pt x="19998" y="31185"/>
                      <a:pt x="20039" y="31138"/>
                      <a:pt x="20073" y="31083"/>
                    </a:cubicBezTo>
                    <a:cubicBezTo>
                      <a:pt x="20121" y="31012"/>
                      <a:pt x="20158" y="30930"/>
                      <a:pt x="20185" y="30844"/>
                    </a:cubicBezTo>
                    <a:cubicBezTo>
                      <a:pt x="20295" y="30507"/>
                      <a:pt x="20032" y="30504"/>
                      <a:pt x="19749" y="30402"/>
                    </a:cubicBezTo>
                    <a:cubicBezTo>
                      <a:pt x="19446" y="30289"/>
                      <a:pt x="19136" y="30183"/>
                      <a:pt x="18836" y="30057"/>
                    </a:cubicBezTo>
                    <a:cubicBezTo>
                      <a:pt x="18635" y="29972"/>
                      <a:pt x="18437" y="29859"/>
                      <a:pt x="18236" y="29757"/>
                    </a:cubicBezTo>
                    <a:cubicBezTo>
                      <a:pt x="18369" y="29713"/>
                      <a:pt x="18502" y="29669"/>
                      <a:pt x="18635" y="29621"/>
                    </a:cubicBezTo>
                    <a:cubicBezTo>
                      <a:pt x="19470" y="29315"/>
                      <a:pt x="20292" y="28942"/>
                      <a:pt x="21041" y="28459"/>
                    </a:cubicBezTo>
                    <a:cubicBezTo>
                      <a:pt x="22343" y="27613"/>
                      <a:pt x="23461" y="26438"/>
                      <a:pt x="24050" y="24989"/>
                    </a:cubicBezTo>
                    <a:cubicBezTo>
                      <a:pt x="24084" y="24901"/>
                      <a:pt x="24119" y="24805"/>
                      <a:pt x="24149" y="24717"/>
                    </a:cubicBezTo>
                    <a:cubicBezTo>
                      <a:pt x="24207" y="24853"/>
                      <a:pt x="24272" y="24989"/>
                      <a:pt x="24336" y="25126"/>
                    </a:cubicBezTo>
                    <a:cubicBezTo>
                      <a:pt x="24357" y="25170"/>
                      <a:pt x="24377" y="25214"/>
                      <a:pt x="24397" y="25262"/>
                    </a:cubicBezTo>
                    <a:cubicBezTo>
                      <a:pt x="24650" y="25798"/>
                      <a:pt x="24926" y="26319"/>
                      <a:pt x="25301" y="26782"/>
                    </a:cubicBezTo>
                    <a:cubicBezTo>
                      <a:pt x="25811" y="27411"/>
                      <a:pt x="26629" y="28011"/>
                      <a:pt x="27473" y="28011"/>
                    </a:cubicBezTo>
                    <a:cubicBezTo>
                      <a:pt x="27650" y="28011"/>
                      <a:pt x="27827" y="27985"/>
                      <a:pt x="28004" y="27927"/>
                    </a:cubicBezTo>
                    <a:cubicBezTo>
                      <a:pt x="28031" y="27920"/>
                      <a:pt x="28051" y="27904"/>
                      <a:pt x="28065" y="27883"/>
                    </a:cubicBezTo>
                    <a:cubicBezTo>
                      <a:pt x="28136" y="27849"/>
                      <a:pt x="28153" y="27743"/>
                      <a:pt x="28075" y="27685"/>
                    </a:cubicBezTo>
                    <a:cubicBezTo>
                      <a:pt x="27564" y="27307"/>
                      <a:pt x="27142" y="26935"/>
                      <a:pt x="26800" y="26489"/>
                    </a:cubicBezTo>
                    <a:cubicBezTo>
                      <a:pt x="26535" y="26141"/>
                      <a:pt x="26320" y="25749"/>
                      <a:pt x="26149" y="25272"/>
                    </a:cubicBezTo>
                    <a:cubicBezTo>
                      <a:pt x="25778" y="24219"/>
                      <a:pt x="25632" y="23078"/>
                      <a:pt x="25461" y="21980"/>
                    </a:cubicBezTo>
                    <a:cubicBezTo>
                      <a:pt x="25430" y="21782"/>
                      <a:pt x="25399" y="21585"/>
                      <a:pt x="25372" y="21387"/>
                    </a:cubicBezTo>
                    <a:cubicBezTo>
                      <a:pt x="25788" y="21145"/>
                      <a:pt x="26163" y="20763"/>
                      <a:pt x="26450" y="20385"/>
                    </a:cubicBezTo>
                    <a:close/>
                    <a:moveTo>
                      <a:pt x="17258" y="30030"/>
                    </a:moveTo>
                    <a:cubicBezTo>
                      <a:pt x="17261" y="30084"/>
                      <a:pt x="17261" y="30139"/>
                      <a:pt x="17261" y="30197"/>
                    </a:cubicBezTo>
                    <a:cubicBezTo>
                      <a:pt x="17269" y="30388"/>
                      <a:pt x="17261" y="30578"/>
                      <a:pt x="17245" y="30770"/>
                    </a:cubicBezTo>
                    <a:lnTo>
                      <a:pt x="17245" y="30889"/>
                    </a:lnTo>
                    <a:cubicBezTo>
                      <a:pt x="17184" y="30995"/>
                      <a:pt x="17112" y="31080"/>
                      <a:pt x="17036" y="31161"/>
                    </a:cubicBezTo>
                    <a:cubicBezTo>
                      <a:pt x="16723" y="31379"/>
                      <a:pt x="16451" y="31590"/>
                      <a:pt x="15999" y="31590"/>
                    </a:cubicBezTo>
                    <a:cubicBezTo>
                      <a:pt x="15970" y="31590"/>
                      <a:pt x="15939" y="31589"/>
                      <a:pt x="15908" y="31588"/>
                    </a:cubicBezTo>
                    <a:cubicBezTo>
                      <a:pt x="15418" y="31556"/>
                      <a:pt x="15122" y="31349"/>
                      <a:pt x="14771" y="31138"/>
                    </a:cubicBezTo>
                    <a:cubicBezTo>
                      <a:pt x="14709" y="31076"/>
                      <a:pt x="14655" y="31008"/>
                      <a:pt x="14596" y="30933"/>
                    </a:cubicBezTo>
                    <a:cubicBezTo>
                      <a:pt x="14587" y="30729"/>
                      <a:pt x="14579" y="30524"/>
                      <a:pt x="14579" y="30323"/>
                    </a:cubicBezTo>
                    <a:lnTo>
                      <a:pt x="14579" y="30323"/>
                    </a:lnTo>
                    <a:cubicBezTo>
                      <a:pt x="14622" y="30324"/>
                      <a:pt x="14664" y="30324"/>
                      <a:pt x="14707" y="30324"/>
                    </a:cubicBezTo>
                    <a:cubicBezTo>
                      <a:pt x="15573" y="30324"/>
                      <a:pt x="16420" y="30228"/>
                      <a:pt x="17258" y="30030"/>
                    </a:cubicBezTo>
                    <a:close/>
                    <a:moveTo>
                      <a:pt x="2018" y="30487"/>
                    </a:moveTo>
                    <a:lnTo>
                      <a:pt x="2018" y="30487"/>
                    </a:lnTo>
                    <a:cubicBezTo>
                      <a:pt x="2319" y="30642"/>
                      <a:pt x="2623" y="30719"/>
                      <a:pt x="2913" y="30719"/>
                    </a:cubicBezTo>
                    <a:cubicBezTo>
                      <a:pt x="3083" y="30719"/>
                      <a:pt x="3248" y="30692"/>
                      <a:pt x="3405" y="30640"/>
                    </a:cubicBezTo>
                    <a:cubicBezTo>
                      <a:pt x="3520" y="31001"/>
                      <a:pt x="3633" y="31363"/>
                      <a:pt x="3745" y="31723"/>
                    </a:cubicBezTo>
                    <a:cubicBezTo>
                      <a:pt x="3402" y="31564"/>
                      <a:pt x="3071" y="31372"/>
                      <a:pt x="2754" y="31148"/>
                    </a:cubicBezTo>
                    <a:cubicBezTo>
                      <a:pt x="2461" y="30940"/>
                      <a:pt x="2212" y="30698"/>
                      <a:pt x="2018" y="30487"/>
                    </a:cubicBezTo>
                    <a:close/>
                    <a:moveTo>
                      <a:pt x="3875" y="29236"/>
                    </a:moveTo>
                    <a:cubicBezTo>
                      <a:pt x="4175" y="30200"/>
                      <a:pt x="4481" y="31165"/>
                      <a:pt x="4785" y="32129"/>
                    </a:cubicBezTo>
                    <a:cubicBezTo>
                      <a:pt x="4673" y="32129"/>
                      <a:pt x="4560" y="32126"/>
                      <a:pt x="4440" y="32126"/>
                    </a:cubicBezTo>
                    <a:lnTo>
                      <a:pt x="4247" y="31495"/>
                    </a:lnTo>
                    <a:cubicBezTo>
                      <a:pt x="4025" y="30770"/>
                      <a:pt x="3800" y="30043"/>
                      <a:pt x="3575" y="29318"/>
                    </a:cubicBezTo>
                    <a:cubicBezTo>
                      <a:pt x="3674" y="29294"/>
                      <a:pt x="3776" y="29266"/>
                      <a:pt x="3875" y="29236"/>
                    </a:cubicBezTo>
                    <a:close/>
                    <a:moveTo>
                      <a:pt x="17695" y="29999"/>
                    </a:moveTo>
                    <a:cubicBezTo>
                      <a:pt x="18022" y="30276"/>
                      <a:pt x="18502" y="30415"/>
                      <a:pt x="18887" y="30572"/>
                    </a:cubicBezTo>
                    <a:cubicBezTo>
                      <a:pt x="19102" y="30660"/>
                      <a:pt x="19317" y="30759"/>
                      <a:pt x="19538" y="30820"/>
                    </a:cubicBezTo>
                    <a:cubicBezTo>
                      <a:pt x="19719" y="30872"/>
                      <a:pt x="19787" y="30817"/>
                      <a:pt x="19671" y="30981"/>
                    </a:cubicBezTo>
                    <a:cubicBezTo>
                      <a:pt x="19565" y="31124"/>
                      <a:pt x="19310" y="31144"/>
                      <a:pt x="19150" y="31158"/>
                    </a:cubicBezTo>
                    <a:cubicBezTo>
                      <a:pt x="19126" y="31141"/>
                      <a:pt x="19106" y="31124"/>
                      <a:pt x="19081" y="31110"/>
                    </a:cubicBezTo>
                    <a:cubicBezTo>
                      <a:pt x="19061" y="31097"/>
                      <a:pt x="19037" y="31094"/>
                      <a:pt x="19016" y="31089"/>
                    </a:cubicBezTo>
                    <a:cubicBezTo>
                      <a:pt x="18986" y="31100"/>
                      <a:pt x="18955" y="31110"/>
                      <a:pt x="18925" y="31114"/>
                    </a:cubicBezTo>
                    <a:cubicBezTo>
                      <a:pt x="18870" y="31148"/>
                      <a:pt x="18836" y="31216"/>
                      <a:pt x="18853" y="31284"/>
                    </a:cubicBezTo>
                    <a:cubicBezTo>
                      <a:pt x="18884" y="31421"/>
                      <a:pt x="18949" y="31519"/>
                      <a:pt x="18925" y="31662"/>
                    </a:cubicBezTo>
                    <a:cubicBezTo>
                      <a:pt x="18901" y="31802"/>
                      <a:pt x="18826" y="31915"/>
                      <a:pt x="18720" y="32010"/>
                    </a:cubicBezTo>
                    <a:cubicBezTo>
                      <a:pt x="18601" y="32116"/>
                      <a:pt x="18441" y="32211"/>
                      <a:pt x="18277" y="32214"/>
                    </a:cubicBezTo>
                    <a:cubicBezTo>
                      <a:pt x="18275" y="32214"/>
                      <a:pt x="18273" y="32214"/>
                      <a:pt x="18271" y="32214"/>
                    </a:cubicBezTo>
                    <a:cubicBezTo>
                      <a:pt x="18149" y="32214"/>
                      <a:pt x="18006" y="32113"/>
                      <a:pt x="17884" y="32113"/>
                    </a:cubicBezTo>
                    <a:cubicBezTo>
                      <a:pt x="17851" y="32113"/>
                      <a:pt x="17819" y="32121"/>
                      <a:pt x="17790" y="32140"/>
                    </a:cubicBezTo>
                    <a:cubicBezTo>
                      <a:pt x="17695" y="32201"/>
                      <a:pt x="17691" y="32337"/>
                      <a:pt x="17664" y="32450"/>
                    </a:cubicBezTo>
                    <a:cubicBezTo>
                      <a:pt x="17601" y="32708"/>
                      <a:pt x="17392" y="32836"/>
                      <a:pt x="17167" y="32836"/>
                    </a:cubicBezTo>
                    <a:cubicBezTo>
                      <a:pt x="17063" y="32836"/>
                      <a:pt x="16955" y="32808"/>
                      <a:pt x="16856" y="32753"/>
                    </a:cubicBezTo>
                    <a:cubicBezTo>
                      <a:pt x="16856" y="32750"/>
                      <a:pt x="16852" y="32746"/>
                      <a:pt x="16852" y="32742"/>
                    </a:cubicBezTo>
                    <a:cubicBezTo>
                      <a:pt x="16668" y="32648"/>
                      <a:pt x="16501" y="32368"/>
                      <a:pt x="16402" y="32239"/>
                    </a:cubicBezTo>
                    <a:cubicBezTo>
                      <a:pt x="16335" y="32146"/>
                      <a:pt x="16273" y="32071"/>
                      <a:pt x="16205" y="32000"/>
                    </a:cubicBezTo>
                    <a:cubicBezTo>
                      <a:pt x="16648" y="31962"/>
                      <a:pt x="17033" y="31789"/>
                      <a:pt x="17323" y="31451"/>
                    </a:cubicBezTo>
                    <a:cubicBezTo>
                      <a:pt x="17377" y="31404"/>
                      <a:pt x="17429" y="31352"/>
                      <a:pt x="17473" y="31298"/>
                    </a:cubicBezTo>
                    <a:cubicBezTo>
                      <a:pt x="17588" y="31161"/>
                      <a:pt x="17681" y="31012"/>
                      <a:pt x="17745" y="30848"/>
                    </a:cubicBezTo>
                    <a:cubicBezTo>
                      <a:pt x="17722" y="30568"/>
                      <a:pt x="17698" y="30282"/>
                      <a:pt x="17695" y="29999"/>
                    </a:cubicBezTo>
                    <a:close/>
                    <a:moveTo>
                      <a:pt x="4144" y="23651"/>
                    </a:moveTo>
                    <a:lnTo>
                      <a:pt x="4144" y="23651"/>
                    </a:lnTo>
                    <a:cubicBezTo>
                      <a:pt x="4410" y="23814"/>
                      <a:pt x="4697" y="23950"/>
                      <a:pt x="4983" y="24035"/>
                    </a:cubicBezTo>
                    <a:cubicBezTo>
                      <a:pt x="5020" y="24236"/>
                      <a:pt x="5054" y="24437"/>
                      <a:pt x="5092" y="24642"/>
                    </a:cubicBezTo>
                    <a:cubicBezTo>
                      <a:pt x="5225" y="25389"/>
                      <a:pt x="5354" y="26138"/>
                      <a:pt x="5447" y="26888"/>
                    </a:cubicBezTo>
                    <a:cubicBezTo>
                      <a:pt x="5494" y="27303"/>
                      <a:pt x="5524" y="27726"/>
                      <a:pt x="5501" y="28149"/>
                    </a:cubicBezTo>
                    <a:cubicBezTo>
                      <a:pt x="5483" y="28469"/>
                      <a:pt x="5406" y="28776"/>
                      <a:pt x="5310" y="29082"/>
                    </a:cubicBezTo>
                    <a:cubicBezTo>
                      <a:pt x="5276" y="29195"/>
                      <a:pt x="5044" y="29683"/>
                      <a:pt x="5095" y="29785"/>
                    </a:cubicBezTo>
                    <a:cubicBezTo>
                      <a:pt x="5115" y="29826"/>
                      <a:pt x="5167" y="29836"/>
                      <a:pt x="5211" y="29839"/>
                    </a:cubicBezTo>
                    <a:cubicBezTo>
                      <a:pt x="5233" y="29840"/>
                      <a:pt x="5256" y="29841"/>
                      <a:pt x="5278" y="29841"/>
                    </a:cubicBezTo>
                    <a:cubicBezTo>
                      <a:pt x="5968" y="29841"/>
                      <a:pt x="6449" y="29122"/>
                      <a:pt x="6686" y="28551"/>
                    </a:cubicBezTo>
                    <a:cubicBezTo>
                      <a:pt x="6762" y="28370"/>
                      <a:pt x="6823" y="28173"/>
                      <a:pt x="6874" y="27965"/>
                    </a:cubicBezTo>
                    <a:cubicBezTo>
                      <a:pt x="6960" y="27621"/>
                      <a:pt x="7007" y="27253"/>
                      <a:pt x="7007" y="26888"/>
                    </a:cubicBezTo>
                    <a:cubicBezTo>
                      <a:pt x="7072" y="26987"/>
                      <a:pt x="7140" y="27089"/>
                      <a:pt x="7212" y="27181"/>
                    </a:cubicBezTo>
                    <a:cubicBezTo>
                      <a:pt x="8155" y="28431"/>
                      <a:pt x="9532" y="29284"/>
                      <a:pt x="11008" y="29764"/>
                    </a:cubicBezTo>
                    <a:cubicBezTo>
                      <a:pt x="11581" y="29952"/>
                      <a:pt x="12170" y="30078"/>
                      <a:pt x="12767" y="30166"/>
                    </a:cubicBezTo>
                    <a:cubicBezTo>
                      <a:pt x="12333" y="30303"/>
                      <a:pt x="11908" y="30496"/>
                      <a:pt x="11502" y="30660"/>
                    </a:cubicBezTo>
                    <a:cubicBezTo>
                      <a:pt x="11397" y="30705"/>
                      <a:pt x="11318" y="30800"/>
                      <a:pt x="11352" y="30919"/>
                    </a:cubicBezTo>
                    <a:cubicBezTo>
                      <a:pt x="11441" y="31209"/>
                      <a:pt x="11597" y="31437"/>
                      <a:pt x="11806" y="31588"/>
                    </a:cubicBezTo>
                    <a:cubicBezTo>
                      <a:pt x="11512" y="31989"/>
                      <a:pt x="11246" y="32415"/>
                      <a:pt x="10998" y="32848"/>
                    </a:cubicBezTo>
                    <a:cubicBezTo>
                      <a:pt x="10553" y="32964"/>
                      <a:pt x="10119" y="33066"/>
                      <a:pt x="9636" y="33066"/>
                    </a:cubicBezTo>
                    <a:cubicBezTo>
                      <a:pt x="9553" y="33066"/>
                      <a:pt x="9469" y="33063"/>
                      <a:pt x="9382" y="33057"/>
                    </a:cubicBezTo>
                    <a:cubicBezTo>
                      <a:pt x="8932" y="33022"/>
                      <a:pt x="8476" y="32917"/>
                      <a:pt x="8060" y="32753"/>
                    </a:cubicBezTo>
                    <a:cubicBezTo>
                      <a:pt x="7907" y="32692"/>
                      <a:pt x="7760" y="32616"/>
                      <a:pt x="7617" y="32545"/>
                    </a:cubicBezTo>
                    <a:cubicBezTo>
                      <a:pt x="7580" y="32525"/>
                      <a:pt x="7542" y="32504"/>
                      <a:pt x="7501" y="32487"/>
                    </a:cubicBezTo>
                    <a:cubicBezTo>
                      <a:pt x="8227" y="32245"/>
                      <a:pt x="9720" y="31543"/>
                      <a:pt x="9689" y="29897"/>
                    </a:cubicBezTo>
                    <a:cubicBezTo>
                      <a:pt x="9689" y="29859"/>
                      <a:pt x="9665" y="29829"/>
                      <a:pt x="9628" y="29822"/>
                    </a:cubicBezTo>
                    <a:cubicBezTo>
                      <a:pt x="9623" y="29821"/>
                      <a:pt x="9618" y="29820"/>
                      <a:pt x="9614" y="29820"/>
                    </a:cubicBezTo>
                    <a:cubicBezTo>
                      <a:pt x="9581" y="29820"/>
                      <a:pt x="9551" y="29840"/>
                      <a:pt x="9539" y="29873"/>
                    </a:cubicBezTo>
                    <a:cubicBezTo>
                      <a:pt x="9161" y="30858"/>
                      <a:pt x="8612" y="31519"/>
                      <a:pt x="7855" y="31894"/>
                    </a:cubicBezTo>
                    <a:cubicBezTo>
                      <a:pt x="7463" y="32088"/>
                      <a:pt x="7017" y="32204"/>
                      <a:pt x="6523" y="32248"/>
                    </a:cubicBezTo>
                    <a:cubicBezTo>
                      <a:pt x="6383" y="32153"/>
                      <a:pt x="6233" y="32082"/>
                      <a:pt x="6070" y="32041"/>
                    </a:cubicBezTo>
                    <a:cubicBezTo>
                      <a:pt x="5976" y="32018"/>
                      <a:pt x="5884" y="32009"/>
                      <a:pt x="5793" y="32009"/>
                    </a:cubicBezTo>
                    <a:cubicBezTo>
                      <a:pt x="5641" y="32009"/>
                      <a:pt x="5491" y="32034"/>
                      <a:pt x="5340" y="32061"/>
                    </a:cubicBezTo>
                    <a:cubicBezTo>
                      <a:pt x="5074" y="31216"/>
                      <a:pt x="4813" y="30367"/>
                      <a:pt x="4547" y="29522"/>
                    </a:cubicBezTo>
                    <a:cubicBezTo>
                      <a:pt x="4952" y="28646"/>
                      <a:pt x="4925" y="27556"/>
                      <a:pt x="4870" y="26976"/>
                    </a:cubicBezTo>
                    <a:cubicBezTo>
                      <a:pt x="4860" y="26877"/>
                      <a:pt x="4846" y="26779"/>
                      <a:pt x="4833" y="26680"/>
                    </a:cubicBezTo>
                    <a:cubicBezTo>
                      <a:pt x="5085" y="26268"/>
                      <a:pt x="4945" y="25548"/>
                      <a:pt x="4547" y="25147"/>
                    </a:cubicBezTo>
                    <a:cubicBezTo>
                      <a:pt x="4427" y="24642"/>
                      <a:pt x="4288" y="24141"/>
                      <a:pt x="4144" y="23651"/>
                    </a:cubicBezTo>
                    <a:close/>
                    <a:moveTo>
                      <a:pt x="13469" y="30255"/>
                    </a:moveTo>
                    <a:cubicBezTo>
                      <a:pt x="13523" y="30262"/>
                      <a:pt x="13577" y="30265"/>
                      <a:pt x="13632" y="30272"/>
                    </a:cubicBezTo>
                    <a:cubicBezTo>
                      <a:pt x="13792" y="30285"/>
                      <a:pt x="13949" y="30296"/>
                      <a:pt x="14106" y="30306"/>
                    </a:cubicBezTo>
                    <a:cubicBezTo>
                      <a:pt x="14116" y="30429"/>
                      <a:pt x="14137" y="30555"/>
                      <a:pt x="14153" y="30671"/>
                    </a:cubicBezTo>
                    <a:cubicBezTo>
                      <a:pt x="14205" y="30995"/>
                      <a:pt x="14348" y="31260"/>
                      <a:pt x="14556" y="31462"/>
                    </a:cubicBezTo>
                    <a:cubicBezTo>
                      <a:pt x="14842" y="31795"/>
                      <a:pt x="15380" y="31952"/>
                      <a:pt x="15776" y="31993"/>
                    </a:cubicBezTo>
                    <a:cubicBezTo>
                      <a:pt x="15806" y="31997"/>
                      <a:pt x="15834" y="31997"/>
                      <a:pt x="15864" y="32000"/>
                    </a:cubicBezTo>
                    <a:cubicBezTo>
                      <a:pt x="15823" y="32337"/>
                      <a:pt x="15540" y="32859"/>
                      <a:pt x="15227" y="33022"/>
                    </a:cubicBezTo>
                    <a:cubicBezTo>
                      <a:pt x="15133" y="33071"/>
                      <a:pt x="15041" y="33093"/>
                      <a:pt x="14955" y="33093"/>
                    </a:cubicBezTo>
                    <a:cubicBezTo>
                      <a:pt x="14570" y="33093"/>
                      <a:pt x="14285" y="32657"/>
                      <a:pt x="14249" y="32289"/>
                    </a:cubicBezTo>
                    <a:cubicBezTo>
                      <a:pt x="14238" y="32160"/>
                      <a:pt x="14148" y="32080"/>
                      <a:pt x="14037" y="32080"/>
                    </a:cubicBezTo>
                    <a:cubicBezTo>
                      <a:pt x="14002" y="32080"/>
                      <a:pt x="13965" y="32088"/>
                      <a:pt x="13928" y="32105"/>
                    </a:cubicBezTo>
                    <a:cubicBezTo>
                      <a:pt x="13771" y="32176"/>
                      <a:pt x="13629" y="32193"/>
                      <a:pt x="13486" y="32193"/>
                    </a:cubicBezTo>
                    <a:cubicBezTo>
                      <a:pt x="13387" y="32193"/>
                      <a:pt x="13289" y="32185"/>
                      <a:pt x="13186" y="32181"/>
                    </a:cubicBezTo>
                    <a:cubicBezTo>
                      <a:pt x="13165" y="32170"/>
                      <a:pt x="13145" y="32157"/>
                      <a:pt x="13128" y="32143"/>
                    </a:cubicBezTo>
                    <a:cubicBezTo>
                      <a:pt x="12967" y="32017"/>
                      <a:pt x="12899" y="31839"/>
                      <a:pt x="12882" y="31638"/>
                    </a:cubicBezTo>
                    <a:cubicBezTo>
                      <a:pt x="12876" y="31553"/>
                      <a:pt x="12893" y="31458"/>
                      <a:pt x="12926" y="31369"/>
                    </a:cubicBezTo>
                    <a:cubicBezTo>
                      <a:pt x="12896" y="31349"/>
                      <a:pt x="12862" y="31337"/>
                      <a:pt x="12825" y="31337"/>
                    </a:cubicBezTo>
                    <a:cubicBezTo>
                      <a:pt x="12807" y="31337"/>
                      <a:pt x="12789" y="31340"/>
                      <a:pt x="12770" y="31345"/>
                    </a:cubicBezTo>
                    <a:cubicBezTo>
                      <a:pt x="12683" y="31369"/>
                      <a:pt x="12597" y="31381"/>
                      <a:pt x="12514" y="31381"/>
                    </a:cubicBezTo>
                    <a:cubicBezTo>
                      <a:pt x="12225" y="31381"/>
                      <a:pt x="11973" y="31241"/>
                      <a:pt x="11833" y="30987"/>
                    </a:cubicBezTo>
                    <a:cubicBezTo>
                      <a:pt x="12388" y="30790"/>
                      <a:pt x="12998" y="30595"/>
                      <a:pt x="13469" y="30255"/>
                    </a:cubicBezTo>
                    <a:close/>
                    <a:moveTo>
                      <a:pt x="3926" y="32859"/>
                    </a:moveTo>
                    <a:cubicBezTo>
                      <a:pt x="3984" y="33090"/>
                      <a:pt x="4110" y="33312"/>
                      <a:pt x="4229" y="33438"/>
                    </a:cubicBezTo>
                    <a:cubicBezTo>
                      <a:pt x="4460" y="33671"/>
                      <a:pt x="4762" y="33780"/>
                      <a:pt x="5071" y="33780"/>
                    </a:cubicBezTo>
                    <a:cubicBezTo>
                      <a:pt x="5232" y="33780"/>
                      <a:pt x="5396" y="33751"/>
                      <a:pt x="5552" y="33694"/>
                    </a:cubicBezTo>
                    <a:lnTo>
                      <a:pt x="5552" y="33694"/>
                    </a:lnTo>
                    <a:cubicBezTo>
                      <a:pt x="5620" y="34187"/>
                      <a:pt x="5252" y="34583"/>
                      <a:pt x="4831" y="34583"/>
                    </a:cubicBezTo>
                    <a:cubicBezTo>
                      <a:pt x="4636" y="34583"/>
                      <a:pt x="4429" y="34498"/>
                      <a:pt x="4250" y="34296"/>
                    </a:cubicBezTo>
                    <a:cubicBezTo>
                      <a:pt x="4015" y="34031"/>
                      <a:pt x="3602" y="33165"/>
                      <a:pt x="3926" y="32859"/>
                    </a:cubicBezTo>
                    <a:close/>
                    <a:moveTo>
                      <a:pt x="5781" y="32422"/>
                    </a:moveTo>
                    <a:cubicBezTo>
                      <a:pt x="5924" y="32422"/>
                      <a:pt x="6068" y="32449"/>
                      <a:pt x="6224" y="32525"/>
                    </a:cubicBezTo>
                    <a:cubicBezTo>
                      <a:pt x="6608" y="32709"/>
                      <a:pt x="6806" y="33043"/>
                      <a:pt x="7014" y="33380"/>
                    </a:cubicBezTo>
                    <a:cubicBezTo>
                      <a:pt x="6973" y="33986"/>
                      <a:pt x="6745" y="34559"/>
                      <a:pt x="6383" y="35036"/>
                    </a:cubicBezTo>
                    <a:cubicBezTo>
                      <a:pt x="6348" y="34984"/>
                      <a:pt x="6290" y="34951"/>
                      <a:pt x="6217" y="34951"/>
                    </a:cubicBezTo>
                    <a:cubicBezTo>
                      <a:pt x="6213" y="34951"/>
                      <a:pt x="6210" y="34951"/>
                      <a:pt x="6206" y="34951"/>
                    </a:cubicBezTo>
                    <a:cubicBezTo>
                      <a:pt x="6117" y="34658"/>
                      <a:pt x="6032" y="34365"/>
                      <a:pt x="5947" y="34072"/>
                    </a:cubicBezTo>
                    <a:lnTo>
                      <a:pt x="5947" y="34072"/>
                    </a:lnTo>
                    <a:cubicBezTo>
                      <a:pt x="6039" y="34132"/>
                      <a:pt x="6146" y="34169"/>
                      <a:pt x="6254" y="34169"/>
                    </a:cubicBezTo>
                    <a:cubicBezTo>
                      <a:pt x="6342" y="34169"/>
                      <a:pt x="6432" y="34144"/>
                      <a:pt x="6513" y="34085"/>
                    </a:cubicBezTo>
                    <a:cubicBezTo>
                      <a:pt x="6574" y="34041"/>
                      <a:pt x="6534" y="33936"/>
                      <a:pt x="6458" y="33932"/>
                    </a:cubicBezTo>
                    <a:cubicBezTo>
                      <a:pt x="6175" y="33928"/>
                      <a:pt x="5920" y="33741"/>
                      <a:pt x="5903" y="33472"/>
                    </a:cubicBezTo>
                    <a:cubicBezTo>
                      <a:pt x="5900" y="33445"/>
                      <a:pt x="5903" y="33417"/>
                      <a:pt x="5903" y="33390"/>
                    </a:cubicBezTo>
                    <a:cubicBezTo>
                      <a:pt x="5909" y="33326"/>
                      <a:pt x="5882" y="33257"/>
                      <a:pt x="5831" y="33216"/>
                    </a:cubicBezTo>
                    <a:cubicBezTo>
                      <a:pt x="5792" y="33185"/>
                      <a:pt x="5753" y="33173"/>
                      <a:pt x="5714" y="33173"/>
                    </a:cubicBezTo>
                    <a:cubicBezTo>
                      <a:pt x="5606" y="33173"/>
                      <a:pt x="5498" y="33265"/>
                      <a:pt x="5395" y="33305"/>
                    </a:cubicBezTo>
                    <a:cubicBezTo>
                      <a:pt x="5291" y="33343"/>
                      <a:pt x="5180" y="33366"/>
                      <a:pt x="5070" y="33366"/>
                    </a:cubicBezTo>
                    <a:cubicBezTo>
                      <a:pt x="5001" y="33366"/>
                      <a:pt x="4931" y="33357"/>
                      <a:pt x="4863" y="33335"/>
                    </a:cubicBezTo>
                    <a:cubicBezTo>
                      <a:pt x="4656" y="33271"/>
                      <a:pt x="4352" y="32991"/>
                      <a:pt x="4311" y="32780"/>
                    </a:cubicBezTo>
                    <a:cubicBezTo>
                      <a:pt x="4274" y="32576"/>
                      <a:pt x="4474" y="32543"/>
                      <a:pt x="4682" y="32543"/>
                    </a:cubicBezTo>
                    <a:cubicBezTo>
                      <a:pt x="4780" y="32543"/>
                      <a:pt x="4880" y="32550"/>
                      <a:pt x="4958" y="32550"/>
                    </a:cubicBezTo>
                    <a:cubicBezTo>
                      <a:pt x="4990" y="32550"/>
                      <a:pt x="5018" y="32549"/>
                      <a:pt x="5041" y="32545"/>
                    </a:cubicBezTo>
                    <a:cubicBezTo>
                      <a:pt x="5308" y="32498"/>
                      <a:pt x="5542" y="32422"/>
                      <a:pt x="5781" y="32422"/>
                    </a:cubicBezTo>
                    <a:close/>
                    <a:moveTo>
                      <a:pt x="7014" y="32623"/>
                    </a:moveTo>
                    <a:cubicBezTo>
                      <a:pt x="7675" y="33308"/>
                      <a:pt x="8810" y="33625"/>
                      <a:pt x="9863" y="33625"/>
                    </a:cubicBezTo>
                    <a:cubicBezTo>
                      <a:pt x="10115" y="33625"/>
                      <a:pt x="10364" y="33601"/>
                      <a:pt x="10603" y="33568"/>
                    </a:cubicBezTo>
                    <a:lnTo>
                      <a:pt x="10603" y="33568"/>
                    </a:lnTo>
                    <a:cubicBezTo>
                      <a:pt x="10432" y="33884"/>
                      <a:pt x="10268" y="34202"/>
                      <a:pt x="10109" y="34515"/>
                    </a:cubicBezTo>
                    <a:cubicBezTo>
                      <a:pt x="9876" y="34968"/>
                      <a:pt x="9659" y="35428"/>
                      <a:pt x="9450" y="35891"/>
                    </a:cubicBezTo>
                    <a:cubicBezTo>
                      <a:pt x="9438" y="35891"/>
                      <a:pt x="9427" y="35890"/>
                      <a:pt x="9415" y="35890"/>
                    </a:cubicBezTo>
                    <a:cubicBezTo>
                      <a:pt x="9370" y="35890"/>
                      <a:pt x="9326" y="35896"/>
                      <a:pt x="9280" y="35915"/>
                    </a:cubicBezTo>
                    <a:cubicBezTo>
                      <a:pt x="9175" y="35728"/>
                      <a:pt x="9069" y="35547"/>
                      <a:pt x="8959" y="35367"/>
                    </a:cubicBezTo>
                    <a:cubicBezTo>
                      <a:pt x="8721" y="34975"/>
                      <a:pt x="8476" y="34586"/>
                      <a:pt x="8210" y="34215"/>
                    </a:cubicBezTo>
                    <a:cubicBezTo>
                      <a:pt x="8070" y="34024"/>
                      <a:pt x="7927" y="33837"/>
                      <a:pt x="7778" y="33659"/>
                    </a:cubicBezTo>
                    <a:cubicBezTo>
                      <a:pt x="7699" y="33564"/>
                      <a:pt x="7614" y="33475"/>
                      <a:pt x="7532" y="33384"/>
                    </a:cubicBezTo>
                    <a:cubicBezTo>
                      <a:pt x="7477" y="33318"/>
                      <a:pt x="7433" y="33230"/>
                      <a:pt x="7365" y="33175"/>
                    </a:cubicBezTo>
                    <a:cubicBezTo>
                      <a:pt x="7334" y="33151"/>
                      <a:pt x="7297" y="33134"/>
                      <a:pt x="7266" y="33111"/>
                    </a:cubicBezTo>
                    <a:cubicBezTo>
                      <a:pt x="7167" y="33029"/>
                      <a:pt x="7130" y="32886"/>
                      <a:pt x="7058" y="32783"/>
                    </a:cubicBezTo>
                    <a:cubicBezTo>
                      <a:pt x="7024" y="32733"/>
                      <a:pt x="6987" y="32684"/>
                      <a:pt x="6949" y="32637"/>
                    </a:cubicBezTo>
                    <a:cubicBezTo>
                      <a:pt x="6969" y="32634"/>
                      <a:pt x="6990" y="32627"/>
                      <a:pt x="7014" y="32623"/>
                    </a:cubicBezTo>
                    <a:close/>
                    <a:moveTo>
                      <a:pt x="5044" y="35874"/>
                    </a:moveTo>
                    <a:cubicBezTo>
                      <a:pt x="5054" y="35912"/>
                      <a:pt x="5068" y="35953"/>
                      <a:pt x="5082" y="35994"/>
                    </a:cubicBezTo>
                    <a:cubicBezTo>
                      <a:pt x="5085" y="36011"/>
                      <a:pt x="5088" y="36025"/>
                      <a:pt x="5095" y="36038"/>
                    </a:cubicBezTo>
                    <a:cubicBezTo>
                      <a:pt x="5033" y="36066"/>
                      <a:pt x="4976" y="36089"/>
                      <a:pt x="4915" y="36113"/>
                    </a:cubicBezTo>
                    <a:cubicBezTo>
                      <a:pt x="4952" y="36031"/>
                      <a:pt x="4997" y="35949"/>
                      <a:pt x="5044" y="35874"/>
                    </a:cubicBezTo>
                    <a:close/>
                    <a:moveTo>
                      <a:pt x="5596" y="34682"/>
                    </a:moveTo>
                    <a:cubicBezTo>
                      <a:pt x="5610" y="34733"/>
                      <a:pt x="5623" y="34784"/>
                      <a:pt x="5637" y="34831"/>
                    </a:cubicBezTo>
                    <a:lnTo>
                      <a:pt x="5968" y="35878"/>
                    </a:lnTo>
                    <a:cubicBezTo>
                      <a:pt x="6053" y="36154"/>
                      <a:pt x="6040" y="36352"/>
                      <a:pt x="5974" y="36382"/>
                    </a:cubicBezTo>
                    <a:cubicBezTo>
                      <a:pt x="5967" y="36386"/>
                      <a:pt x="5958" y="36387"/>
                      <a:pt x="5948" y="36387"/>
                    </a:cubicBezTo>
                    <a:cubicBezTo>
                      <a:pt x="5905" y="36387"/>
                      <a:pt x="5837" y="36360"/>
                      <a:pt x="5790" y="36311"/>
                    </a:cubicBezTo>
                    <a:cubicBezTo>
                      <a:pt x="5698" y="36212"/>
                      <a:pt x="5651" y="36052"/>
                      <a:pt x="5603" y="35895"/>
                    </a:cubicBezTo>
                    <a:lnTo>
                      <a:pt x="5289" y="34883"/>
                    </a:lnTo>
                    <a:lnTo>
                      <a:pt x="5293" y="34883"/>
                    </a:lnTo>
                    <a:cubicBezTo>
                      <a:pt x="5296" y="34876"/>
                      <a:pt x="5307" y="34869"/>
                      <a:pt x="5313" y="34866"/>
                    </a:cubicBezTo>
                    <a:cubicBezTo>
                      <a:pt x="5313" y="34862"/>
                      <a:pt x="5316" y="34862"/>
                      <a:pt x="5320" y="34862"/>
                    </a:cubicBezTo>
                    <a:cubicBezTo>
                      <a:pt x="5365" y="34825"/>
                      <a:pt x="5415" y="34798"/>
                      <a:pt x="5470" y="34781"/>
                    </a:cubicBezTo>
                    <a:cubicBezTo>
                      <a:pt x="5514" y="34750"/>
                      <a:pt x="5555" y="34716"/>
                      <a:pt x="5596" y="34682"/>
                    </a:cubicBezTo>
                    <a:close/>
                    <a:moveTo>
                      <a:pt x="19617" y="31431"/>
                    </a:moveTo>
                    <a:cubicBezTo>
                      <a:pt x="19644" y="31471"/>
                      <a:pt x="19671" y="31516"/>
                      <a:pt x="19699" y="31556"/>
                    </a:cubicBezTo>
                    <a:cubicBezTo>
                      <a:pt x="19674" y="31625"/>
                      <a:pt x="19654" y="31693"/>
                      <a:pt x="19633" y="31758"/>
                    </a:cubicBezTo>
                    <a:cubicBezTo>
                      <a:pt x="19609" y="31826"/>
                      <a:pt x="19589" y="31891"/>
                      <a:pt x="19569" y="31959"/>
                    </a:cubicBezTo>
                    <a:cubicBezTo>
                      <a:pt x="19109" y="33097"/>
                      <a:pt x="18727" y="34263"/>
                      <a:pt x="18236" y="35391"/>
                    </a:cubicBezTo>
                    <a:cubicBezTo>
                      <a:pt x="18222" y="35428"/>
                      <a:pt x="18222" y="35459"/>
                      <a:pt x="18230" y="35486"/>
                    </a:cubicBezTo>
                    <a:cubicBezTo>
                      <a:pt x="18199" y="35531"/>
                      <a:pt x="18195" y="35588"/>
                      <a:pt x="18250" y="35636"/>
                    </a:cubicBezTo>
                    <a:cubicBezTo>
                      <a:pt x="18253" y="35639"/>
                      <a:pt x="18257" y="35639"/>
                      <a:pt x="18260" y="35643"/>
                    </a:cubicBezTo>
                    <a:cubicBezTo>
                      <a:pt x="18260" y="35663"/>
                      <a:pt x="18271" y="35684"/>
                      <a:pt x="18284" y="35704"/>
                    </a:cubicBezTo>
                    <a:cubicBezTo>
                      <a:pt x="18533" y="35981"/>
                      <a:pt x="18870" y="36188"/>
                      <a:pt x="19187" y="36385"/>
                    </a:cubicBezTo>
                    <a:cubicBezTo>
                      <a:pt x="18840" y="36978"/>
                      <a:pt x="18427" y="37527"/>
                      <a:pt x="18011" y="38079"/>
                    </a:cubicBezTo>
                    <a:cubicBezTo>
                      <a:pt x="17790" y="38373"/>
                      <a:pt x="17514" y="38686"/>
                      <a:pt x="17302" y="39017"/>
                    </a:cubicBezTo>
                    <a:lnTo>
                      <a:pt x="17302" y="38938"/>
                    </a:lnTo>
                    <a:cubicBezTo>
                      <a:pt x="17319" y="37971"/>
                      <a:pt x="17286" y="37006"/>
                      <a:pt x="17251" y="36038"/>
                    </a:cubicBezTo>
                    <a:cubicBezTo>
                      <a:pt x="17234" y="35558"/>
                      <a:pt x="17197" y="35073"/>
                      <a:pt x="17200" y="34590"/>
                    </a:cubicBezTo>
                    <a:cubicBezTo>
                      <a:pt x="17204" y="34208"/>
                      <a:pt x="17146" y="33779"/>
                      <a:pt x="17170" y="33390"/>
                    </a:cubicBezTo>
                    <a:cubicBezTo>
                      <a:pt x="17170" y="33359"/>
                      <a:pt x="17173" y="33326"/>
                      <a:pt x="17176" y="33295"/>
                    </a:cubicBezTo>
                    <a:cubicBezTo>
                      <a:pt x="17195" y="33296"/>
                      <a:pt x="17213" y="33296"/>
                      <a:pt x="17231" y="33296"/>
                    </a:cubicBezTo>
                    <a:cubicBezTo>
                      <a:pt x="17667" y="33296"/>
                      <a:pt x="17980" y="32982"/>
                      <a:pt x="18063" y="32582"/>
                    </a:cubicBezTo>
                    <a:cubicBezTo>
                      <a:pt x="18141" y="32602"/>
                      <a:pt x="18222" y="32612"/>
                      <a:pt x="18303" y="32612"/>
                    </a:cubicBezTo>
                    <a:cubicBezTo>
                      <a:pt x="18607" y="32612"/>
                      <a:pt x="18910" y="32472"/>
                      <a:pt x="19085" y="32211"/>
                    </a:cubicBezTo>
                    <a:cubicBezTo>
                      <a:pt x="19235" y="32034"/>
                      <a:pt x="19344" y="31761"/>
                      <a:pt x="19323" y="31516"/>
                    </a:cubicBezTo>
                    <a:lnTo>
                      <a:pt x="19323" y="31516"/>
                    </a:lnTo>
                    <a:cubicBezTo>
                      <a:pt x="19324" y="31520"/>
                      <a:pt x="19328" y="31521"/>
                      <a:pt x="19336" y="31521"/>
                    </a:cubicBezTo>
                    <a:cubicBezTo>
                      <a:pt x="19376" y="31521"/>
                      <a:pt x="19500" y="31476"/>
                      <a:pt x="19617" y="31431"/>
                    </a:cubicBezTo>
                    <a:close/>
                    <a:moveTo>
                      <a:pt x="12313" y="31789"/>
                    </a:moveTo>
                    <a:cubicBezTo>
                      <a:pt x="12360" y="31794"/>
                      <a:pt x="12408" y="31797"/>
                      <a:pt x="12457" y="31797"/>
                    </a:cubicBezTo>
                    <a:cubicBezTo>
                      <a:pt x="12496" y="31797"/>
                      <a:pt x="12536" y="31795"/>
                      <a:pt x="12575" y="31792"/>
                    </a:cubicBezTo>
                    <a:lnTo>
                      <a:pt x="12575" y="31792"/>
                    </a:lnTo>
                    <a:cubicBezTo>
                      <a:pt x="12412" y="31805"/>
                      <a:pt x="12783" y="32459"/>
                      <a:pt x="12858" y="32514"/>
                    </a:cubicBezTo>
                    <a:cubicBezTo>
                      <a:pt x="12998" y="32616"/>
                      <a:pt x="13164" y="32651"/>
                      <a:pt x="13335" y="32651"/>
                    </a:cubicBezTo>
                    <a:cubicBezTo>
                      <a:pt x="13519" y="32651"/>
                      <a:pt x="13709" y="32610"/>
                      <a:pt x="13878" y="32566"/>
                    </a:cubicBezTo>
                    <a:cubicBezTo>
                      <a:pt x="14016" y="33071"/>
                      <a:pt x="14416" y="33545"/>
                      <a:pt x="14970" y="33545"/>
                    </a:cubicBezTo>
                    <a:cubicBezTo>
                      <a:pt x="15003" y="33545"/>
                      <a:pt x="15036" y="33543"/>
                      <a:pt x="15070" y="33540"/>
                    </a:cubicBezTo>
                    <a:cubicBezTo>
                      <a:pt x="15090" y="33537"/>
                      <a:pt x="15114" y="33533"/>
                      <a:pt x="15139" y="33530"/>
                    </a:cubicBezTo>
                    <a:cubicBezTo>
                      <a:pt x="15142" y="33581"/>
                      <a:pt x="15149" y="33636"/>
                      <a:pt x="15152" y="33686"/>
                    </a:cubicBezTo>
                    <a:cubicBezTo>
                      <a:pt x="15152" y="34562"/>
                      <a:pt x="15265" y="35459"/>
                      <a:pt x="15319" y="36335"/>
                    </a:cubicBezTo>
                    <a:cubicBezTo>
                      <a:pt x="15367" y="37098"/>
                      <a:pt x="15343" y="37926"/>
                      <a:pt x="15397" y="38724"/>
                    </a:cubicBezTo>
                    <a:cubicBezTo>
                      <a:pt x="15408" y="38727"/>
                      <a:pt x="15414" y="38727"/>
                      <a:pt x="15421" y="38730"/>
                    </a:cubicBezTo>
                    <a:lnTo>
                      <a:pt x="15428" y="38730"/>
                    </a:lnTo>
                    <a:cubicBezTo>
                      <a:pt x="15428" y="38894"/>
                      <a:pt x="15435" y="39058"/>
                      <a:pt x="15441" y="39221"/>
                    </a:cubicBezTo>
                    <a:lnTo>
                      <a:pt x="15441" y="39279"/>
                    </a:lnTo>
                    <a:cubicBezTo>
                      <a:pt x="15391" y="39218"/>
                      <a:pt x="15336" y="39160"/>
                      <a:pt x="15292" y="39102"/>
                    </a:cubicBezTo>
                    <a:cubicBezTo>
                      <a:pt x="15176" y="38959"/>
                      <a:pt x="15057" y="38802"/>
                      <a:pt x="14910" y="38686"/>
                    </a:cubicBezTo>
                    <a:cubicBezTo>
                      <a:pt x="14242" y="37903"/>
                      <a:pt x="13568" y="37115"/>
                      <a:pt x="12852" y="36372"/>
                    </a:cubicBezTo>
                    <a:cubicBezTo>
                      <a:pt x="12893" y="36352"/>
                      <a:pt x="12930" y="36321"/>
                      <a:pt x="12975" y="36291"/>
                    </a:cubicBezTo>
                    <a:cubicBezTo>
                      <a:pt x="13074" y="36222"/>
                      <a:pt x="13176" y="36157"/>
                      <a:pt x="13278" y="36096"/>
                    </a:cubicBezTo>
                    <a:cubicBezTo>
                      <a:pt x="13363" y="36045"/>
                      <a:pt x="13451" y="35990"/>
                      <a:pt x="13519" y="35919"/>
                    </a:cubicBezTo>
                    <a:cubicBezTo>
                      <a:pt x="13533" y="35902"/>
                      <a:pt x="13544" y="35888"/>
                      <a:pt x="13554" y="35874"/>
                    </a:cubicBezTo>
                    <a:cubicBezTo>
                      <a:pt x="13618" y="35833"/>
                      <a:pt x="13683" y="35789"/>
                      <a:pt x="13748" y="35745"/>
                    </a:cubicBezTo>
                    <a:cubicBezTo>
                      <a:pt x="13830" y="35684"/>
                      <a:pt x="13837" y="35595"/>
                      <a:pt x="13775" y="35514"/>
                    </a:cubicBezTo>
                    <a:cubicBezTo>
                      <a:pt x="13761" y="35496"/>
                      <a:pt x="13744" y="35462"/>
                      <a:pt x="13724" y="35424"/>
                    </a:cubicBezTo>
                    <a:cubicBezTo>
                      <a:pt x="13720" y="35415"/>
                      <a:pt x="13720" y="35404"/>
                      <a:pt x="13714" y="35391"/>
                    </a:cubicBezTo>
                    <a:cubicBezTo>
                      <a:pt x="13220" y="34249"/>
                      <a:pt x="12835" y="33077"/>
                      <a:pt x="12368" y="31928"/>
                    </a:cubicBezTo>
                    <a:cubicBezTo>
                      <a:pt x="12350" y="31880"/>
                      <a:pt x="12333" y="31833"/>
                      <a:pt x="12313" y="31789"/>
                    </a:cubicBezTo>
                    <a:close/>
                    <a:moveTo>
                      <a:pt x="16034" y="32392"/>
                    </a:moveTo>
                    <a:cubicBezTo>
                      <a:pt x="16191" y="32742"/>
                      <a:pt x="16468" y="33057"/>
                      <a:pt x="16808" y="33206"/>
                    </a:cubicBezTo>
                    <a:cubicBezTo>
                      <a:pt x="16802" y="33261"/>
                      <a:pt x="16798" y="33312"/>
                      <a:pt x="16795" y="33363"/>
                    </a:cubicBezTo>
                    <a:cubicBezTo>
                      <a:pt x="16716" y="34038"/>
                      <a:pt x="16767" y="34750"/>
                      <a:pt x="16770" y="35418"/>
                    </a:cubicBezTo>
                    <a:cubicBezTo>
                      <a:pt x="16778" y="36457"/>
                      <a:pt x="16819" y="37500"/>
                      <a:pt x="16819" y="38540"/>
                    </a:cubicBezTo>
                    <a:cubicBezTo>
                      <a:pt x="16822" y="39218"/>
                      <a:pt x="16856" y="39896"/>
                      <a:pt x="16893" y="40577"/>
                    </a:cubicBezTo>
                    <a:cubicBezTo>
                      <a:pt x="16689" y="40591"/>
                      <a:pt x="16481" y="40602"/>
                      <a:pt x="16273" y="40608"/>
                    </a:cubicBezTo>
                    <a:cubicBezTo>
                      <a:pt x="16164" y="40612"/>
                      <a:pt x="16048" y="40608"/>
                      <a:pt x="15943" y="40622"/>
                    </a:cubicBezTo>
                    <a:cubicBezTo>
                      <a:pt x="15908" y="39296"/>
                      <a:pt x="15779" y="37971"/>
                      <a:pt x="15732" y="36645"/>
                    </a:cubicBezTo>
                    <a:cubicBezTo>
                      <a:pt x="15697" y="35572"/>
                      <a:pt x="15674" y="34454"/>
                      <a:pt x="15527" y="33370"/>
                    </a:cubicBezTo>
                    <a:cubicBezTo>
                      <a:pt x="15823" y="33155"/>
                      <a:pt x="15973" y="32770"/>
                      <a:pt x="16034" y="32392"/>
                    </a:cubicBezTo>
                    <a:close/>
                    <a:moveTo>
                      <a:pt x="26930" y="47932"/>
                    </a:moveTo>
                    <a:cubicBezTo>
                      <a:pt x="27250" y="48539"/>
                      <a:pt x="27792" y="49033"/>
                      <a:pt x="28341" y="49431"/>
                    </a:cubicBezTo>
                    <a:cubicBezTo>
                      <a:pt x="28471" y="49527"/>
                      <a:pt x="28668" y="49602"/>
                      <a:pt x="28678" y="49789"/>
                    </a:cubicBezTo>
                    <a:cubicBezTo>
                      <a:pt x="28687" y="49969"/>
                      <a:pt x="28566" y="50047"/>
                      <a:pt x="28421" y="50047"/>
                    </a:cubicBezTo>
                    <a:cubicBezTo>
                      <a:pt x="28398" y="50047"/>
                      <a:pt x="28375" y="50045"/>
                      <a:pt x="28351" y="50041"/>
                    </a:cubicBezTo>
                    <a:cubicBezTo>
                      <a:pt x="28339" y="50042"/>
                      <a:pt x="28327" y="50042"/>
                      <a:pt x="28315" y="50042"/>
                    </a:cubicBezTo>
                    <a:cubicBezTo>
                      <a:pt x="28130" y="50042"/>
                      <a:pt x="27931" y="49991"/>
                      <a:pt x="27755" y="49946"/>
                    </a:cubicBezTo>
                    <a:cubicBezTo>
                      <a:pt x="27254" y="49810"/>
                      <a:pt x="26821" y="49588"/>
                      <a:pt x="26395" y="49302"/>
                    </a:cubicBezTo>
                    <a:cubicBezTo>
                      <a:pt x="26363" y="49280"/>
                      <a:pt x="26332" y="49271"/>
                      <a:pt x="26304" y="49271"/>
                    </a:cubicBezTo>
                    <a:cubicBezTo>
                      <a:pt x="26194" y="49271"/>
                      <a:pt x="26117" y="49409"/>
                      <a:pt x="26160" y="49520"/>
                    </a:cubicBezTo>
                    <a:cubicBezTo>
                      <a:pt x="26122" y="49619"/>
                      <a:pt x="26115" y="49725"/>
                      <a:pt x="26115" y="49837"/>
                    </a:cubicBezTo>
                    <a:cubicBezTo>
                      <a:pt x="26115" y="49970"/>
                      <a:pt x="26132" y="50126"/>
                      <a:pt x="25965" y="50143"/>
                    </a:cubicBezTo>
                    <a:cubicBezTo>
                      <a:pt x="25960" y="50144"/>
                      <a:pt x="25955" y="50144"/>
                      <a:pt x="25950" y="50144"/>
                    </a:cubicBezTo>
                    <a:cubicBezTo>
                      <a:pt x="25851" y="50144"/>
                      <a:pt x="25734" y="50052"/>
                      <a:pt x="25665" y="49994"/>
                    </a:cubicBezTo>
                    <a:cubicBezTo>
                      <a:pt x="25349" y="49721"/>
                      <a:pt x="25243" y="49258"/>
                      <a:pt x="25171" y="48859"/>
                    </a:cubicBezTo>
                    <a:cubicBezTo>
                      <a:pt x="25655" y="48675"/>
                      <a:pt x="26122" y="48443"/>
                      <a:pt x="26558" y="48167"/>
                    </a:cubicBezTo>
                    <a:cubicBezTo>
                      <a:pt x="26667" y="48099"/>
                      <a:pt x="26797" y="48020"/>
                      <a:pt x="26930" y="47932"/>
                    </a:cubicBezTo>
                    <a:close/>
                    <a:moveTo>
                      <a:pt x="19879" y="31836"/>
                    </a:moveTo>
                    <a:cubicBezTo>
                      <a:pt x="19889" y="31853"/>
                      <a:pt x="19899" y="31866"/>
                      <a:pt x="19910" y="31884"/>
                    </a:cubicBezTo>
                    <a:cubicBezTo>
                      <a:pt x="20182" y="32497"/>
                      <a:pt x="20533" y="33087"/>
                      <a:pt x="20826" y="33683"/>
                    </a:cubicBezTo>
                    <a:cubicBezTo>
                      <a:pt x="21198" y="34440"/>
                      <a:pt x="21552" y="35207"/>
                      <a:pt x="21893" y="35976"/>
                    </a:cubicBezTo>
                    <a:cubicBezTo>
                      <a:pt x="22578" y="37521"/>
                      <a:pt x="23222" y="39081"/>
                      <a:pt x="23900" y="40629"/>
                    </a:cubicBezTo>
                    <a:cubicBezTo>
                      <a:pt x="24589" y="42206"/>
                      <a:pt x="25318" y="43764"/>
                      <a:pt x="26163" y="45264"/>
                    </a:cubicBezTo>
                    <a:cubicBezTo>
                      <a:pt x="26500" y="45863"/>
                      <a:pt x="26862" y="46474"/>
                      <a:pt x="27230" y="47049"/>
                    </a:cubicBezTo>
                    <a:cubicBezTo>
                      <a:pt x="26848" y="47509"/>
                      <a:pt x="26204" y="47836"/>
                      <a:pt x="25676" y="48106"/>
                    </a:cubicBezTo>
                    <a:cubicBezTo>
                      <a:pt x="25199" y="48351"/>
                      <a:pt x="24698" y="48556"/>
                      <a:pt x="24190" y="48726"/>
                    </a:cubicBezTo>
                    <a:cubicBezTo>
                      <a:pt x="24033" y="48781"/>
                      <a:pt x="23866" y="48842"/>
                      <a:pt x="23696" y="48883"/>
                    </a:cubicBezTo>
                    <a:lnTo>
                      <a:pt x="23692" y="48883"/>
                    </a:lnTo>
                    <a:cubicBezTo>
                      <a:pt x="23539" y="48549"/>
                      <a:pt x="23355" y="48229"/>
                      <a:pt x="23181" y="47905"/>
                    </a:cubicBezTo>
                    <a:cubicBezTo>
                      <a:pt x="23089" y="47734"/>
                      <a:pt x="23007" y="47543"/>
                      <a:pt x="22922" y="47356"/>
                    </a:cubicBezTo>
                    <a:cubicBezTo>
                      <a:pt x="22905" y="47309"/>
                      <a:pt x="22888" y="47264"/>
                      <a:pt x="22875" y="47223"/>
                    </a:cubicBezTo>
                    <a:cubicBezTo>
                      <a:pt x="22653" y="46661"/>
                      <a:pt x="22445" y="46092"/>
                      <a:pt x="22241" y="45522"/>
                    </a:cubicBezTo>
                    <a:cubicBezTo>
                      <a:pt x="21958" y="44739"/>
                      <a:pt x="21668" y="43951"/>
                      <a:pt x="21419" y="43154"/>
                    </a:cubicBezTo>
                    <a:cubicBezTo>
                      <a:pt x="20912" y="41535"/>
                      <a:pt x="20550" y="39879"/>
                      <a:pt x="19988" y="38277"/>
                    </a:cubicBezTo>
                    <a:cubicBezTo>
                      <a:pt x="19899" y="38021"/>
                      <a:pt x="19784" y="37752"/>
                      <a:pt x="19726" y="37480"/>
                    </a:cubicBezTo>
                    <a:cubicBezTo>
                      <a:pt x="19705" y="37500"/>
                      <a:pt x="19688" y="37527"/>
                      <a:pt x="19691" y="37565"/>
                    </a:cubicBezTo>
                    <a:cubicBezTo>
                      <a:pt x="19729" y="38730"/>
                      <a:pt x="20097" y="39927"/>
                      <a:pt x="20386" y="41052"/>
                    </a:cubicBezTo>
                    <a:cubicBezTo>
                      <a:pt x="20690" y="42224"/>
                      <a:pt x="21031" y="43389"/>
                      <a:pt x="21416" y="44541"/>
                    </a:cubicBezTo>
                    <a:cubicBezTo>
                      <a:pt x="21648" y="45229"/>
                      <a:pt x="21893" y="45911"/>
                      <a:pt x="22152" y="46593"/>
                    </a:cubicBezTo>
                    <a:cubicBezTo>
                      <a:pt x="22152" y="46599"/>
                      <a:pt x="22156" y="46613"/>
                      <a:pt x="22156" y="46620"/>
                    </a:cubicBezTo>
                    <a:cubicBezTo>
                      <a:pt x="22162" y="46637"/>
                      <a:pt x="22169" y="46654"/>
                      <a:pt x="22176" y="46671"/>
                    </a:cubicBezTo>
                    <a:cubicBezTo>
                      <a:pt x="22268" y="47891"/>
                      <a:pt x="22466" y="49108"/>
                      <a:pt x="22585" y="50328"/>
                    </a:cubicBezTo>
                    <a:cubicBezTo>
                      <a:pt x="22612" y="50576"/>
                      <a:pt x="22629" y="50842"/>
                      <a:pt x="22663" y="51101"/>
                    </a:cubicBezTo>
                    <a:cubicBezTo>
                      <a:pt x="22663" y="51112"/>
                      <a:pt x="22663" y="51122"/>
                      <a:pt x="22667" y="51136"/>
                    </a:cubicBezTo>
                    <a:cubicBezTo>
                      <a:pt x="22667" y="51156"/>
                      <a:pt x="22670" y="51180"/>
                      <a:pt x="22673" y="51200"/>
                    </a:cubicBezTo>
                    <a:cubicBezTo>
                      <a:pt x="22680" y="51329"/>
                      <a:pt x="22690" y="51459"/>
                      <a:pt x="22704" y="51585"/>
                    </a:cubicBezTo>
                    <a:cubicBezTo>
                      <a:pt x="22711" y="51817"/>
                      <a:pt x="22721" y="52048"/>
                      <a:pt x="22728" y="52281"/>
                    </a:cubicBezTo>
                    <a:cubicBezTo>
                      <a:pt x="21580" y="52416"/>
                      <a:pt x="19293" y="52594"/>
                      <a:pt x="19037" y="52614"/>
                    </a:cubicBezTo>
                    <a:cubicBezTo>
                      <a:pt x="18829" y="52628"/>
                      <a:pt x="18621" y="52641"/>
                      <a:pt x="18414" y="52655"/>
                    </a:cubicBezTo>
                    <a:cubicBezTo>
                      <a:pt x="18267" y="52662"/>
                      <a:pt x="17974" y="52734"/>
                      <a:pt x="17797" y="52734"/>
                    </a:cubicBezTo>
                    <a:cubicBezTo>
                      <a:pt x="17718" y="52734"/>
                      <a:pt x="17667" y="52362"/>
                      <a:pt x="17633" y="51861"/>
                    </a:cubicBezTo>
                    <a:cubicBezTo>
                      <a:pt x="17572" y="50907"/>
                      <a:pt x="17568" y="49492"/>
                      <a:pt x="17552" y="49316"/>
                    </a:cubicBezTo>
                    <a:cubicBezTo>
                      <a:pt x="17490" y="48539"/>
                      <a:pt x="17517" y="47758"/>
                      <a:pt x="17517" y="46977"/>
                    </a:cubicBezTo>
                    <a:cubicBezTo>
                      <a:pt x="17476" y="45557"/>
                      <a:pt x="17445" y="44132"/>
                      <a:pt x="17404" y="42708"/>
                    </a:cubicBezTo>
                    <a:cubicBezTo>
                      <a:pt x="17377" y="41651"/>
                      <a:pt x="17391" y="40574"/>
                      <a:pt x="17333" y="39507"/>
                    </a:cubicBezTo>
                    <a:cubicBezTo>
                      <a:pt x="17667" y="39105"/>
                      <a:pt x="17933" y="38618"/>
                      <a:pt x="18243" y="38209"/>
                    </a:cubicBezTo>
                    <a:cubicBezTo>
                      <a:pt x="18676" y="37640"/>
                      <a:pt x="19109" y="37074"/>
                      <a:pt x="19470" y="36457"/>
                    </a:cubicBezTo>
                    <a:cubicBezTo>
                      <a:pt x="19490" y="36420"/>
                      <a:pt x="19490" y="36382"/>
                      <a:pt x="19480" y="36352"/>
                    </a:cubicBezTo>
                    <a:cubicBezTo>
                      <a:pt x="19515" y="36277"/>
                      <a:pt x="19507" y="36185"/>
                      <a:pt x="19422" y="36127"/>
                    </a:cubicBezTo>
                    <a:cubicBezTo>
                      <a:pt x="19211" y="35987"/>
                      <a:pt x="18993" y="35833"/>
                      <a:pt x="18768" y="35707"/>
                    </a:cubicBezTo>
                    <a:cubicBezTo>
                      <a:pt x="18700" y="35657"/>
                      <a:pt x="18631" y="35599"/>
                      <a:pt x="18563" y="35544"/>
                    </a:cubicBezTo>
                    <a:cubicBezTo>
                      <a:pt x="18580" y="35527"/>
                      <a:pt x="18594" y="35506"/>
                      <a:pt x="18601" y="35482"/>
                    </a:cubicBezTo>
                    <a:cubicBezTo>
                      <a:pt x="19003" y="34419"/>
                      <a:pt x="19439" y="33356"/>
                      <a:pt x="19756" y="32266"/>
                    </a:cubicBezTo>
                    <a:cubicBezTo>
                      <a:pt x="19753" y="32266"/>
                      <a:pt x="19753" y="32259"/>
                      <a:pt x="19753" y="32259"/>
                    </a:cubicBezTo>
                    <a:cubicBezTo>
                      <a:pt x="19793" y="32116"/>
                      <a:pt x="19838" y="31976"/>
                      <a:pt x="19879" y="31836"/>
                    </a:cubicBezTo>
                    <a:close/>
                    <a:moveTo>
                      <a:pt x="12122" y="32024"/>
                    </a:moveTo>
                    <a:cubicBezTo>
                      <a:pt x="12446" y="33200"/>
                      <a:pt x="12916" y="34341"/>
                      <a:pt x="13349" y="35482"/>
                    </a:cubicBezTo>
                    <a:cubicBezTo>
                      <a:pt x="13360" y="35506"/>
                      <a:pt x="13373" y="35527"/>
                      <a:pt x="13387" y="35544"/>
                    </a:cubicBezTo>
                    <a:cubicBezTo>
                      <a:pt x="13124" y="35769"/>
                      <a:pt x="12841" y="35960"/>
                      <a:pt x="12552" y="36160"/>
                    </a:cubicBezTo>
                    <a:cubicBezTo>
                      <a:pt x="12487" y="36181"/>
                      <a:pt x="12440" y="36253"/>
                      <a:pt x="12484" y="36314"/>
                    </a:cubicBezTo>
                    <a:cubicBezTo>
                      <a:pt x="12538" y="36385"/>
                      <a:pt x="12593" y="36457"/>
                      <a:pt x="12647" y="36529"/>
                    </a:cubicBezTo>
                    <a:cubicBezTo>
                      <a:pt x="13462" y="37589"/>
                      <a:pt x="14372" y="38604"/>
                      <a:pt x="15251" y="39624"/>
                    </a:cubicBezTo>
                    <a:cubicBezTo>
                      <a:pt x="15312" y="39718"/>
                      <a:pt x="15380" y="39804"/>
                      <a:pt x="15466" y="39869"/>
                    </a:cubicBezTo>
                    <a:lnTo>
                      <a:pt x="15469" y="39899"/>
                    </a:lnTo>
                    <a:cubicBezTo>
                      <a:pt x="15476" y="39896"/>
                      <a:pt x="15479" y="39896"/>
                      <a:pt x="15486" y="39896"/>
                    </a:cubicBezTo>
                    <a:cubicBezTo>
                      <a:pt x="15479" y="40898"/>
                      <a:pt x="15551" y="41910"/>
                      <a:pt x="15561" y="42905"/>
                    </a:cubicBezTo>
                    <a:cubicBezTo>
                      <a:pt x="15575" y="44371"/>
                      <a:pt x="15571" y="45840"/>
                      <a:pt x="15554" y="47305"/>
                    </a:cubicBezTo>
                    <a:cubicBezTo>
                      <a:pt x="15544" y="47932"/>
                      <a:pt x="15540" y="48562"/>
                      <a:pt x="15531" y="49193"/>
                    </a:cubicBezTo>
                    <a:cubicBezTo>
                      <a:pt x="15523" y="49193"/>
                      <a:pt x="15513" y="49193"/>
                      <a:pt x="15503" y="49190"/>
                    </a:cubicBezTo>
                    <a:cubicBezTo>
                      <a:pt x="15496" y="49486"/>
                      <a:pt x="15486" y="49786"/>
                      <a:pt x="15469" y="50079"/>
                    </a:cubicBezTo>
                    <a:cubicBezTo>
                      <a:pt x="15428" y="50958"/>
                      <a:pt x="15353" y="51834"/>
                      <a:pt x="15251" y="52703"/>
                    </a:cubicBezTo>
                    <a:cubicBezTo>
                      <a:pt x="14911" y="52724"/>
                      <a:pt x="14571" y="52735"/>
                      <a:pt x="14232" y="52735"/>
                    </a:cubicBezTo>
                    <a:cubicBezTo>
                      <a:pt x="13309" y="52735"/>
                      <a:pt x="12387" y="52655"/>
                      <a:pt x="11479" y="52488"/>
                    </a:cubicBezTo>
                    <a:cubicBezTo>
                      <a:pt x="11076" y="52413"/>
                      <a:pt x="10681" y="52325"/>
                      <a:pt x="10285" y="52223"/>
                    </a:cubicBezTo>
                    <a:cubicBezTo>
                      <a:pt x="10258" y="50859"/>
                      <a:pt x="10268" y="49492"/>
                      <a:pt x="10299" y="48133"/>
                    </a:cubicBezTo>
                    <a:cubicBezTo>
                      <a:pt x="10316" y="47452"/>
                      <a:pt x="10347" y="46777"/>
                      <a:pt x="10388" y="46098"/>
                    </a:cubicBezTo>
                    <a:cubicBezTo>
                      <a:pt x="10415" y="45645"/>
                      <a:pt x="10490" y="45168"/>
                      <a:pt x="10490" y="44701"/>
                    </a:cubicBezTo>
                    <a:cubicBezTo>
                      <a:pt x="10531" y="44357"/>
                      <a:pt x="10575" y="44012"/>
                      <a:pt x="10616" y="43672"/>
                    </a:cubicBezTo>
                    <a:cubicBezTo>
                      <a:pt x="10705" y="42949"/>
                      <a:pt x="10834" y="42210"/>
                      <a:pt x="10882" y="41477"/>
                    </a:cubicBezTo>
                    <a:cubicBezTo>
                      <a:pt x="10886" y="41470"/>
                      <a:pt x="10892" y="41467"/>
                      <a:pt x="10895" y="41461"/>
                    </a:cubicBezTo>
                    <a:cubicBezTo>
                      <a:pt x="10892" y="41436"/>
                      <a:pt x="10889" y="41412"/>
                      <a:pt x="10886" y="41389"/>
                    </a:cubicBezTo>
                    <a:cubicBezTo>
                      <a:pt x="10895" y="41242"/>
                      <a:pt x="10899" y="41096"/>
                      <a:pt x="10899" y="40953"/>
                    </a:cubicBezTo>
                    <a:cubicBezTo>
                      <a:pt x="10902" y="40898"/>
                      <a:pt x="11097" y="40775"/>
                      <a:pt x="11134" y="40728"/>
                    </a:cubicBezTo>
                    <a:cubicBezTo>
                      <a:pt x="11233" y="40608"/>
                      <a:pt x="11308" y="40462"/>
                      <a:pt x="11386" y="40329"/>
                    </a:cubicBezTo>
                    <a:cubicBezTo>
                      <a:pt x="11556" y="40042"/>
                      <a:pt x="11707" y="39749"/>
                      <a:pt x="11829" y="39443"/>
                    </a:cubicBezTo>
                    <a:cubicBezTo>
                      <a:pt x="12072" y="38853"/>
                      <a:pt x="12215" y="38219"/>
                      <a:pt x="12194" y="37579"/>
                    </a:cubicBezTo>
                    <a:lnTo>
                      <a:pt x="12194" y="37579"/>
                    </a:lnTo>
                    <a:cubicBezTo>
                      <a:pt x="12194" y="37749"/>
                      <a:pt x="11928" y="38128"/>
                      <a:pt x="11867" y="38298"/>
                    </a:cubicBezTo>
                    <a:cubicBezTo>
                      <a:pt x="11768" y="38577"/>
                      <a:pt x="11686" y="38864"/>
                      <a:pt x="11570" y="39136"/>
                    </a:cubicBezTo>
                    <a:cubicBezTo>
                      <a:pt x="11342" y="39682"/>
                      <a:pt x="10927" y="40148"/>
                      <a:pt x="10507" y="40557"/>
                    </a:cubicBezTo>
                    <a:cubicBezTo>
                      <a:pt x="10152" y="40905"/>
                      <a:pt x="9776" y="41046"/>
                      <a:pt x="9400" y="41046"/>
                    </a:cubicBezTo>
                    <a:cubicBezTo>
                      <a:pt x="8845" y="41046"/>
                      <a:pt x="8289" y="40739"/>
                      <a:pt x="7798" y="40339"/>
                    </a:cubicBezTo>
                    <a:cubicBezTo>
                      <a:pt x="6588" y="39354"/>
                      <a:pt x="5815" y="38001"/>
                      <a:pt x="5058" y="36679"/>
                    </a:cubicBezTo>
                    <a:cubicBezTo>
                      <a:pt x="5129" y="36651"/>
                      <a:pt x="5201" y="36621"/>
                      <a:pt x="5269" y="36590"/>
                    </a:cubicBezTo>
                    <a:cubicBezTo>
                      <a:pt x="5289" y="36631"/>
                      <a:pt x="5307" y="36668"/>
                      <a:pt x="5337" y="36703"/>
                    </a:cubicBezTo>
                    <a:cubicBezTo>
                      <a:pt x="5395" y="36778"/>
                      <a:pt x="5474" y="36832"/>
                      <a:pt x="5562" y="36876"/>
                    </a:cubicBezTo>
                    <a:cubicBezTo>
                      <a:pt x="5677" y="36937"/>
                      <a:pt x="5808" y="36974"/>
                      <a:pt x="5941" y="36974"/>
                    </a:cubicBezTo>
                    <a:cubicBezTo>
                      <a:pt x="5958" y="36974"/>
                      <a:pt x="5974" y="36973"/>
                      <a:pt x="5991" y="36972"/>
                    </a:cubicBezTo>
                    <a:cubicBezTo>
                      <a:pt x="6196" y="36955"/>
                      <a:pt x="6390" y="36846"/>
                      <a:pt x="6502" y="36679"/>
                    </a:cubicBezTo>
                    <a:cubicBezTo>
                      <a:pt x="6622" y="36508"/>
                      <a:pt x="6632" y="36308"/>
                      <a:pt x="6578" y="36116"/>
                    </a:cubicBezTo>
                    <a:cubicBezTo>
                      <a:pt x="6543" y="36004"/>
                      <a:pt x="6506" y="35888"/>
                      <a:pt x="6469" y="35776"/>
                    </a:cubicBezTo>
                    <a:cubicBezTo>
                      <a:pt x="6987" y="35248"/>
                      <a:pt x="7331" y="34573"/>
                      <a:pt x="7423" y="33826"/>
                    </a:cubicBezTo>
                    <a:cubicBezTo>
                      <a:pt x="7617" y="34136"/>
                      <a:pt x="9601" y="37105"/>
                      <a:pt x="10019" y="37930"/>
                    </a:cubicBezTo>
                    <a:cubicBezTo>
                      <a:pt x="10033" y="37933"/>
                      <a:pt x="10047" y="37939"/>
                      <a:pt x="10057" y="37947"/>
                    </a:cubicBezTo>
                    <a:cubicBezTo>
                      <a:pt x="10060" y="37947"/>
                      <a:pt x="10071" y="37953"/>
                      <a:pt x="10084" y="37964"/>
                    </a:cubicBezTo>
                    <a:cubicBezTo>
                      <a:pt x="10125" y="37980"/>
                      <a:pt x="10166" y="38001"/>
                      <a:pt x="10203" y="38025"/>
                    </a:cubicBezTo>
                    <a:cubicBezTo>
                      <a:pt x="10217" y="37991"/>
                      <a:pt x="10227" y="37957"/>
                      <a:pt x="10221" y="37919"/>
                    </a:cubicBezTo>
                    <a:cubicBezTo>
                      <a:pt x="10142" y="37548"/>
                      <a:pt x="9996" y="37221"/>
                      <a:pt x="9815" y="36890"/>
                    </a:cubicBezTo>
                    <a:cubicBezTo>
                      <a:pt x="9686" y="36655"/>
                      <a:pt x="9560" y="36420"/>
                      <a:pt x="9430" y="36185"/>
                    </a:cubicBezTo>
                    <a:lnTo>
                      <a:pt x="9430" y="36185"/>
                    </a:lnTo>
                    <a:cubicBezTo>
                      <a:pt x="9659" y="36273"/>
                      <a:pt x="9873" y="36519"/>
                      <a:pt x="10033" y="36682"/>
                    </a:cubicBezTo>
                    <a:cubicBezTo>
                      <a:pt x="10211" y="36866"/>
                      <a:pt x="10364" y="37068"/>
                      <a:pt x="10538" y="37248"/>
                    </a:cubicBezTo>
                    <a:cubicBezTo>
                      <a:pt x="10552" y="37263"/>
                      <a:pt x="10568" y="37270"/>
                      <a:pt x="10584" y="37270"/>
                    </a:cubicBezTo>
                    <a:cubicBezTo>
                      <a:pt x="10625" y="37270"/>
                      <a:pt x="10663" y="37227"/>
                      <a:pt x="10653" y="37183"/>
                    </a:cubicBezTo>
                    <a:cubicBezTo>
                      <a:pt x="10579" y="36815"/>
                      <a:pt x="10316" y="36549"/>
                      <a:pt x="10051" y="36300"/>
                    </a:cubicBezTo>
                    <a:cubicBezTo>
                      <a:pt x="10010" y="36263"/>
                      <a:pt x="9969" y="36222"/>
                      <a:pt x="9925" y="36178"/>
                    </a:cubicBezTo>
                    <a:cubicBezTo>
                      <a:pt x="10166" y="35629"/>
                      <a:pt x="10425" y="35081"/>
                      <a:pt x="10697" y="34539"/>
                    </a:cubicBezTo>
                    <a:cubicBezTo>
                      <a:pt x="11131" y="33686"/>
                      <a:pt x="11652" y="32865"/>
                      <a:pt x="12122" y="32024"/>
                    </a:cubicBezTo>
                    <a:close/>
                    <a:moveTo>
                      <a:pt x="15946" y="40857"/>
                    </a:moveTo>
                    <a:cubicBezTo>
                      <a:pt x="16052" y="40874"/>
                      <a:pt x="16164" y="40871"/>
                      <a:pt x="16273" y="40874"/>
                    </a:cubicBezTo>
                    <a:cubicBezTo>
                      <a:pt x="16488" y="40877"/>
                      <a:pt x="16699" y="40891"/>
                      <a:pt x="16914" y="40904"/>
                    </a:cubicBezTo>
                    <a:cubicBezTo>
                      <a:pt x="16941" y="41461"/>
                      <a:pt x="16968" y="42019"/>
                      <a:pt x="16975" y="42578"/>
                    </a:cubicBezTo>
                    <a:cubicBezTo>
                      <a:pt x="16992" y="44047"/>
                      <a:pt x="17030" y="45512"/>
                      <a:pt x="17061" y="46977"/>
                    </a:cubicBezTo>
                    <a:cubicBezTo>
                      <a:pt x="17074" y="47588"/>
                      <a:pt x="17094" y="48204"/>
                      <a:pt x="17112" y="48822"/>
                    </a:cubicBezTo>
                    <a:cubicBezTo>
                      <a:pt x="17033" y="49847"/>
                      <a:pt x="17179" y="50862"/>
                      <a:pt x="17255" y="51882"/>
                    </a:cubicBezTo>
                    <a:cubicBezTo>
                      <a:pt x="17269" y="52069"/>
                      <a:pt x="17278" y="52260"/>
                      <a:pt x="17286" y="52448"/>
                    </a:cubicBezTo>
                    <a:cubicBezTo>
                      <a:pt x="17296" y="52638"/>
                      <a:pt x="17316" y="52829"/>
                      <a:pt x="17330" y="53020"/>
                    </a:cubicBezTo>
                    <a:cubicBezTo>
                      <a:pt x="17330" y="53064"/>
                      <a:pt x="17333" y="53108"/>
                      <a:pt x="17360" y="53143"/>
                    </a:cubicBezTo>
                    <a:cubicBezTo>
                      <a:pt x="17401" y="53198"/>
                      <a:pt x="17476" y="53201"/>
                      <a:pt x="17544" y="53201"/>
                    </a:cubicBezTo>
                    <a:cubicBezTo>
                      <a:pt x="17898" y="53201"/>
                      <a:pt x="18259" y="53125"/>
                      <a:pt x="18613" y="53125"/>
                    </a:cubicBezTo>
                    <a:cubicBezTo>
                      <a:pt x="18627" y="53125"/>
                      <a:pt x="18642" y="53125"/>
                      <a:pt x="18656" y="53126"/>
                    </a:cubicBezTo>
                    <a:cubicBezTo>
                      <a:pt x="18705" y="53127"/>
                      <a:pt x="18754" y="53127"/>
                      <a:pt x="18804" y="53127"/>
                    </a:cubicBezTo>
                    <a:cubicBezTo>
                      <a:pt x="19422" y="53127"/>
                      <a:pt x="20054" y="53051"/>
                      <a:pt x="20619" y="53014"/>
                    </a:cubicBezTo>
                    <a:cubicBezTo>
                      <a:pt x="20962" y="52989"/>
                      <a:pt x="21310" y="52959"/>
                      <a:pt x="21657" y="52921"/>
                    </a:cubicBezTo>
                    <a:cubicBezTo>
                      <a:pt x="21706" y="53153"/>
                      <a:pt x="21777" y="53470"/>
                      <a:pt x="21723" y="53586"/>
                    </a:cubicBezTo>
                    <a:cubicBezTo>
                      <a:pt x="21637" y="53770"/>
                      <a:pt x="20898" y="53804"/>
                      <a:pt x="20714" y="53841"/>
                    </a:cubicBezTo>
                    <a:cubicBezTo>
                      <a:pt x="20243" y="53930"/>
                      <a:pt x="19776" y="54008"/>
                      <a:pt x="19303" y="54073"/>
                    </a:cubicBezTo>
                    <a:cubicBezTo>
                      <a:pt x="18386" y="54199"/>
                      <a:pt x="17462" y="54274"/>
                      <a:pt x="16536" y="54294"/>
                    </a:cubicBezTo>
                    <a:cubicBezTo>
                      <a:pt x="16354" y="54299"/>
                      <a:pt x="16172" y="54301"/>
                      <a:pt x="15991" y="54301"/>
                    </a:cubicBezTo>
                    <a:cubicBezTo>
                      <a:pt x="15276" y="54301"/>
                      <a:pt x="14562" y="54269"/>
                      <a:pt x="13851" y="54206"/>
                    </a:cubicBezTo>
                    <a:cubicBezTo>
                      <a:pt x="13339" y="54162"/>
                      <a:pt x="12824" y="54141"/>
                      <a:pt x="12320" y="54039"/>
                    </a:cubicBezTo>
                    <a:cubicBezTo>
                      <a:pt x="11536" y="53882"/>
                      <a:pt x="11485" y="53701"/>
                      <a:pt x="11482" y="53009"/>
                    </a:cubicBezTo>
                    <a:lnTo>
                      <a:pt x="11482" y="53009"/>
                    </a:lnTo>
                    <a:cubicBezTo>
                      <a:pt x="12401" y="53168"/>
                      <a:pt x="13326" y="53247"/>
                      <a:pt x="14253" y="53247"/>
                    </a:cubicBezTo>
                    <a:cubicBezTo>
                      <a:pt x="14601" y="53247"/>
                      <a:pt x="14949" y="53236"/>
                      <a:pt x="15298" y="53214"/>
                    </a:cubicBezTo>
                    <a:cubicBezTo>
                      <a:pt x="15432" y="53193"/>
                      <a:pt x="15575" y="53160"/>
                      <a:pt x="15715" y="53143"/>
                    </a:cubicBezTo>
                    <a:lnTo>
                      <a:pt x="15715" y="53122"/>
                    </a:lnTo>
                    <a:cubicBezTo>
                      <a:pt x="15711" y="52928"/>
                      <a:pt x="15738" y="52734"/>
                      <a:pt x="15745" y="52536"/>
                    </a:cubicBezTo>
                    <a:cubicBezTo>
                      <a:pt x="15742" y="52498"/>
                      <a:pt x="15748" y="52465"/>
                      <a:pt x="15755" y="52434"/>
                    </a:cubicBezTo>
                    <a:cubicBezTo>
                      <a:pt x="15861" y="51971"/>
                      <a:pt x="15814" y="51374"/>
                      <a:pt x="15847" y="50887"/>
                    </a:cubicBezTo>
                    <a:cubicBezTo>
                      <a:pt x="15936" y="49676"/>
                      <a:pt x="15957" y="48416"/>
                      <a:pt x="15973" y="47175"/>
                    </a:cubicBezTo>
                    <a:cubicBezTo>
                      <a:pt x="15998" y="45750"/>
                      <a:pt x="15990" y="44327"/>
                      <a:pt x="15963" y="42905"/>
                    </a:cubicBezTo>
                    <a:cubicBezTo>
                      <a:pt x="15953" y="42377"/>
                      <a:pt x="15949" y="41849"/>
                      <a:pt x="15949" y="41324"/>
                    </a:cubicBezTo>
                    <a:cubicBezTo>
                      <a:pt x="15953" y="41167"/>
                      <a:pt x="15949" y="41014"/>
                      <a:pt x="15946" y="40857"/>
                    </a:cubicBezTo>
                    <a:close/>
                    <a:moveTo>
                      <a:pt x="13560" y="54656"/>
                    </a:moveTo>
                    <a:lnTo>
                      <a:pt x="13560" y="54656"/>
                    </a:lnTo>
                    <a:cubicBezTo>
                      <a:pt x="14225" y="54724"/>
                      <a:pt x="14893" y="54765"/>
                      <a:pt x="15558" y="54782"/>
                    </a:cubicBezTo>
                    <a:cubicBezTo>
                      <a:pt x="15578" y="55058"/>
                      <a:pt x="15595" y="55378"/>
                      <a:pt x="15598" y="55699"/>
                    </a:cubicBezTo>
                    <a:cubicBezTo>
                      <a:pt x="15602" y="56271"/>
                      <a:pt x="15558" y="56854"/>
                      <a:pt x="15520" y="57416"/>
                    </a:cubicBezTo>
                    <a:cubicBezTo>
                      <a:pt x="15503" y="57658"/>
                      <a:pt x="15479" y="57901"/>
                      <a:pt x="15459" y="58142"/>
                    </a:cubicBezTo>
                    <a:cubicBezTo>
                      <a:pt x="15380" y="59090"/>
                      <a:pt x="15298" y="60075"/>
                      <a:pt x="15405" y="61039"/>
                    </a:cubicBezTo>
                    <a:cubicBezTo>
                      <a:pt x="15459" y="61516"/>
                      <a:pt x="15561" y="61952"/>
                      <a:pt x="15732" y="62415"/>
                    </a:cubicBezTo>
                    <a:lnTo>
                      <a:pt x="15745" y="62443"/>
                    </a:lnTo>
                    <a:cubicBezTo>
                      <a:pt x="15719" y="62493"/>
                      <a:pt x="15438" y="62539"/>
                      <a:pt x="15309" y="62539"/>
                    </a:cubicBezTo>
                    <a:cubicBezTo>
                      <a:pt x="15286" y="62539"/>
                      <a:pt x="15268" y="62538"/>
                      <a:pt x="15257" y="62535"/>
                    </a:cubicBezTo>
                    <a:cubicBezTo>
                      <a:pt x="15180" y="62511"/>
                      <a:pt x="15125" y="62456"/>
                      <a:pt x="15063" y="62402"/>
                    </a:cubicBezTo>
                    <a:cubicBezTo>
                      <a:pt x="15026" y="62368"/>
                      <a:pt x="14992" y="62334"/>
                      <a:pt x="14947" y="62303"/>
                    </a:cubicBezTo>
                    <a:cubicBezTo>
                      <a:pt x="14794" y="62195"/>
                      <a:pt x="14614" y="62116"/>
                      <a:pt x="14439" y="62041"/>
                    </a:cubicBezTo>
                    <a:cubicBezTo>
                      <a:pt x="14399" y="62020"/>
                      <a:pt x="14354" y="62003"/>
                      <a:pt x="14313" y="61983"/>
                    </a:cubicBezTo>
                    <a:cubicBezTo>
                      <a:pt x="14263" y="61962"/>
                      <a:pt x="14208" y="61939"/>
                      <a:pt x="14150" y="61918"/>
                    </a:cubicBezTo>
                    <a:cubicBezTo>
                      <a:pt x="14296" y="61666"/>
                      <a:pt x="14239" y="60712"/>
                      <a:pt x="14239" y="60702"/>
                    </a:cubicBezTo>
                    <a:cubicBezTo>
                      <a:pt x="14153" y="59499"/>
                      <a:pt x="14003" y="58282"/>
                      <a:pt x="13860" y="57110"/>
                    </a:cubicBezTo>
                    <a:lnTo>
                      <a:pt x="13819" y="56792"/>
                    </a:lnTo>
                    <a:cubicBezTo>
                      <a:pt x="13752" y="56224"/>
                      <a:pt x="13676" y="55634"/>
                      <a:pt x="13601" y="55054"/>
                    </a:cubicBezTo>
                    <a:cubicBezTo>
                      <a:pt x="13585" y="54928"/>
                      <a:pt x="13574" y="54796"/>
                      <a:pt x="13560" y="54656"/>
                    </a:cubicBezTo>
                    <a:close/>
                    <a:moveTo>
                      <a:pt x="20939" y="54308"/>
                    </a:moveTo>
                    <a:cubicBezTo>
                      <a:pt x="20949" y="54366"/>
                      <a:pt x="20959" y="54424"/>
                      <a:pt x="20970" y="54482"/>
                    </a:cubicBezTo>
                    <a:cubicBezTo>
                      <a:pt x="20997" y="54629"/>
                      <a:pt x="21020" y="54768"/>
                      <a:pt x="21041" y="54901"/>
                    </a:cubicBezTo>
                    <a:cubicBezTo>
                      <a:pt x="21119" y="55480"/>
                      <a:pt x="21208" y="56064"/>
                      <a:pt x="21289" y="56629"/>
                    </a:cubicBezTo>
                    <a:lnTo>
                      <a:pt x="21334" y="56915"/>
                    </a:lnTo>
                    <a:cubicBezTo>
                      <a:pt x="21501" y="58044"/>
                      <a:pt x="21654" y="59059"/>
                      <a:pt x="21849" y="60081"/>
                    </a:cubicBezTo>
                    <a:cubicBezTo>
                      <a:pt x="21913" y="60776"/>
                      <a:pt x="22159" y="61413"/>
                      <a:pt x="22557" y="61925"/>
                    </a:cubicBezTo>
                    <a:cubicBezTo>
                      <a:pt x="22513" y="61942"/>
                      <a:pt x="22466" y="61962"/>
                      <a:pt x="22418" y="61983"/>
                    </a:cubicBezTo>
                    <a:cubicBezTo>
                      <a:pt x="22373" y="62003"/>
                      <a:pt x="22332" y="62020"/>
                      <a:pt x="22288" y="62041"/>
                    </a:cubicBezTo>
                    <a:cubicBezTo>
                      <a:pt x="22118" y="62116"/>
                      <a:pt x="21934" y="62195"/>
                      <a:pt x="21780" y="62303"/>
                    </a:cubicBezTo>
                    <a:cubicBezTo>
                      <a:pt x="21739" y="62334"/>
                      <a:pt x="21702" y="62368"/>
                      <a:pt x="21668" y="62402"/>
                    </a:cubicBezTo>
                    <a:cubicBezTo>
                      <a:pt x="21607" y="62456"/>
                      <a:pt x="21549" y="62511"/>
                      <a:pt x="21470" y="62535"/>
                    </a:cubicBezTo>
                    <a:cubicBezTo>
                      <a:pt x="21443" y="62544"/>
                      <a:pt x="21410" y="62548"/>
                      <a:pt x="21373" y="62548"/>
                    </a:cubicBezTo>
                    <a:cubicBezTo>
                      <a:pt x="21258" y="62548"/>
                      <a:pt x="21109" y="62509"/>
                      <a:pt x="21024" y="62467"/>
                    </a:cubicBezTo>
                    <a:cubicBezTo>
                      <a:pt x="21014" y="62464"/>
                      <a:pt x="21003" y="62456"/>
                      <a:pt x="20997" y="62450"/>
                    </a:cubicBezTo>
                    <a:cubicBezTo>
                      <a:pt x="20990" y="62440"/>
                      <a:pt x="20990" y="62415"/>
                      <a:pt x="20990" y="62399"/>
                    </a:cubicBezTo>
                    <a:cubicBezTo>
                      <a:pt x="20990" y="60916"/>
                      <a:pt x="20492" y="59543"/>
                      <a:pt x="20012" y="58214"/>
                    </a:cubicBezTo>
                    <a:cubicBezTo>
                      <a:pt x="19947" y="58040"/>
                      <a:pt x="19886" y="57866"/>
                      <a:pt x="19821" y="57689"/>
                    </a:cubicBezTo>
                    <a:cubicBezTo>
                      <a:pt x="19633" y="57157"/>
                      <a:pt x="19436" y="56608"/>
                      <a:pt x="19286" y="56053"/>
                    </a:cubicBezTo>
                    <a:cubicBezTo>
                      <a:pt x="19160" y="55586"/>
                      <a:pt x="19068" y="55116"/>
                      <a:pt x="18993" y="54721"/>
                    </a:cubicBezTo>
                    <a:lnTo>
                      <a:pt x="18993" y="54703"/>
                    </a:lnTo>
                    <a:cubicBezTo>
                      <a:pt x="18989" y="54683"/>
                      <a:pt x="18983" y="54653"/>
                      <a:pt x="18976" y="54618"/>
                    </a:cubicBezTo>
                    <a:cubicBezTo>
                      <a:pt x="19633" y="54543"/>
                      <a:pt x="20287" y="54438"/>
                      <a:pt x="20939" y="54308"/>
                    </a:cubicBezTo>
                    <a:close/>
                    <a:moveTo>
                      <a:pt x="13720" y="62351"/>
                    </a:moveTo>
                    <a:cubicBezTo>
                      <a:pt x="14300" y="62351"/>
                      <a:pt x="14859" y="62576"/>
                      <a:pt x="15254" y="62972"/>
                    </a:cubicBezTo>
                    <a:cubicBezTo>
                      <a:pt x="15278" y="62995"/>
                      <a:pt x="15309" y="63026"/>
                      <a:pt x="15350" y="63039"/>
                    </a:cubicBezTo>
                    <a:cubicBezTo>
                      <a:pt x="15364" y="63043"/>
                      <a:pt x="15379" y="63044"/>
                      <a:pt x="15393" y="63044"/>
                    </a:cubicBezTo>
                    <a:cubicBezTo>
                      <a:pt x="15421" y="63044"/>
                      <a:pt x="15448" y="63039"/>
                      <a:pt x="15472" y="63033"/>
                    </a:cubicBezTo>
                    <a:cubicBezTo>
                      <a:pt x="15622" y="62995"/>
                      <a:pt x="15759" y="62910"/>
                      <a:pt x="15861" y="62797"/>
                    </a:cubicBezTo>
                    <a:lnTo>
                      <a:pt x="15861" y="62797"/>
                    </a:lnTo>
                    <a:cubicBezTo>
                      <a:pt x="15960" y="63098"/>
                      <a:pt x="15953" y="63384"/>
                      <a:pt x="15847" y="63595"/>
                    </a:cubicBezTo>
                    <a:cubicBezTo>
                      <a:pt x="15715" y="63847"/>
                      <a:pt x="15405" y="63966"/>
                      <a:pt x="15180" y="64031"/>
                    </a:cubicBezTo>
                    <a:cubicBezTo>
                      <a:pt x="14679" y="64183"/>
                      <a:pt x="14102" y="64256"/>
                      <a:pt x="13424" y="64256"/>
                    </a:cubicBezTo>
                    <a:cubicBezTo>
                      <a:pt x="13339" y="64256"/>
                      <a:pt x="13253" y="64255"/>
                      <a:pt x="13165" y="64252"/>
                    </a:cubicBezTo>
                    <a:lnTo>
                      <a:pt x="13066" y="64249"/>
                    </a:lnTo>
                    <a:cubicBezTo>
                      <a:pt x="12739" y="64246"/>
                      <a:pt x="12245" y="64235"/>
                      <a:pt x="12058" y="64007"/>
                    </a:cubicBezTo>
                    <a:cubicBezTo>
                      <a:pt x="11986" y="63922"/>
                      <a:pt x="11962" y="63813"/>
                      <a:pt x="11986" y="63673"/>
                    </a:cubicBezTo>
                    <a:cubicBezTo>
                      <a:pt x="12047" y="63326"/>
                      <a:pt x="12432" y="62845"/>
                      <a:pt x="12742" y="62631"/>
                    </a:cubicBezTo>
                    <a:cubicBezTo>
                      <a:pt x="13074" y="62399"/>
                      <a:pt x="13455" y="62351"/>
                      <a:pt x="13714" y="62351"/>
                    </a:cubicBezTo>
                    <a:close/>
                    <a:moveTo>
                      <a:pt x="23018" y="62351"/>
                    </a:moveTo>
                    <a:cubicBezTo>
                      <a:pt x="23277" y="62351"/>
                      <a:pt x="23655" y="62399"/>
                      <a:pt x="23989" y="62631"/>
                    </a:cubicBezTo>
                    <a:cubicBezTo>
                      <a:pt x="24295" y="62845"/>
                      <a:pt x="24680" y="63326"/>
                      <a:pt x="24742" y="63673"/>
                    </a:cubicBezTo>
                    <a:cubicBezTo>
                      <a:pt x="24766" y="63813"/>
                      <a:pt x="24745" y="63922"/>
                      <a:pt x="24674" y="64007"/>
                    </a:cubicBezTo>
                    <a:cubicBezTo>
                      <a:pt x="24483" y="64235"/>
                      <a:pt x="23989" y="64246"/>
                      <a:pt x="23665" y="64249"/>
                    </a:cubicBezTo>
                    <a:lnTo>
                      <a:pt x="23566" y="64252"/>
                    </a:lnTo>
                    <a:cubicBezTo>
                      <a:pt x="23478" y="64255"/>
                      <a:pt x="23392" y="64256"/>
                      <a:pt x="23307" y="64256"/>
                    </a:cubicBezTo>
                    <a:cubicBezTo>
                      <a:pt x="22627" y="64256"/>
                      <a:pt x="22049" y="64183"/>
                      <a:pt x="21549" y="64031"/>
                    </a:cubicBezTo>
                    <a:cubicBezTo>
                      <a:pt x="21327" y="63966"/>
                      <a:pt x="21017" y="63847"/>
                      <a:pt x="20885" y="63595"/>
                    </a:cubicBezTo>
                    <a:cubicBezTo>
                      <a:pt x="20799" y="63431"/>
                      <a:pt x="20775" y="63220"/>
                      <a:pt x="20819" y="62985"/>
                    </a:cubicBezTo>
                    <a:cubicBezTo>
                      <a:pt x="20853" y="62940"/>
                      <a:pt x="20880" y="62890"/>
                      <a:pt x="20901" y="62828"/>
                    </a:cubicBezTo>
                    <a:cubicBezTo>
                      <a:pt x="21003" y="62927"/>
                      <a:pt x="21126" y="62999"/>
                      <a:pt x="21259" y="63033"/>
                    </a:cubicBezTo>
                    <a:cubicBezTo>
                      <a:pt x="21282" y="63039"/>
                      <a:pt x="21308" y="63044"/>
                      <a:pt x="21335" y="63044"/>
                    </a:cubicBezTo>
                    <a:cubicBezTo>
                      <a:pt x="21350" y="63044"/>
                      <a:pt x="21364" y="63043"/>
                      <a:pt x="21379" y="63039"/>
                    </a:cubicBezTo>
                    <a:cubicBezTo>
                      <a:pt x="21423" y="63026"/>
                      <a:pt x="21453" y="62995"/>
                      <a:pt x="21481" y="62967"/>
                    </a:cubicBezTo>
                    <a:cubicBezTo>
                      <a:pt x="21873" y="62576"/>
                      <a:pt x="22431" y="62351"/>
                      <a:pt x="23011" y="62351"/>
                    </a:cubicBezTo>
                    <a:close/>
                    <a:moveTo>
                      <a:pt x="14389" y="0"/>
                    </a:moveTo>
                    <a:cubicBezTo>
                      <a:pt x="14373" y="0"/>
                      <a:pt x="14357" y="2"/>
                      <a:pt x="14341" y="6"/>
                    </a:cubicBezTo>
                    <a:cubicBezTo>
                      <a:pt x="13554" y="190"/>
                      <a:pt x="12930" y="650"/>
                      <a:pt x="12538" y="1331"/>
                    </a:cubicBezTo>
                    <a:cubicBezTo>
                      <a:pt x="12068" y="944"/>
                      <a:pt x="11512" y="743"/>
                      <a:pt x="10914" y="743"/>
                    </a:cubicBezTo>
                    <a:cubicBezTo>
                      <a:pt x="10818" y="743"/>
                      <a:pt x="10721" y="749"/>
                      <a:pt x="10623" y="759"/>
                    </a:cubicBezTo>
                    <a:cubicBezTo>
                      <a:pt x="10524" y="773"/>
                      <a:pt x="10442" y="837"/>
                      <a:pt x="10422" y="929"/>
                    </a:cubicBezTo>
                    <a:cubicBezTo>
                      <a:pt x="10398" y="1011"/>
                      <a:pt x="10432" y="1093"/>
                      <a:pt x="10510" y="1147"/>
                    </a:cubicBezTo>
                    <a:lnTo>
                      <a:pt x="10620" y="1223"/>
                    </a:lnTo>
                    <a:cubicBezTo>
                      <a:pt x="10763" y="1325"/>
                      <a:pt x="10909" y="1424"/>
                      <a:pt x="11052" y="1526"/>
                    </a:cubicBezTo>
                    <a:cubicBezTo>
                      <a:pt x="11033" y="1526"/>
                      <a:pt x="11014" y="1526"/>
                      <a:pt x="10995" y="1526"/>
                    </a:cubicBezTo>
                    <a:cubicBezTo>
                      <a:pt x="10565" y="1526"/>
                      <a:pt x="10146" y="1604"/>
                      <a:pt x="9853" y="1673"/>
                    </a:cubicBezTo>
                    <a:cubicBezTo>
                      <a:pt x="9045" y="1860"/>
                      <a:pt x="8203" y="2238"/>
                      <a:pt x="7276" y="2827"/>
                    </a:cubicBezTo>
                    <a:cubicBezTo>
                      <a:pt x="5688" y="3840"/>
                      <a:pt x="4315" y="5234"/>
                      <a:pt x="3300" y="6856"/>
                    </a:cubicBezTo>
                    <a:cubicBezTo>
                      <a:pt x="2273" y="8502"/>
                      <a:pt x="1633" y="10387"/>
                      <a:pt x="1445" y="12302"/>
                    </a:cubicBezTo>
                    <a:cubicBezTo>
                      <a:pt x="1346" y="13331"/>
                      <a:pt x="1367" y="14363"/>
                      <a:pt x="1507" y="15365"/>
                    </a:cubicBezTo>
                    <a:cubicBezTo>
                      <a:pt x="1653" y="16401"/>
                      <a:pt x="1864" y="17509"/>
                      <a:pt x="2150" y="18750"/>
                    </a:cubicBezTo>
                    <a:cubicBezTo>
                      <a:pt x="2011" y="19087"/>
                      <a:pt x="1939" y="19455"/>
                      <a:pt x="1933" y="19833"/>
                    </a:cubicBezTo>
                    <a:cubicBezTo>
                      <a:pt x="1912" y="20978"/>
                      <a:pt x="2468" y="22130"/>
                      <a:pt x="3251" y="22938"/>
                    </a:cubicBezTo>
                    <a:cubicBezTo>
                      <a:pt x="3255" y="22941"/>
                      <a:pt x="3262" y="22948"/>
                      <a:pt x="3265" y="22948"/>
                    </a:cubicBezTo>
                    <a:cubicBezTo>
                      <a:pt x="3385" y="23374"/>
                      <a:pt x="3507" y="23797"/>
                      <a:pt x="3627" y="24209"/>
                    </a:cubicBezTo>
                    <a:cubicBezTo>
                      <a:pt x="3691" y="24428"/>
                      <a:pt x="3753" y="24642"/>
                      <a:pt x="3814" y="24857"/>
                    </a:cubicBezTo>
                    <a:cubicBezTo>
                      <a:pt x="3776" y="24864"/>
                      <a:pt x="3739" y="24867"/>
                      <a:pt x="3701" y="24873"/>
                    </a:cubicBezTo>
                    <a:cubicBezTo>
                      <a:pt x="3655" y="24867"/>
                      <a:pt x="3608" y="24864"/>
                      <a:pt x="3561" y="24864"/>
                    </a:cubicBezTo>
                    <a:cubicBezTo>
                      <a:pt x="3483" y="24864"/>
                      <a:pt x="3405" y="24873"/>
                      <a:pt x="3327" y="24894"/>
                    </a:cubicBezTo>
                    <a:lnTo>
                      <a:pt x="2386" y="25156"/>
                    </a:lnTo>
                    <a:cubicBezTo>
                      <a:pt x="1902" y="25293"/>
                      <a:pt x="1615" y="25798"/>
                      <a:pt x="1752" y="26281"/>
                    </a:cubicBezTo>
                    <a:lnTo>
                      <a:pt x="1776" y="26366"/>
                    </a:lnTo>
                    <a:lnTo>
                      <a:pt x="0" y="27154"/>
                    </a:lnTo>
                    <a:lnTo>
                      <a:pt x="1925" y="26908"/>
                    </a:lnTo>
                    <a:lnTo>
                      <a:pt x="1950" y="26993"/>
                    </a:lnTo>
                    <a:cubicBezTo>
                      <a:pt x="2063" y="27396"/>
                      <a:pt x="2430" y="27661"/>
                      <a:pt x="2829" y="27661"/>
                    </a:cubicBezTo>
                    <a:cubicBezTo>
                      <a:pt x="2910" y="27661"/>
                      <a:pt x="2993" y="27650"/>
                      <a:pt x="3075" y="27627"/>
                    </a:cubicBezTo>
                    <a:lnTo>
                      <a:pt x="3405" y="27536"/>
                    </a:lnTo>
                    <a:lnTo>
                      <a:pt x="3405" y="27536"/>
                    </a:lnTo>
                    <a:cubicBezTo>
                      <a:pt x="3388" y="27972"/>
                      <a:pt x="3374" y="28404"/>
                      <a:pt x="3361" y="28837"/>
                    </a:cubicBezTo>
                    <a:cubicBezTo>
                      <a:pt x="3119" y="28919"/>
                      <a:pt x="2900" y="29021"/>
                      <a:pt x="2935" y="29131"/>
                    </a:cubicBezTo>
                    <a:cubicBezTo>
                      <a:pt x="3040" y="29471"/>
                      <a:pt x="3146" y="29812"/>
                      <a:pt x="3255" y="30153"/>
                    </a:cubicBezTo>
                    <a:cubicBezTo>
                      <a:pt x="3176" y="30168"/>
                      <a:pt x="3093" y="30176"/>
                      <a:pt x="3007" y="30176"/>
                    </a:cubicBezTo>
                    <a:cubicBezTo>
                      <a:pt x="2907" y="30176"/>
                      <a:pt x="2802" y="30166"/>
                      <a:pt x="2693" y="30146"/>
                    </a:cubicBezTo>
                    <a:cubicBezTo>
                      <a:pt x="2287" y="30071"/>
                      <a:pt x="1936" y="29818"/>
                      <a:pt x="1595" y="29573"/>
                    </a:cubicBezTo>
                    <a:cubicBezTo>
                      <a:pt x="1435" y="29461"/>
                      <a:pt x="1268" y="29342"/>
                      <a:pt x="1101" y="29243"/>
                    </a:cubicBezTo>
                    <a:cubicBezTo>
                      <a:pt x="1077" y="29229"/>
                      <a:pt x="1053" y="29223"/>
                      <a:pt x="1031" y="29223"/>
                    </a:cubicBezTo>
                    <a:cubicBezTo>
                      <a:pt x="987" y="29223"/>
                      <a:pt x="948" y="29246"/>
                      <a:pt x="923" y="29280"/>
                    </a:cubicBezTo>
                    <a:cubicBezTo>
                      <a:pt x="903" y="29280"/>
                      <a:pt x="883" y="29290"/>
                      <a:pt x="866" y="29307"/>
                    </a:cubicBezTo>
                    <a:cubicBezTo>
                      <a:pt x="846" y="29331"/>
                      <a:pt x="835" y="29362"/>
                      <a:pt x="846" y="29392"/>
                    </a:cubicBezTo>
                    <a:cubicBezTo>
                      <a:pt x="1019" y="30101"/>
                      <a:pt x="1582" y="30824"/>
                      <a:pt x="2515" y="31547"/>
                    </a:cubicBezTo>
                    <a:cubicBezTo>
                      <a:pt x="2948" y="31884"/>
                      <a:pt x="3432" y="32153"/>
                      <a:pt x="3950" y="32357"/>
                    </a:cubicBezTo>
                    <a:lnTo>
                      <a:pt x="3950" y="32361"/>
                    </a:lnTo>
                    <a:cubicBezTo>
                      <a:pt x="3578" y="32423"/>
                      <a:pt x="3350" y="32821"/>
                      <a:pt x="3364" y="33200"/>
                    </a:cubicBezTo>
                    <a:cubicBezTo>
                      <a:pt x="3381" y="33744"/>
                      <a:pt x="3660" y="34392"/>
                      <a:pt x="4093" y="34740"/>
                    </a:cubicBezTo>
                    <a:cubicBezTo>
                      <a:pt x="4305" y="34913"/>
                      <a:pt x="4543" y="34985"/>
                      <a:pt x="4778" y="34992"/>
                    </a:cubicBezTo>
                    <a:cubicBezTo>
                      <a:pt x="4836" y="35172"/>
                      <a:pt x="4890" y="35356"/>
                      <a:pt x="4945" y="35544"/>
                    </a:cubicBezTo>
                    <a:cubicBezTo>
                      <a:pt x="4901" y="35595"/>
                      <a:pt x="4860" y="35646"/>
                      <a:pt x="4819" y="35701"/>
                    </a:cubicBezTo>
                    <a:cubicBezTo>
                      <a:pt x="4652" y="35929"/>
                      <a:pt x="4424" y="36226"/>
                      <a:pt x="4373" y="36502"/>
                    </a:cubicBezTo>
                    <a:cubicBezTo>
                      <a:pt x="4359" y="36583"/>
                      <a:pt x="4369" y="36665"/>
                      <a:pt x="4393" y="36747"/>
                    </a:cubicBezTo>
                    <a:cubicBezTo>
                      <a:pt x="4448" y="36948"/>
                      <a:pt x="4598" y="37146"/>
                      <a:pt x="4690" y="37316"/>
                    </a:cubicBezTo>
                    <a:cubicBezTo>
                      <a:pt x="4829" y="37571"/>
                      <a:pt x="4972" y="37827"/>
                      <a:pt x="5119" y="38076"/>
                    </a:cubicBezTo>
                    <a:cubicBezTo>
                      <a:pt x="5889" y="39381"/>
                      <a:pt x="6847" y="40717"/>
                      <a:pt x="8278" y="41402"/>
                    </a:cubicBezTo>
                    <a:cubicBezTo>
                      <a:pt x="8633" y="41572"/>
                      <a:pt x="8970" y="41647"/>
                      <a:pt x="9289" y="41647"/>
                    </a:cubicBezTo>
                    <a:cubicBezTo>
                      <a:pt x="9696" y="41647"/>
                      <a:pt x="10073" y="41524"/>
                      <a:pt x="10415" y="41317"/>
                    </a:cubicBezTo>
                    <a:cubicBezTo>
                      <a:pt x="10419" y="41379"/>
                      <a:pt x="10422" y="41440"/>
                      <a:pt x="10425" y="41505"/>
                    </a:cubicBezTo>
                    <a:lnTo>
                      <a:pt x="10425" y="41631"/>
                    </a:lnTo>
                    <a:cubicBezTo>
                      <a:pt x="10293" y="42370"/>
                      <a:pt x="10224" y="43133"/>
                      <a:pt x="10122" y="43866"/>
                    </a:cubicBezTo>
                    <a:cubicBezTo>
                      <a:pt x="9887" y="45553"/>
                      <a:pt x="9812" y="47237"/>
                      <a:pt x="9785" y="48927"/>
                    </a:cubicBezTo>
                    <a:cubicBezTo>
                      <a:pt x="9781" y="49033"/>
                      <a:pt x="9777" y="49132"/>
                      <a:pt x="9774" y="49234"/>
                    </a:cubicBezTo>
                    <a:cubicBezTo>
                      <a:pt x="9774" y="49234"/>
                      <a:pt x="9771" y="49237"/>
                      <a:pt x="9768" y="49237"/>
                    </a:cubicBezTo>
                    <a:cubicBezTo>
                      <a:pt x="9768" y="49319"/>
                      <a:pt x="9771" y="49404"/>
                      <a:pt x="9771" y="49489"/>
                    </a:cubicBezTo>
                    <a:cubicBezTo>
                      <a:pt x="9771" y="49813"/>
                      <a:pt x="9774" y="50137"/>
                      <a:pt x="9795" y="50461"/>
                    </a:cubicBezTo>
                    <a:cubicBezTo>
                      <a:pt x="9798" y="50593"/>
                      <a:pt x="9798" y="50727"/>
                      <a:pt x="9805" y="50859"/>
                    </a:cubicBezTo>
                    <a:cubicBezTo>
                      <a:pt x="9808" y="51357"/>
                      <a:pt x="9815" y="51855"/>
                      <a:pt x="9832" y="52355"/>
                    </a:cubicBezTo>
                    <a:cubicBezTo>
                      <a:pt x="9835" y="52407"/>
                      <a:pt x="9853" y="52444"/>
                      <a:pt x="9876" y="52478"/>
                    </a:cubicBezTo>
                    <a:lnTo>
                      <a:pt x="9876" y="52649"/>
                    </a:lnTo>
                    <a:cubicBezTo>
                      <a:pt x="10268" y="52761"/>
                      <a:pt x="10671" y="52856"/>
                      <a:pt x="11070" y="52935"/>
                    </a:cubicBezTo>
                    <a:cubicBezTo>
                      <a:pt x="11042" y="53238"/>
                      <a:pt x="10994" y="53562"/>
                      <a:pt x="11073" y="53845"/>
                    </a:cubicBezTo>
                    <a:cubicBezTo>
                      <a:pt x="11073" y="53868"/>
                      <a:pt x="11076" y="53889"/>
                      <a:pt x="11090" y="53909"/>
                    </a:cubicBezTo>
                    <a:cubicBezTo>
                      <a:pt x="11093" y="53913"/>
                      <a:pt x="11093" y="53916"/>
                      <a:pt x="11097" y="53916"/>
                    </a:cubicBezTo>
                    <a:cubicBezTo>
                      <a:pt x="11100" y="53930"/>
                      <a:pt x="11103" y="53943"/>
                      <a:pt x="11106" y="53954"/>
                    </a:cubicBezTo>
                    <a:cubicBezTo>
                      <a:pt x="11127" y="53998"/>
                      <a:pt x="11165" y="54032"/>
                      <a:pt x="11209" y="54049"/>
                    </a:cubicBezTo>
                    <a:cubicBezTo>
                      <a:pt x="11649" y="54496"/>
                      <a:pt x="12405" y="54519"/>
                      <a:pt x="12998" y="54595"/>
                    </a:cubicBezTo>
                    <a:cubicBezTo>
                      <a:pt x="13015" y="54595"/>
                      <a:pt x="13036" y="54598"/>
                      <a:pt x="13056" y="54598"/>
                    </a:cubicBezTo>
                    <a:cubicBezTo>
                      <a:pt x="13074" y="54731"/>
                      <a:pt x="13094" y="54854"/>
                      <a:pt x="13104" y="54977"/>
                    </a:cubicBezTo>
                    <a:cubicBezTo>
                      <a:pt x="13172" y="55610"/>
                      <a:pt x="13250" y="56257"/>
                      <a:pt x="13325" y="56881"/>
                    </a:cubicBezTo>
                    <a:lnTo>
                      <a:pt x="13352" y="57124"/>
                    </a:lnTo>
                    <a:cubicBezTo>
                      <a:pt x="13404" y="57566"/>
                      <a:pt x="13472" y="58016"/>
                      <a:pt x="13540" y="58449"/>
                    </a:cubicBezTo>
                    <a:cubicBezTo>
                      <a:pt x="13608" y="58898"/>
                      <a:pt x="13676" y="59362"/>
                      <a:pt x="13731" y="59819"/>
                    </a:cubicBezTo>
                    <a:lnTo>
                      <a:pt x="13744" y="59955"/>
                    </a:lnTo>
                    <a:cubicBezTo>
                      <a:pt x="13779" y="60232"/>
                      <a:pt x="13813" y="60514"/>
                      <a:pt x="13813" y="60793"/>
                    </a:cubicBezTo>
                    <a:cubicBezTo>
                      <a:pt x="13813" y="60964"/>
                      <a:pt x="13789" y="61135"/>
                      <a:pt x="13769" y="61301"/>
                    </a:cubicBezTo>
                    <a:cubicBezTo>
                      <a:pt x="13758" y="61373"/>
                      <a:pt x="13748" y="61441"/>
                      <a:pt x="13741" y="61512"/>
                    </a:cubicBezTo>
                    <a:lnTo>
                      <a:pt x="13734" y="61533"/>
                    </a:lnTo>
                    <a:cubicBezTo>
                      <a:pt x="13717" y="61602"/>
                      <a:pt x="13700" y="61679"/>
                      <a:pt x="13662" y="61734"/>
                    </a:cubicBezTo>
                    <a:cubicBezTo>
                      <a:pt x="13649" y="61755"/>
                      <a:pt x="13615" y="61782"/>
                      <a:pt x="13581" y="61809"/>
                    </a:cubicBezTo>
                    <a:cubicBezTo>
                      <a:pt x="13530" y="61850"/>
                      <a:pt x="13373" y="61863"/>
                      <a:pt x="13233" y="61880"/>
                    </a:cubicBezTo>
                    <a:cubicBezTo>
                      <a:pt x="13104" y="61894"/>
                      <a:pt x="12984" y="61908"/>
                      <a:pt x="12906" y="61939"/>
                    </a:cubicBezTo>
                    <a:cubicBezTo>
                      <a:pt x="12668" y="62038"/>
                      <a:pt x="12446" y="62190"/>
                      <a:pt x="12269" y="62385"/>
                    </a:cubicBezTo>
                    <a:cubicBezTo>
                      <a:pt x="11888" y="62801"/>
                      <a:pt x="11393" y="63417"/>
                      <a:pt x="11519" y="63997"/>
                    </a:cubicBezTo>
                    <a:cubicBezTo>
                      <a:pt x="11540" y="64103"/>
                      <a:pt x="11581" y="64212"/>
                      <a:pt x="11638" y="64337"/>
                    </a:cubicBezTo>
                    <a:lnTo>
                      <a:pt x="11652" y="64355"/>
                    </a:lnTo>
                    <a:cubicBezTo>
                      <a:pt x="12023" y="64661"/>
                      <a:pt x="12746" y="64737"/>
                      <a:pt x="13363" y="64737"/>
                    </a:cubicBezTo>
                    <a:cubicBezTo>
                      <a:pt x="13687" y="64737"/>
                      <a:pt x="13976" y="64716"/>
                      <a:pt x="14174" y="64699"/>
                    </a:cubicBezTo>
                    <a:cubicBezTo>
                      <a:pt x="14430" y="64675"/>
                      <a:pt x="14685" y="64638"/>
                      <a:pt x="14930" y="64590"/>
                    </a:cubicBezTo>
                    <a:cubicBezTo>
                      <a:pt x="15221" y="64559"/>
                      <a:pt x="15472" y="64495"/>
                      <a:pt x="15677" y="64399"/>
                    </a:cubicBezTo>
                    <a:cubicBezTo>
                      <a:pt x="15800" y="64362"/>
                      <a:pt x="15899" y="64328"/>
                      <a:pt x="15987" y="64290"/>
                    </a:cubicBezTo>
                    <a:cubicBezTo>
                      <a:pt x="16083" y="64252"/>
                      <a:pt x="16191" y="64205"/>
                      <a:pt x="16276" y="64123"/>
                    </a:cubicBezTo>
                    <a:cubicBezTo>
                      <a:pt x="16379" y="64027"/>
                      <a:pt x="16440" y="63884"/>
                      <a:pt x="16468" y="63700"/>
                    </a:cubicBezTo>
                    <a:cubicBezTo>
                      <a:pt x="16515" y="63343"/>
                      <a:pt x="16430" y="62999"/>
                      <a:pt x="16290" y="62596"/>
                    </a:cubicBezTo>
                    <a:cubicBezTo>
                      <a:pt x="16267" y="62528"/>
                      <a:pt x="16243" y="62460"/>
                      <a:pt x="16218" y="62395"/>
                    </a:cubicBezTo>
                    <a:cubicBezTo>
                      <a:pt x="16188" y="62310"/>
                      <a:pt x="16157" y="62228"/>
                      <a:pt x="16130" y="62146"/>
                    </a:cubicBezTo>
                    <a:cubicBezTo>
                      <a:pt x="15793" y="61165"/>
                      <a:pt x="15817" y="60105"/>
                      <a:pt x="15867" y="59189"/>
                    </a:cubicBezTo>
                    <a:cubicBezTo>
                      <a:pt x="15885" y="58824"/>
                      <a:pt x="15912" y="58449"/>
                      <a:pt x="15939" y="58085"/>
                    </a:cubicBezTo>
                    <a:cubicBezTo>
                      <a:pt x="16014" y="56997"/>
                      <a:pt x="16092" y="55876"/>
                      <a:pt x="15998" y="54785"/>
                    </a:cubicBezTo>
                    <a:cubicBezTo>
                      <a:pt x="16055" y="54785"/>
                      <a:pt x="16113" y="54788"/>
                      <a:pt x="16171" y="54788"/>
                    </a:cubicBezTo>
                    <a:cubicBezTo>
                      <a:pt x="16948" y="54785"/>
                      <a:pt x="17725" y="54744"/>
                      <a:pt x="18499" y="54670"/>
                    </a:cubicBezTo>
                    <a:cubicBezTo>
                      <a:pt x="18546" y="54813"/>
                      <a:pt x="18587" y="54956"/>
                      <a:pt x="18625" y="55092"/>
                    </a:cubicBezTo>
                    <a:cubicBezTo>
                      <a:pt x="18812" y="56234"/>
                      <a:pt x="19211" y="57358"/>
                      <a:pt x="19596" y="58445"/>
                    </a:cubicBezTo>
                    <a:cubicBezTo>
                      <a:pt x="19715" y="58786"/>
                      <a:pt x="19842" y="59144"/>
                      <a:pt x="19960" y="59491"/>
                    </a:cubicBezTo>
                    <a:cubicBezTo>
                      <a:pt x="20131" y="60013"/>
                      <a:pt x="20274" y="60551"/>
                      <a:pt x="20414" y="61073"/>
                    </a:cubicBezTo>
                    <a:cubicBezTo>
                      <a:pt x="20458" y="61243"/>
                      <a:pt x="20506" y="61418"/>
                      <a:pt x="20550" y="61588"/>
                    </a:cubicBezTo>
                    <a:cubicBezTo>
                      <a:pt x="20652" y="61959"/>
                      <a:pt x="20543" y="62310"/>
                      <a:pt x="20424" y="62685"/>
                    </a:cubicBezTo>
                    <a:cubicBezTo>
                      <a:pt x="20322" y="63008"/>
                      <a:pt x="20213" y="63346"/>
                      <a:pt x="20264" y="63700"/>
                    </a:cubicBezTo>
                    <a:cubicBezTo>
                      <a:pt x="20287" y="63884"/>
                      <a:pt x="20353" y="64027"/>
                      <a:pt x="20451" y="64123"/>
                    </a:cubicBezTo>
                    <a:cubicBezTo>
                      <a:pt x="20537" y="64205"/>
                      <a:pt x="20646" y="64252"/>
                      <a:pt x="20741" y="64290"/>
                    </a:cubicBezTo>
                    <a:cubicBezTo>
                      <a:pt x="20833" y="64328"/>
                      <a:pt x="20932" y="64362"/>
                      <a:pt x="21048" y="64399"/>
                    </a:cubicBezTo>
                    <a:cubicBezTo>
                      <a:pt x="21259" y="64495"/>
                      <a:pt x="21511" y="64559"/>
                      <a:pt x="21797" y="64590"/>
                    </a:cubicBezTo>
                    <a:cubicBezTo>
                      <a:pt x="22046" y="64638"/>
                      <a:pt x="22302" y="64675"/>
                      <a:pt x="22557" y="64699"/>
                    </a:cubicBezTo>
                    <a:cubicBezTo>
                      <a:pt x="22752" y="64716"/>
                      <a:pt x="23045" y="64737"/>
                      <a:pt x="23365" y="64737"/>
                    </a:cubicBezTo>
                    <a:cubicBezTo>
                      <a:pt x="23982" y="64737"/>
                      <a:pt x="24708" y="64661"/>
                      <a:pt x="25080" y="64355"/>
                    </a:cubicBezTo>
                    <a:lnTo>
                      <a:pt x="25093" y="64337"/>
                    </a:lnTo>
                    <a:cubicBezTo>
                      <a:pt x="25151" y="64212"/>
                      <a:pt x="25188" y="64103"/>
                      <a:pt x="25212" y="63997"/>
                    </a:cubicBezTo>
                    <a:cubicBezTo>
                      <a:pt x="25335" y="63417"/>
                      <a:pt x="24844" y="62801"/>
                      <a:pt x="24463" y="62385"/>
                    </a:cubicBezTo>
                    <a:cubicBezTo>
                      <a:pt x="24285" y="62190"/>
                      <a:pt x="24064" y="62038"/>
                      <a:pt x="23822" y="61939"/>
                    </a:cubicBezTo>
                    <a:cubicBezTo>
                      <a:pt x="23669" y="61874"/>
                      <a:pt x="23532" y="61850"/>
                      <a:pt x="23409" y="61826"/>
                    </a:cubicBezTo>
                    <a:cubicBezTo>
                      <a:pt x="23164" y="61782"/>
                      <a:pt x="22973" y="61745"/>
                      <a:pt x="22772" y="61434"/>
                    </a:cubicBezTo>
                    <a:cubicBezTo>
                      <a:pt x="22414" y="60869"/>
                      <a:pt x="22295" y="60238"/>
                      <a:pt x="22186" y="59529"/>
                    </a:cubicBezTo>
                    <a:cubicBezTo>
                      <a:pt x="22115" y="59076"/>
                      <a:pt x="22060" y="58609"/>
                      <a:pt x="22005" y="58159"/>
                    </a:cubicBezTo>
                    <a:cubicBezTo>
                      <a:pt x="21951" y="57723"/>
                      <a:pt x="21896" y="57270"/>
                      <a:pt x="21832" y="56830"/>
                    </a:cubicBezTo>
                    <a:lnTo>
                      <a:pt x="21794" y="56581"/>
                    </a:lnTo>
                    <a:cubicBezTo>
                      <a:pt x="21698" y="55961"/>
                      <a:pt x="21600" y="55324"/>
                      <a:pt x="21498" y="54694"/>
                    </a:cubicBezTo>
                    <a:cubicBezTo>
                      <a:pt x="21478" y="54568"/>
                      <a:pt x="21460" y="54438"/>
                      <a:pt x="21446" y="54308"/>
                    </a:cubicBezTo>
                    <a:cubicBezTo>
                      <a:pt x="21440" y="54274"/>
                      <a:pt x="21437" y="54240"/>
                      <a:pt x="21433" y="54206"/>
                    </a:cubicBezTo>
                    <a:cubicBezTo>
                      <a:pt x="21634" y="54162"/>
                      <a:pt x="21835" y="54114"/>
                      <a:pt x="22033" y="54066"/>
                    </a:cubicBezTo>
                    <a:cubicBezTo>
                      <a:pt x="22033" y="54056"/>
                      <a:pt x="22033" y="54046"/>
                      <a:pt x="22036" y="54036"/>
                    </a:cubicBezTo>
                    <a:cubicBezTo>
                      <a:pt x="22074" y="54032"/>
                      <a:pt x="22107" y="54005"/>
                      <a:pt x="22121" y="53947"/>
                    </a:cubicBezTo>
                    <a:cubicBezTo>
                      <a:pt x="22203" y="53602"/>
                      <a:pt x="22145" y="53231"/>
                      <a:pt x="22101" y="52874"/>
                    </a:cubicBezTo>
                    <a:cubicBezTo>
                      <a:pt x="22363" y="52843"/>
                      <a:pt x="22626" y="52805"/>
                      <a:pt x="22888" y="52764"/>
                    </a:cubicBezTo>
                    <a:cubicBezTo>
                      <a:pt x="22888" y="52761"/>
                      <a:pt x="22888" y="52758"/>
                      <a:pt x="22884" y="52754"/>
                    </a:cubicBezTo>
                    <a:lnTo>
                      <a:pt x="22884" y="52754"/>
                    </a:lnTo>
                    <a:cubicBezTo>
                      <a:pt x="22895" y="52758"/>
                      <a:pt x="22902" y="52758"/>
                      <a:pt x="22909" y="52761"/>
                    </a:cubicBezTo>
                    <a:cubicBezTo>
                      <a:pt x="23027" y="52699"/>
                      <a:pt x="23150" y="52638"/>
                      <a:pt x="23270" y="52584"/>
                    </a:cubicBezTo>
                    <a:cubicBezTo>
                      <a:pt x="23270" y="52577"/>
                      <a:pt x="23273" y="52567"/>
                      <a:pt x="23273" y="52560"/>
                    </a:cubicBezTo>
                    <a:cubicBezTo>
                      <a:pt x="23256" y="51312"/>
                      <a:pt x="23007" y="50072"/>
                      <a:pt x="22884" y="48835"/>
                    </a:cubicBezTo>
                    <a:cubicBezTo>
                      <a:pt x="22888" y="48814"/>
                      <a:pt x="22888" y="48797"/>
                      <a:pt x="22895" y="48777"/>
                    </a:cubicBezTo>
                    <a:cubicBezTo>
                      <a:pt x="22895" y="48767"/>
                      <a:pt x="22898" y="48760"/>
                      <a:pt x="22902" y="48753"/>
                    </a:cubicBezTo>
                    <a:cubicBezTo>
                      <a:pt x="22881" y="48525"/>
                      <a:pt x="22857" y="48300"/>
                      <a:pt x="22820" y="48078"/>
                    </a:cubicBezTo>
                    <a:lnTo>
                      <a:pt x="22820" y="48078"/>
                    </a:lnTo>
                    <a:cubicBezTo>
                      <a:pt x="22994" y="48484"/>
                      <a:pt x="23188" y="48899"/>
                      <a:pt x="23485" y="49190"/>
                    </a:cubicBezTo>
                    <a:cubicBezTo>
                      <a:pt x="23505" y="49210"/>
                      <a:pt x="23532" y="49220"/>
                      <a:pt x="23556" y="49223"/>
                    </a:cubicBezTo>
                    <a:cubicBezTo>
                      <a:pt x="23559" y="49237"/>
                      <a:pt x="23570" y="49251"/>
                      <a:pt x="23576" y="49264"/>
                    </a:cubicBezTo>
                    <a:cubicBezTo>
                      <a:pt x="23597" y="49269"/>
                      <a:pt x="23621" y="49272"/>
                      <a:pt x="23646" y="49272"/>
                    </a:cubicBezTo>
                    <a:cubicBezTo>
                      <a:pt x="23691" y="49272"/>
                      <a:pt x="23742" y="49264"/>
                      <a:pt x="23795" y="49251"/>
                    </a:cubicBezTo>
                    <a:cubicBezTo>
                      <a:pt x="23845" y="49237"/>
                      <a:pt x="23903" y="49217"/>
                      <a:pt x="23958" y="49193"/>
                    </a:cubicBezTo>
                    <a:cubicBezTo>
                      <a:pt x="23979" y="49193"/>
                      <a:pt x="24002" y="49193"/>
                      <a:pt x="24026" y="49186"/>
                    </a:cubicBezTo>
                    <a:cubicBezTo>
                      <a:pt x="24279" y="49135"/>
                      <a:pt x="24531" y="49070"/>
                      <a:pt x="24779" y="48992"/>
                    </a:cubicBezTo>
                    <a:cubicBezTo>
                      <a:pt x="24864" y="49578"/>
                      <a:pt x="25049" y="50239"/>
                      <a:pt x="25635" y="50494"/>
                    </a:cubicBezTo>
                    <a:cubicBezTo>
                      <a:pt x="25743" y="50542"/>
                      <a:pt x="25867" y="50572"/>
                      <a:pt x="25987" y="50572"/>
                    </a:cubicBezTo>
                    <a:cubicBezTo>
                      <a:pt x="26165" y="50572"/>
                      <a:pt x="26336" y="50506"/>
                      <a:pt x="26436" y="50335"/>
                    </a:cubicBezTo>
                    <a:cubicBezTo>
                      <a:pt x="26521" y="50192"/>
                      <a:pt x="26517" y="50031"/>
                      <a:pt x="26500" y="49865"/>
                    </a:cubicBezTo>
                    <a:lnTo>
                      <a:pt x="26500" y="49865"/>
                    </a:lnTo>
                    <a:cubicBezTo>
                      <a:pt x="26971" y="50239"/>
                      <a:pt x="27715" y="50597"/>
                      <a:pt x="28342" y="50597"/>
                    </a:cubicBezTo>
                    <a:cubicBezTo>
                      <a:pt x="28718" y="50597"/>
                      <a:pt x="29052" y="50468"/>
                      <a:pt x="29261" y="50137"/>
                    </a:cubicBezTo>
                    <a:cubicBezTo>
                      <a:pt x="29575" y="49646"/>
                      <a:pt x="29108" y="49339"/>
                      <a:pt x="28750" y="49094"/>
                    </a:cubicBezTo>
                    <a:cubicBezTo>
                      <a:pt x="28167" y="48695"/>
                      <a:pt x="27735" y="48188"/>
                      <a:pt x="27247" y="47697"/>
                    </a:cubicBezTo>
                    <a:cubicBezTo>
                      <a:pt x="27479" y="47506"/>
                      <a:pt x="27782" y="47216"/>
                      <a:pt x="27618" y="46903"/>
                    </a:cubicBezTo>
                    <a:cubicBezTo>
                      <a:pt x="26719" y="45185"/>
                      <a:pt x="25788" y="43481"/>
                      <a:pt x="24970" y="41722"/>
                    </a:cubicBezTo>
                    <a:cubicBezTo>
                      <a:pt x="24149" y="39947"/>
                      <a:pt x="23409" y="38137"/>
                      <a:pt x="22619" y="36349"/>
                    </a:cubicBezTo>
                    <a:cubicBezTo>
                      <a:pt x="22217" y="35435"/>
                      <a:pt x="21805" y="34529"/>
                      <a:pt x="21361" y="33639"/>
                    </a:cubicBezTo>
                    <a:cubicBezTo>
                      <a:pt x="21096" y="33111"/>
                      <a:pt x="20836" y="32549"/>
                      <a:pt x="20526" y="32030"/>
                    </a:cubicBezTo>
                    <a:cubicBezTo>
                      <a:pt x="20888" y="32010"/>
                      <a:pt x="21218" y="31962"/>
                      <a:pt x="21518" y="31891"/>
                    </a:cubicBezTo>
                    <a:cubicBezTo>
                      <a:pt x="21964" y="31785"/>
                      <a:pt x="22574" y="31536"/>
                      <a:pt x="23059" y="31179"/>
                    </a:cubicBezTo>
                    <a:cubicBezTo>
                      <a:pt x="23450" y="30967"/>
                      <a:pt x="23784" y="30691"/>
                      <a:pt x="23944" y="30251"/>
                    </a:cubicBezTo>
                    <a:cubicBezTo>
                      <a:pt x="24350" y="30412"/>
                      <a:pt x="24785" y="30492"/>
                      <a:pt x="25231" y="30492"/>
                    </a:cubicBezTo>
                    <a:cubicBezTo>
                      <a:pt x="25654" y="30492"/>
                      <a:pt x="26087" y="30420"/>
                      <a:pt x="26514" y="30276"/>
                    </a:cubicBezTo>
                    <a:cubicBezTo>
                      <a:pt x="28290" y="29672"/>
                      <a:pt x="30113" y="28039"/>
                      <a:pt x="30461" y="26128"/>
                    </a:cubicBezTo>
                    <a:cubicBezTo>
                      <a:pt x="30484" y="25982"/>
                      <a:pt x="30488" y="25801"/>
                      <a:pt x="30389" y="25699"/>
                    </a:cubicBezTo>
                    <a:cubicBezTo>
                      <a:pt x="30376" y="25685"/>
                      <a:pt x="30362" y="25675"/>
                      <a:pt x="30344" y="25664"/>
                    </a:cubicBezTo>
                    <a:cubicBezTo>
                      <a:pt x="30330" y="25656"/>
                      <a:pt x="30316" y="25650"/>
                      <a:pt x="30302" y="25650"/>
                    </a:cubicBezTo>
                    <a:cubicBezTo>
                      <a:pt x="30299" y="25650"/>
                      <a:pt x="30297" y="25650"/>
                      <a:pt x="30294" y="25650"/>
                    </a:cubicBezTo>
                    <a:cubicBezTo>
                      <a:pt x="30273" y="25650"/>
                      <a:pt x="30256" y="25668"/>
                      <a:pt x="30242" y="25681"/>
                    </a:cubicBezTo>
                    <a:cubicBezTo>
                      <a:pt x="29888" y="26039"/>
                      <a:pt x="29608" y="26472"/>
                      <a:pt x="29128" y="26677"/>
                    </a:cubicBezTo>
                    <a:cubicBezTo>
                      <a:pt x="28966" y="26746"/>
                      <a:pt x="28807" y="26781"/>
                      <a:pt x="28651" y="26781"/>
                    </a:cubicBezTo>
                    <a:cubicBezTo>
                      <a:pt x="28516" y="26781"/>
                      <a:pt x="28383" y="26754"/>
                      <a:pt x="28252" y="26701"/>
                    </a:cubicBezTo>
                    <a:cubicBezTo>
                      <a:pt x="27645" y="26455"/>
                      <a:pt x="27285" y="25719"/>
                      <a:pt x="27158" y="25416"/>
                    </a:cubicBezTo>
                    <a:cubicBezTo>
                      <a:pt x="26630" y="24141"/>
                      <a:pt x="26623" y="22761"/>
                      <a:pt x="26739" y="21381"/>
                    </a:cubicBezTo>
                    <a:cubicBezTo>
                      <a:pt x="26773" y="20951"/>
                      <a:pt x="26821" y="20522"/>
                      <a:pt x="26868" y="20096"/>
                    </a:cubicBezTo>
                    <a:cubicBezTo>
                      <a:pt x="26886" y="19939"/>
                      <a:pt x="26903" y="19779"/>
                      <a:pt x="26920" y="19622"/>
                    </a:cubicBezTo>
                    <a:cubicBezTo>
                      <a:pt x="27380" y="18682"/>
                      <a:pt x="27557" y="17543"/>
                      <a:pt x="27271" y="16531"/>
                    </a:cubicBezTo>
                    <a:cubicBezTo>
                      <a:pt x="27219" y="16357"/>
                      <a:pt x="27158" y="16190"/>
                      <a:pt x="27080" y="16030"/>
                    </a:cubicBezTo>
                    <a:lnTo>
                      <a:pt x="27080" y="15505"/>
                    </a:lnTo>
                    <a:cubicBezTo>
                      <a:pt x="27076" y="15440"/>
                      <a:pt x="27080" y="15376"/>
                      <a:pt x="27080" y="15308"/>
                    </a:cubicBezTo>
                    <a:lnTo>
                      <a:pt x="27080" y="15294"/>
                    </a:lnTo>
                    <a:cubicBezTo>
                      <a:pt x="27121" y="14047"/>
                      <a:pt x="27104" y="12969"/>
                      <a:pt x="27025" y="12002"/>
                    </a:cubicBezTo>
                    <a:cubicBezTo>
                      <a:pt x="26848" y="9902"/>
                      <a:pt x="26181" y="7909"/>
                      <a:pt x="25089" y="6236"/>
                    </a:cubicBezTo>
                    <a:cubicBezTo>
                      <a:pt x="24926" y="5987"/>
                      <a:pt x="24756" y="5748"/>
                      <a:pt x="24592" y="5517"/>
                    </a:cubicBezTo>
                    <a:cubicBezTo>
                      <a:pt x="23290" y="3683"/>
                      <a:pt x="21613" y="2357"/>
                      <a:pt x="19466" y="1461"/>
                    </a:cubicBezTo>
                    <a:cubicBezTo>
                      <a:pt x="18401" y="1016"/>
                      <a:pt x="17317" y="792"/>
                      <a:pt x="16256" y="792"/>
                    </a:cubicBezTo>
                    <a:cubicBezTo>
                      <a:pt x="15561" y="792"/>
                      <a:pt x="14876" y="888"/>
                      <a:pt x="14211" y="1080"/>
                    </a:cubicBezTo>
                    <a:cubicBezTo>
                      <a:pt x="14375" y="831"/>
                      <a:pt x="14497" y="565"/>
                      <a:pt x="14593" y="271"/>
                    </a:cubicBezTo>
                    <a:cubicBezTo>
                      <a:pt x="14614" y="200"/>
                      <a:pt x="14596" y="125"/>
                      <a:pt x="14546" y="70"/>
                    </a:cubicBezTo>
                    <a:cubicBezTo>
                      <a:pt x="14505" y="25"/>
                      <a:pt x="14448" y="0"/>
                      <a:pt x="14389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1373;p36">
                <a:extLst>
                  <a:ext uri="{FF2B5EF4-FFF2-40B4-BE49-F238E27FC236}">
                    <a16:creationId xmlns:a16="http://schemas.microsoft.com/office/drawing/2014/main" id="{BF39C2B5-7EB4-F370-DC04-CEB30CC938D7}"/>
                  </a:ext>
                </a:extLst>
              </p:cNvPr>
              <p:cNvSpPr/>
              <p:nvPr/>
            </p:nvSpPr>
            <p:spPr>
              <a:xfrm>
                <a:off x="982275" y="1202950"/>
                <a:ext cx="1479873" cy="3115429"/>
              </a:xfrm>
              <a:custGeom>
                <a:avLst/>
                <a:gdLst/>
                <a:ahLst/>
                <a:cxnLst/>
                <a:rect l="l" t="t" r="r" b="b"/>
                <a:pathLst>
                  <a:path w="30789" h="64817" extrusionOk="0">
                    <a:moveTo>
                      <a:pt x="14219" y="671"/>
                    </a:moveTo>
                    <a:cubicBezTo>
                      <a:pt x="14079" y="931"/>
                      <a:pt x="13900" y="1163"/>
                      <a:pt x="13665" y="1383"/>
                    </a:cubicBezTo>
                    <a:lnTo>
                      <a:pt x="13665" y="1383"/>
                    </a:lnTo>
                    <a:lnTo>
                      <a:pt x="13663" y="1381"/>
                    </a:lnTo>
                    <a:cubicBezTo>
                      <a:pt x="13636" y="1408"/>
                      <a:pt x="13616" y="1438"/>
                      <a:pt x="13602" y="1466"/>
                    </a:cubicBezTo>
                    <a:cubicBezTo>
                      <a:pt x="13588" y="1496"/>
                      <a:pt x="13581" y="1528"/>
                      <a:pt x="13581" y="1558"/>
                    </a:cubicBezTo>
                    <a:cubicBezTo>
                      <a:pt x="13581" y="1606"/>
                      <a:pt x="13595" y="1650"/>
                      <a:pt x="13619" y="1684"/>
                    </a:cubicBezTo>
                    <a:cubicBezTo>
                      <a:pt x="13643" y="1721"/>
                      <a:pt x="13674" y="1752"/>
                      <a:pt x="13715" y="1773"/>
                    </a:cubicBezTo>
                    <a:cubicBezTo>
                      <a:pt x="13751" y="1797"/>
                      <a:pt x="13796" y="1811"/>
                      <a:pt x="13847" y="1811"/>
                    </a:cubicBezTo>
                    <a:cubicBezTo>
                      <a:pt x="13881" y="1811"/>
                      <a:pt x="13915" y="1803"/>
                      <a:pt x="13949" y="1786"/>
                    </a:cubicBezTo>
                    <a:cubicBezTo>
                      <a:pt x="14744" y="1459"/>
                      <a:pt x="15558" y="1312"/>
                      <a:pt x="16376" y="1312"/>
                    </a:cubicBezTo>
                    <a:cubicBezTo>
                      <a:pt x="18049" y="1312"/>
                      <a:pt x="19722" y="1940"/>
                      <a:pt x="21208" y="2938"/>
                    </a:cubicBezTo>
                    <a:cubicBezTo>
                      <a:pt x="22694" y="3933"/>
                      <a:pt x="23992" y="5303"/>
                      <a:pt x="24913" y="6779"/>
                    </a:cubicBezTo>
                    <a:lnTo>
                      <a:pt x="25131" y="7133"/>
                    </a:lnTo>
                    <a:cubicBezTo>
                      <a:pt x="25601" y="7887"/>
                      <a:pt x="25932" y="8592"/>
                      <a:pt x="26177" y="9356"/>
                    </a:cubicBezTo>
                    <a:cubicBezTo>
                      <a:pt x="26460" y="10242"/>
                      <a:pt x="26644" y="11165"/>
                      <a:pt x="26723" y="12106"/>
                    </a:cubicBezTo>
                    <a:cubicBezTo>
                      <a:pt x="26805" y="13083"/>
                      <a:pt x="26846" y="14128"/>
                      <a:pt x="26848" y="15284"/>
                    </a:cubicBezTo>
                    <a:lnTo>
                      <a:pt x="26848" y="15284"/>
                    </a:lnTo>
                    <a:cubicBezTo>
                      <a:pt x="26501" y="14940"/>
                      <a:pt x="26059" y="14700"/>
                      <a:pt x="25540" y="14624"/>
                    </a:cubicBezTo>
                    <a:cubicBezTo>
                      <a:pt x="25475" y="14614"/>
                      <a:pt x="25407" y="14607"/>
                      <a:pt x="25339" y="14603"/>
                    </a:cubicBezTo>
                    <a:lnTo>
                      <a:pt x="25325" y="14603"/>
                    </a:lnTo>
                    <a:cubicBezTo>
                      <a:pt x="25158" y="14663"/>
                      <a:pt x="24995" y="14737"/>
                      <a:pt x="24831" y="14787"/>
                    </a:cubicBezTo>
                    <a:lnTo>
                      <a:pt x="24831" y="14787"/>
                    </a:lnTo>
                    <a:cubicBezTo>
                      <a:pt x="24821" y="14788"/>
                      <a:pt x="24809" y="14790"/>
                      <a:pt x="24798" y="14794"/>
                    </a:cubicBezTo>
                    <a:lnTo>
                      <a:pt x="24798" y="14794"/>
                    </a:lnTo>
                    <a:lnTo>
                      <a:pt x="24797" y="14791"/>
                    </a:lnTo>
                    <a:cubicBezTo>
                      <a:pt x="24630" y="14828"/>
                      <a:pt x="24466" y="14842"/>
                      <a:pt x="24302" y="14842"/>
                    </a:cubicBezTo>
                    <a:cubicBezTo>
                      <a:pt x="23962" y="14842"/>
                      <a:pt x="23632" y="14770"/>
                      <a:pt x="23314" y="14644"/>
                    </a:cubicBezTo>
                    <a:cubicBezTo>
                      <a:pt x="22841" y="14454"/>
                      <a:pt x="22394" y="14147"/>
                      <a:pt x="21989" y="13789"/>
                    </a:cubicBezTo>
                    <a:cubicBezTo>
                      <a:pt x="21580" y="13435"/>
                      <a:pt x="21212" y="13029"/>
                      <a:pt x="20888" y="12654"/>
                    </a:cubicBezTo>
                    <a:cubicBezTo>
                      <a:pt x="20010" y="11634"/>
                      <a:pt x="19452" y="10477"/>
                      <a:pt x="18880" y="9276"/>
                    </a:cubicBezTo>
                    <a:lnTo>
                      <a:pt x="18880" y="9276"/>
                    </a:lnTo>
                    <a:cubicBezTo>
                      <a:pt x="18713" y="8578"/>
                      <a:pt x="18489" y="7808"/>
                      <a:pt x="18172" y="7086"/>
                    </a:cubicBezTo>
                    <a:cubicBezTo>
                      <a:pt x="17858" y="6366"/>
                      <a:pt x="17457" y="5696"/>
                      <a:pt x="16941" y="5197"/>
                    </a:cubicBezTo>
                    <a:cubicBezTo>
                      <a:pt x="16928" y="5184"/>
                      <a:pt x="16914" y="5177"/>
                      <a:pt x="16900" y="5174"/>
                    </a:cubicBezTo>
                    <a:cubicBezTo>
                      <a:pt x="16887" y="5167"/>
                      <a:pt x="16873" y="5167"/>
                      <a:pt x="16859" y="5167"/>
                    </a:cubicBezTo>
                    <a:cubicBezTo>
                      <a:pt x="16832" y="5167"/>
                      <a:pt x="16802" y="5174"/>
                      <a:pt x="16778" y="5194"/>
                    </a:cubicBezTo>
                    <a:cubicBezTo>
                      <a:pt x="16768" y="5201"/>
                      <a:pt x="16757" y="5215"/>
                      <a:pt x="16751" y="5229"/>
                    </a:cubicBezTo>
                    <a:cubicBezTo>
                      <a:pt x="16741" y="5242"/>
                      <a:pt x="16737" y="5259"/>
                      <a:pt x="16737" y="5276"/>
                    </a:cubicBezTo>
                    <a:cubicBezTo>
                      <a:pt x="16737" y="5290"/>
                      <a:pt x="16741" y="5303"/>
                      <a:pt x="16747" y="5317"/>
                    </a:cubicBezTo>
                    <a:cubicBezTo>
                      <a:pt x="16884" y="5651"/>
                      <a:pt x="17057" y="5965"/>
                      <a:pt x="17227" y="6281"/>
                    </a:cubicBezTo>
                    <a:cubicBezTo>
                      <a:pt x="17402" y="6595"/>
                      <a:pt x="17575" y="6909"/>
                      <a:pt x="17718" y="7232"/>
                    </a:cubicBezTo>
                    <a:cubicBezTo>
                      <a:pt x="18042" y="7965"/>
                      <a:pt x="18295" y="8725"/>
                      <a:pt x="18475" y="9502"/>
                    </a:cubicBezTo>
                    <a:cubicBezTo>
                      <a:pt x="18679" y="10399"/>
                      <a:pt x="18782" y="11308"/>
                      <a:pt x="18782" y="12222"/>
                    </a:cubicBezTo>
                    <a:cubicBezTo>
                      <a:pt x="18782" y="12902"/>
                      <a:pt x="18726" y="13586"/>
                      <a:pt x="18614" y="14259"/>
                    </a:cubicBezTo>
                    <a:lnTo>
                      <a:pt x="18614" y="14259"/>
                    </a:lnTo>
                    <a:cubicBezTo>
                      <a:pt x="17300" y="14372"/>
                      <a:pt x="15993" y="14495"/>
                      <a:pt x="14689" y="14693"/>
                    </a:cubicBezTo>
                    <a:cubicBezTo>
                      <a:pt x="13450" y="14878"/>
                      <a:pt x="12072" y="15023"/>
                      <a:pt x="10874" y="15460"/>
                    </a:cubicBezTo>
                    <a:lnTo>
                      <a:pt x="10874" y="15460"/>
                    </a:lnTo>
                    <a:cubicBezTo>
                      <a:pt x="10653" y="14970"/>
                      <a:pt x="10408" y="14490"/>
                      <a:pt x="10242" y="13987"/>
                    </a:cubicBezTo>
                    <a:cubicBezTo>
                      <a:pt x="9973" y="13183"/>
                      <a:pt x="9781" y="12357"/>
                      <a:pt x="9672" y="11519"/>
                    </a:cubicBezTo>
                    <a:cubicBezTo>
                      <a:pt x="9605" y="10992"/>
                      <a:pt x="9574" y="10470"/>
                      <a:pt x="9574" y="9952"/>
                    </a:cubicBezTo>
                    <a:cubicBezTo>
                      <a:pt x="9574" y="8722"/>
                      <a:pt x="9740" y="7505"/>
                      <a:pt x="9945" y="6271"/>
                    </a:cubicBezTo>
                    <a:cubicBezTo>
                      <a:pt x="9948" y="6264"/>
                      <a:pt x="9948" y="6257"/>
                      <a:pt x="9948" y="6254"/>
                    </a:cubicBezTo>
                    <a:cubicBezTo>
                      <a:pt x="9948" y="6237"/>
                      <a:pt x="9945" y="6223"/>
                      <a:pt x="9938" y="6210"/>
                    </a:cubicBezTo>
                    <a:cubicBezTo>
                      <a:pt x="9932" y="6193"/>
                      <a:pt x="9918" y="6176"/>
                      <a:pt x="9901" y="6166"/>
                    </a:cubicBezTo>
                    <a:cubicBezTo>
                      <a:pt x="9883" y="6155"/>
                      <a:pt x="9866" y="6152"/>
                      <a:pt x="9846" y="6152"/>
                    </a:cubicBezTo>
                    <a:cubicBezTo>
                      <a:pt x="9830" y="6152"/>
                      <a:pt x="9809" y="6159"/>
                      <a:pt x="9792" y="6169"/>
                    </a:cubicBezTo>
                    <a:cubicBezTo>
                      <a:pt x="9775" y="6179"/>
                      <a:pt x="9761" y="6199"/>
                      <a:pt x="9751" y="6220"/>
                    </a:cubicBezTo>
                    <a:cubicBezTo>
                      <a:pt x="9311" y="7316"/>
                      <a:pt x="9131" y="8508"/>
                      <a:pt x="9120" y="9696"/>
                    </a:cubicBezTo>
                    <a:lnTo>
                      <a:pt x="9120" y="9696"/>
                    </a:lnTo>
                    <a:cubicBezTo>
                      <a:pt x="8559" y="10800"/>
                      <a:pt x="8257" y="12096"/>
                      <a:pt x="7928" y="13206"/>
                    </a:cubicBezTo>
                    <a:cubicBezTo>
                      <a:pt x="7655" y="14123"/>
                      <a:pt x="7379" y="15043"/>
                      <a:pt x="6997" y="15915"/>
                    </a:cubicBezTo>
                    <a:cubicBezTo>
                      <a:pt x="6885" y="16175"/>
                      <a:pt x="6769" y="16440"/>
                      <a:pt x="6626" y="16686"/>
                    </a:cubicBezTo>
                    <a:cubicBezTo>
                      <a:pt x="6486" y="16934"/>
                      <a:pt x="6319" y="17163"/>
                      <a:pt x="6111" y="17347"/>
                    </a:cubicBezTo>
                    <a:cubicBezTo>
                      <a:pt x="5866" y="17562"/>
                      <a:pt x="5552" y="17691"/>
                      <a:pt x="5249" y="17691"/>
                    </a:cubicBezTo>
                    <a:cubicBezTo>
                      <a:pt x="5119" y="17691"/>
                      <a:pt x="4990" y="17664"/>
                      <a:pt x="4871" y="17613"/>
                    </a:cubicBezTo>
                    <a:cubicBezTo>
                      <a:pt x="4751" y="17559"/>
                      <a:pt x="4642" y="17477"/>
                      <a:pt x="4547" y="17361"/>
                    </a:cubicBezTo>
                    <a:lnTo>
                      <a:pt x="4537" y="17347"/>
                    </a:lnTo>
                    <a:lnTo>
                      <a:pt x="4520" y="17343"/>
                    </a:lnTo>
                    <a:cubicBezTo>
                      <a:pt x="4481" y="17341"/>
                      <a:pt x="4443" y="17339"/>
                      <a:pt x="4407" y="17336"/>
                    </a:cubicBezTo>
                    <a:lnTo>
                      <a:pt x="4407" y="17336"/>
                    </a:lnTo>
                    <a:lnTo>
                      <a:pt x="4407" y="17293"/>
                    </a:lnTo>
                    <a:lnTo>
                      <a:pt x="4363" y="17296"/>
                    </a:lnTo>
                    <a:cubicBezTo>
                      <a:pt x="4315" y="17302"/>
                      <a:pt x="4269" y="17309"/>
                      <a:pt x="4225" y="17315"/>
                    </a:cubicBezTo>
                    <a:lnTo>
                      <a:pt x="4225" y="17315"/>
                    </a:lnTo>
                    <a:cubicBezTo>
                      <a:pt x="4214" y="17313"/>
                      <a:pt x="4205" y="17313"/>
                      <a:pt x="4196" y="17313"/>
                    </a:cubicBezTo>
                    <a:lnTo>
                      <a:pt x="4175" y="17310"/>
                    </a:lnTo>
                    <a:lnTo>
                      <a:pt x="4162" y="17323"/>
                    </a:lnTo>
                    <a:lnTo>
                      <a:pt x="4162" y="17323"/>
                    </a:lnTo>
                    <a:cubicBezTo>
                      <a:pt x="3981" y="17354"/>
                      <a:pt x="3806" y="17407"/>
                      <a:pt x="3644" y="17477"/>
                    </a:cubicBezTo>
                    <a:cubicBezTo>
                      <a:pt x="3383" y="17590"/>
                      <a:pt x="3157" y="17740"/>
                      <a:pt x="2967" y="17920"/>
                    </a:cubicBezTo>
                    <a:lnTo>
                      <a:pt x="2967" y="17920"/>
                    </a:lnTo>
                    <a:cubicBezTo>
                      <a:pt x="2916" y="17748"/>
                      <a:pt x="2859" y="17572"/>
                      <a:pt x="2799" y="17392"/>
                    </a:cubicBezTo>
                    <a:cubicBezTo>
                      <a:pt x="2689" y="17051"/>
                      <a:pt x="2577" y="16703"/>
                      <a:pt x="2492" y="16369"/>
                    </a:cubicBezTo>
                    <a:cubicBezTo>
                      <a:pt x="2410" y="16031"/>
                      <a:pt x="2352" y="15704"/>
                      <a:pt x="2352" y="15401"/>
                    </a:cubicBezTo>
                    <a:lnTo>
                      <a:pt x="2352" y="15350"/>
                    </a:lnTo>
                    <a:lnTo>
                      <a:pt x="2352" y="15347"/>
                    </a:lnTo>
                    <a:lnTo>
                      <a:pt x="2352" y="15343"/>
                    </a:lnTo>
                    <a:cubicBezTo>
                      <a:pt x="2274" y="14767"/>
                      <a:pt x="2233" y="14185"/>
                      <a:pt x="2233" y="13609"/>
                    </a:cubicBezTo>
                    <a:cubicBezTo>
                      <a:pt x="2233" y="13251"/>
                      <a:pt x="2250" y="12893"/>
                      <a:pt x="2280" y="12538"/>
                    </a:cubicBezTo>
                    <a:cubicBezTo>
                      <a:pt x="2437" y="10749"/>
                      <a:pt x="3003" y="8991"/>
                      <a:pt x="3909" y="7450"/>
                    </a:cubicBezTo>
                    <a:cubicBezTo>
                      <a:pt x="4785" y="5971"/>
                      <a:pt x="5992" y="4663"/>
                      <a:pt x="7400" y="3667"/>
                    </a:cubicBezTo>
                    <a:cubicBezTo>
                      <a:pt x="8204" y="3099"/>
                      <a:pt x="8957" y="2696"/>
                      <a:pt x="9707" y="2434"/>
                    </a:cubicBezTo>
                    <a:cubicBezTo>
                      <a:pt x="10177" y="2267"/>
                      <a:pt x="10643" y="2165"/>
                      <a:pt x="11093" y="2127"/>
                    </a:cubicBezTo>
                    <a:cubicBezTo>
                      <a:pt x="11165" y="2120"/>
                      <a:pt x="11236" y="2117"/>
                      <a:pt x="11308" y="2117"/>
                    </a:cubicBezTo>
                    <a:cubicBezTo>
                      <a:pt x="11472" y="2117"/>
                      <a:pt x="11635" y="2130"/>
                      <a:pt x="11796" y="2144"/>
                    </a:cubicBezTo>
                    <a:cubicBezTo>
                      <a:pt x="11923" y="2154"/>
                      <a:pt x="12057" y="2164"/>
                      <a:pt x="12182" y="2168"/>
                    </a:cubicBezTo>
                    <a:lnTo>
                      <a:pt x="12182" y="2168"/>
                    </a:lnTo>
                    <a:cubicBezTo>
                      <a:pt x="12218" y="2186"/>
                      <a:pt x="12254" y="2195"/>
                      <a:pt x="12293" y="2195"/>
                    </a:cubicBezTo>
                    <a:cubicBezTo>
                      <a:pt x="12327" y="2195"/>
                      <a:pt x="12364" y="2187"/>
                      <a:pt x="12396" y="2168"/>
                    </a:cubicBezTo>
                    <a:lnTo>
                      <a:pt x="12396" y="2168"/>
                    </a:lnTo>
                    <a:cubicBezTo>
                      <a:pt x="12442" y="2167"/>
                      <a:pt x="12488" y="2164"/>
                      <a:pt x="12535" y="2158"/>
                    </a:cubicBezTo>
                    <a:cubicBezTo>
                      <a:pt x="12562" y="2154"/>
                      <a:pt x="12590" y="2144"/>
                      <a:pt x="12610" y="2127"/>
                    </a:cubicBezTo>
                    <a:cubicBezTo>
                      <a:pt x="12631" y="2110"/>
                      <a:pt x="12647" y="2086"/>
                      <a:pt x="12655" y="2062"/>
                    </a:cubicBezTo>
                    <a:lnTo>
                      <a:pt x="12655" y="2059"/>
                    </a:lnTo>
                    <a:cubicBezTo>
                      <a:pt x="12658" y="2045"/>
                      <a:pt x="12661" y="2031"/>
                      <a:pt x="12661" y="2018"/>
                    </a:cubicBezTo>
                    <a:cubicBezTo>
                      <a:pt x="12661" y="1977"/>
                      <a:pt x="12644" y="1936"/>
                      <a:pt x="12610" y="1909"/>
                    </a:cubicBezTo>
                    <a:cubicBezTo>
                      <a:pt x="12517" y="1829"/>
                      <a:pt x="12407" y="1762"/>
                      <a:pt x="12279" y="1705"/>
                    </a:cubicBezTo>
                    <a:lnTo>
                      <a:pt x="12279" y="1705"/>
                    </a:lnTo>
                    <a:lnTo>
                      <a:pt x="12279" y="1704"/>
                    </a:lnTo>
                    <a:cubicBezTo>
                      <a:pt x="12130" y="1587"/>
                      <a:pt x="11969" y="1465"/>
                      <a:pt x="11787" y="1332"/>
                    </a:cubicBezTo>
                    <a:lnTo>
                      <a:pt x="11787" y="1332"/>
                    </a:lnTo>
                    <a:cubicBezTo>
                      <a:pt x="12123" y="1431"/>
                      <a:pt x="12425" y="1615"/>
                      <a:pt x="12692" y="1882"/>
                    </a:cubicBezTo>
                    <a:cubicBezTo>
                      <a:pt x="12716" y="1905"/>
                      <a:pt x="12746" y="1923"/>
                      <a:pt x="12781" y="1936"/>
                    </a:cubicBezTo>
                    <a:cubicBezTo>
                      <a:pt x="12811" y="1950"/>
                      <a:pt x="12845" y="1957"/>
                      <a:pt x="12883" y="1957"/>
                    </a:cubicBezTo>
                    <a:cubicBezTo>
                      <a:pt x="12897" y="1957"/>
                      <a:pt x="12910" y="1954"/>
                      <a:pt x="12927" y="1954"/>
                    </a:cubicBezTo>
                    <a:cubicBezTo>
                      <a:pt x="12965" y="1946"/>
                      <a:pt x="12995" y="1933"/>
                      <a:pt x="13023" y="1913"/>
                    </a:cubicBezTo>
                    <a:cubicBezTo>
                      <a:pt x="13050" y="1892"/>
                      <a:pt x="13073" y="1864"/>
                      <a:pt x="13087" y="1831"/>
                    </a:cubicBezTo>
                    <a:cubicBezTo>
                      <a:pt x="13333" y="1304"/>
                      <a:pt x="13723" y="909"/>
                      <a:pt x="14219" y="671"/>
                    </a:cubicBezTo>
                    <a:close/>
                    <a:moveTo>
                      <a:pt x="14389" y="508"/>
                    </a:moveTo>
                    <a:lnTo>
                      <a:pt x="14290" y="549"/>
                    </a:lnTo>
                    <a:cubicBezTo>
                      <a:pt x="13724" y="788"/>
                      <a:pt x="13281" y="1218"/>
                      <a:pt x="13015" y="1797"/>
                    </a:cubicBezTo>
                    <a:cubicBezTo>
                      <a:pt x="13005" y="1817"/>
                      <a:pt x="12992" y="1834"/>
                      <a:pt x="12974" y="1844"/>
                    </a:cubicBezTo>
                    <a:cubicBezTo>
                      <a:pt x="12958" y="1858"/>
                      <a:pt x="12938" y="1868"/>
                      <a:pt x="12913" y="1872"/>
                    </a:cubicBezTo>
                    <a:cubicBezTo>
                      <a:pt x="12903" y="1872"/>
                      <a:pt x="12893" y="1875"/>
                      <a:pt x="12883" y="1875"/>
                    </a:cubicBezTo>
                    <a:cubicBezTo>
                      <a:pt x="12856" y="1875"/>
                      <a:pt x="12831" y="1868"/>
                      <a:pt x="12808" y="1861"/>
                    </a:cubicBezTo>
                    <a:cubicBezTo>
                      <a:pt x="12784" y="1851"/>
                      <a:pt x="12763" y="1837"/>
                      <a:pt x="12749" y="1824"/>
                    </a:cubicBezTo>
                    <a:cubicBezTo>
                      <a:pt x="12419" y="1493"/>
                      <a:pt x="12031" y="1282"/>
                      <a:pt x="11598" y="1200"/>
                    </a:cubicBezTo>
                    <a:lnTo>
                      <a:pt x="11417" y="1166"/>
                    </a:lnTo>
                    <a:lnTo>
                      <a:pt x="11417" y="1166"/>
                    </a:lnTo>
                    <a:lnTo>
                      <a:pt x="11568" y="1275"/>
                    </a:lnTo>
                    <a:cubicBezTo>
                      <a:pt x="11823" y="1456"/>
                      <a:pt x="12034" y="1616"/>
                      <a:pt x="12228" y="1770"/>
                    </a:cubicBezTo>
                    <a:lnTo>
                      <a:pt x="12232" y="1773"/>
                    </a:lnTo>
                    <a:lnTo>
                      <a:pt x="12235" y="1773"/>
                    </a:lnTo>
                    <a:cubicBezTo>
                      <a:pt x="12361" y="1831"/>
                      <a:pt x="12467" y="1896"/>
                      <a:pt x="12559" y="1970"/>
                    </a:cubicBezTo>
                    <a:cubicBezTo>
                      <a:pt x="12573" y="1981"/>
                      <a:pt x="12579" y="1998"/>
                      <a:pt x="12579" y="2018"/>
                    </a:cubicBezTo>
                    <a:cubicBezTo>
                      <a:pt x="12579" y="2024"/>
                      <a:pt x="12579" y="2030"/>
                      <a:pt x="12577" y="2036"/>
                    </a:cubicBezTo>
                    <a:lnTo>
                      <a:pt x="12577" y="2036"/>
                    </a:lnTo>
                    <a:lnTo>
                      <a:pt x="12576" y="2035"/>
                    </a:lnTo>
                    <a:cubicBezTo>
                      <a:pt x="12573" y="2049"/>
                      <a:pt x="12565" y="2059"/>
                      <a:pt x="12559" y="2066"/>
                    </a:cubicBezTo>
                    <a:cubicBezTo>
                      <a:pt x="12549" y="2072"/>
                      <a:pt x="12538" y="2076"/>
                      <a:pt x="12529" y="2076"/>
                    </a:cubicBezTo>
                    <a:cubicBezTo>
                      <a:pt x="12477" y="2083"/>
                      <a:pt x="12430" y="2086"/>
                      <a:pt x="12381" y="2086"/>
                    </a:cubicBezTo>
                    <a:lnTo>
                      <a:pt x="12368" y="2086"/>
                    </a:lnTo>
                    <a:lnTo>
                      <a:pt x="12358" y="2093"/>
                    </a:lnTo>
                    <a:cubicBezTo>
                      <a:pt x="12337" y="2107"/>
                      <a:pt x="12314" y="2113"/>
                      <a:pt x="12293" y="2113"/>
                    </a:cubicBezTo>
                    <a:cubicBezTo>
                      <a:pt x="12269" y="2113"/>
                      <a:pt x="12246" y="2107"/>
                      <a:pt x="12218" y="2093"/>
                    </a:cubicBezTo>
                    <a:lnTo>
                      <a:pt x="12211" y="2086"/>
                    </a:lnTo>
                    <a:lnTo>
                      <a:pt x="12201" y="2086"/>
                    </a:lnTo>
                    <a:cubicBezTo>
                      <a:pt x="12071" y="2083"/>
                      <a:pt x="11936" y="2072"/>
                      <a:pt x="11802" y="2062"/>
                    </a:cubicBezTo>
                    <a:cubicBezTo>
                      <a:pt x="11642" y="2049"/>
                      <a:pt x="11475" y="2035"/>
                      <a:pt x="11308" y="2035"/>
                    </a:cubicBezTo>
                    <a:cubicBezTo>
                      <a:pt x="11233" y="2035"/>
                      <a:pt x="11159" y="2039"/>
                      <a:pt x="11087" y="2045"/>
                    </a:cubicBezTo>
                    <a:cubicBezTo>
                      <a:pt x="10630" y="2083"/>
                      <a:pt x="10157" y="2188"/>
                      <a:pt x="9679" y="2355"/>
                    </a:cubicBezTo>
                    <a:cubicBezTo>
                      <a:pt x="8922" y="2621"/>
                      <a:pt x="8159" y="3030"/>
                      <a:pt x="7351" y="3599"/>
                    </a:cubicBezTo>
                    <a:cubicBezTo>
                      <a:pt x="5934" y="4601"/>
                      <a:pt x="4721" y="5916"/>
                      <a:pt x="3842" y="7409"/>
                    </a:cubicBezTo>
                    <a:cubicBezTo>
                      <a:pt x="2925" y="8957"/>
                      <a:pt x="2355" y="10729"/>
                      <a:pt x="2198" y="12532"/>
                    </a:cubicBezTo>
                    <a:cubicBezTo>
                      <a:pt x="2168" y="12889"/>
                      <a:pt x="2151" y="13247"/>
                      <a:pt x="2151" y="13609"/>
                    </a:cubicBezTo>
                    <a:cubicBezTo>
                      <a:pt x="2151" y="14186"/>
                      <a:pt x="2192" y="14770"/>
                      <a:pt x="2273" y="15347"/>
                    </a:cubicBezTo>
                    <a:lnTo>
                      <a:pt x="2270" y="15347"/>
                    </a:lnTo>
                    <a:lnTo>
                      <a:pt x="2270" y="15401"/>
                    </a:lnTo>
                    <a:cubicBezTo>
                      <a:pt x="2270" y="15715"/>
                      <a:pt x="2328" y="16049"/>
                      <a:pt x="2414" y="16386"/>
                    </a:cubicBezTo>
                    <a:cubicBezTo>
                      <a:pt x="2499" y="16727"/>
                      <a:pt x="2611" y="17074"/>
                      <a:pt x="2724" y="17415"/>
                    </a:cubicBezTo>
                    <a:cubicBezTo>
                      <a:pt x="2788" y="17623"/>
                      <a:pt x="2853" y="17817"/>
                      <a:pt x="2908" y="18008"/>
                    </a:cubicBezTo>
                    <a:lnTo>
                      <a:pt x="2928" y="18076"/>
                    </a:lnTo>
                    <a:lnTo>
                      <a:pt x="2975" y="18026"/>
                    </a:lnTo>
                    <a:cubicBezTo>
                      <a:pt x="3170" y="17831"/>
                      <a:pt x="3402" y="17671"/>
                      <a:pt x="3675" y="17551"/>
                    </a:cubicBezTo>
                    <a:cubicBezTo>
                      <a:pt x="3834" y="17483"/>
                      <a:pt x="4012" y="17433"/>
                      <a:pt x="4192" y="17401"/>
                    </a:cubicBezTo>
                    <a:lnTo>
                      <a:pt x="4210" y="17398"/>
                    </a:lnTo>
                    <a:lnTo>
                      <a:pt x="4211" y="17396"/>
                    </a:lnTo>
                    <a:lnTo>
                      <a:pt x="4211" y="17396"/>
                    </a:lnTo>
                    <a:cubicBezTo>
                      <a:pt x="4214" y="17397"/>
                      <a:pt x="4217" y="17397"/>
                      <a:pt x="4219" y="17398"/>
                    </a:cubicBezTo>
                    <a:lnTo>
                      <a:pt x="4230" y="17398"/>
                    </a:lnTo>
                    <a:cubicBezTo>
                      <a:pt x="4263" y="17391"/>
                      <a:pt x="4293" y="17386"/>
                      <a:pt x="4325" y="17382"/>
                    </a:cubicBezTo>
                    <a:lnTo>
                      <a:pt x="4325" y="17382"/>
                    </a:lnTo>
                    <a:lnTo>
                      <a:pt x="4332" y="17412"/>
                    </a:lnTo>
                    <a:lnTo>
                      <a:pt x="4363" y="17415"/>
                    </a:lnTo>
                    <a:cubicBezTo>
                      <a:pt x="4407" y="17418"/>
                      <a:pt x="4448" y="17421"/>
                      <a:pt x="4492" y="17424"/>
                    </a:cubicBezTo>
                    <a:lnTo>
                      <a:pt x="4492" y="17424"/>
                    </a:lnTo>
                    <a:cubicBezTo>
                      <a:pt x="4592" y="17544"/>
                      <a:pt x="4711" y="17628"/>
                      <a:pt x="4836" y="17688"/>
                    </a:cubicBezTo>
                    <a:cubicBezTo>
                      <a:pt x="4970" y="17746"/>
                      <a:pt x="5109" y="17773"/>
                      <a:pt x="5249" y="17773"/>
                    </a:cubicBezTo>
                    <a:cubicBezTo>
                      <a:pt x="5576" y="17773"/>
                      <a:pt x="5907" y="17633"/>
                      <a:pt x="6162" y="17408"/>
                    </a:cubicBezTo>
                    <a:cubicBezTo>
                      <a:pt x="6384" y="17217"/>
                      <a:pt x="6554" y="16979"/>
                      <a:pt x="6697" y="16727"/>
                    </a:cubicBezTo>
                    <a:cubicBezTo>
                      <a:pt x="6844" y="16475"/>
                      <a:pt x="6959" y="16206"/>
                      <a:pt x="7072" y="15950"/>
                    </a:cubicBezTo>
                    <a:cubicBezTo>
                      <a:pt x="7453" y="15070"/>
                      <a:pt x="7733" y="14147"/>
                      <a:pt x="8006" y="13230"/>
                    </a:cubicBezTo>
                    <a:cubicBezTo>
                      <a:pt x="8337" y="12112"/>
                      <a:pt x="8639" y="10814"/>
                      <a:pt x="9199" y="9720"/>
                    </a:cubicBezTo>
                    <a:lnTo>
                      <a:pt x="9202" y="9710"/>
                    </a:lnTo>
                    <a:lnTo>
                      <a:pt x="9202" y="9699"/>
                    </a:lnTo>
                    <a:cubicBezTo>
                      <a:pt x="9212" y="8517"/>
                      <a:pt x="9393" y="7335"/>
                      <a:pt x="9825" y="6251"/>
                    </a:cubicBezTo>
                    <a:cubicBezTo>
                      <a:pt x="9830" y="6240"/>
                      <a:pt x="9833" y="6240"/>
                      <a:pt x="9836" y="6237"/>
                    </a:cubicBezTo>
                    <a:cubicBezTo>
                      <a:pt x="9839" y="6234"/>
                      <a:pt x="9843" y="6234"/>
                      <a:pt x="9846" y="6234"/>
                    </a:cubicBezTo>
                    <a:cubicBezTo>
                      <a:pt x="9853" y="6234"/>
                      <a:pt x="9857" y="6237"/>
                      <a:pt x="9860" y="6237"/>
                    </a:cubicBezTo>
                    <a:cubicBezTo>
                      <a:pt x="9863" y="6240"/>
                      <a:pt x="9863" y="6240"/>
                      <a:pt x="9863" y="6244"/>
                    </a:cubicBezTo>
                    <a:cubicBezTo>
                      <a:pt x="9866" y="6248"/>
                      <a:pt x="9866" y="6248"/>
                      <a:pt x="9866" y="6254"/>
                    </a:cubicBezTo>
                    <a:lnTo>
                      <a:pt x="9866" y="6257"/>
                    </a:lnTo>
                    <a:lnTo>
                      <a:pt x="9866" y="6261"/>
                    </a:lnTo>
                    <a:cubicBezTo>
                      <a:pt x="9659" y="7491"/>
                      <a:pt x="9492" y="8714"/>
                      <a:pt x="9492" y="9952"/>
                    </a:cubicBezTo>
                    <a:cubicBezTo>
                      <a:pt x="9492" y="10473"/>
                      <a:pt x="9523" y="10998"/>
                      <a:pt x="9591" y="11530"/>
                    </a:cubicBezTo>
                    <a:cubicBezTo>
                      <a:pt x="9699" y="12371"/>
                      <a:pt x="9894" y="13203"/>
                      <a:pt x="10163" y="14010"/>
                    </a:cubicBezTo>
                    <a:cubicBezTo>
                      <a:pt x="10337" y="14536"/>
                      <a:pt x="10593" y="15026"/>
                      <a:pt x="10814" y="15527"/>
                    </a:cubicBezTo>
                    <a:lnTo>
                      <a:pt x="10827" y="15561"/>
                    </a:lnTo>
                    <a:lnTo>
                      <a:pt x="10865" y="15547"/>
                    </a:lnTo>
                    <a:cubicBezTo>
                      <a:pt x="12058" y="15108"/>
                      <a:pt x="13449" y="14962"/>
                      <a:pt x="14699" y="14774"/>
                    </a:cubicBezTo>
                    <a:cubicBezTo>
                      <a:pt x="16001" y="14576"/>
                      <a:pt x="17313" y="14454"/>
                      <a:pt x="18625" y="14341"/>
                    </a:cubicBezTo>
                    <a:lnTo>
                      <a:pt x="18679" y="14341"/>
                    </a:lnTo>
                    <a:lnTo>
                      <a:pt x="18687" y="14307"/>
                    </a:lnTo>
                    <a:cubicBezTo>
                      <a:pt x="18806" y="13615"/>
                      <a:pt x="18863" y="12920"/>
                      <a:pt x="18863" y="12222"/>
                    </a:cubicBezTo>
                    <a:cubicBezTo>
                      <a:pt x="18863" y="11302"/>
                      <a:pt x="18761" y="10385"/>
                      <a:pt x="18553" y="9485"/>
                    </a:cubicBezTo>
                    <a:cubicBezTo>
                      <a:pt x="18373" y="8701"/>
                      <a:pt x="18121" y="7937"/>
                      <a:pt x="17793" y="7201"/>
                    </a:cubicBezTo>
                    <a:cubicBezTo>
                      <a:pt x="17650" y="6871"/>
                      <a:pt x="17473" y="6554"/>
                      <a:pt x="17299" y="6240"/>
                    </a:cubicBezTo>
                    <a:cubicBezTo>
                      <a:pt x="17129" y="5927"/>
                      <a:pt x="16958" y="5614"/>
                      <a:pt x="16823" y="5287"/>
                    </a:cubicBezTo>
                    <a:cubicBezTo>
                      <a:pt x="16819" y="5279"/>
                      <a:pt x="16819" y="5276"/>
                      <a:pt x="16819" y="5276"/>
                    </a:cubicBezTo>
                    <a:cubicBezTo>
                      <a:pt x="16819" y="5273"/>
                      <a:pt x="16819" y="5269"/>
                      <a:pt x="16823" y="5266"/>
                    </a:cubicBezTo>
                    <a:cubicBezTo>
                      <a:pt x="16823" y="5262"/>
                      <a:pt x="16829" y="5259"/>
                      <a:pt x="16836" y="5252"/>
                    </a:cubicBezTo>
                    <a:cubicBezTo>
                      <a:pt x="16843" y="5249"/>
                      <a:pt x="16853" y="5249"/>
                      <a:pt x="16859" y="5249"/>
                    </a:cubicBezTo>
                    <a:lnTo>
                      <a:pt x="16873" y="5249"/>
                    </a:lnTo>
                    <a:cubicBezTo>
                      <a:pt x="16877" y="5252"/>
                      <a:pt x="16880" y="5252"/>
                      <a:pt x="16884" y="5256"/>
                    </a:cubicBezTo>
                    <a:cubicBezTo>
                      <a:pt x="17388" y="5743"/>
                      <a:pt x="17787" y="6404"/>
                      <a:pt x="18097" y="7120"/>
                    </a:cubicBezTo>
                    <a:cubicBezTo>
                      <a:pt x="18410" y="7832"/>
                      <a:pt x="18635" y="8599"/>
                      <a:pt x="18802" y="9298"/>
                    </a:cubicBezTo>
                    <a:lnTo>
                      <a:pt x="18802" y="9301"/>
                    </a:lnTo>
                    <a:lnTo>
                      <a:pt x="18802" y="9304"/>
                    </a:lnTo>
                    <a:cubicBezTo>
                      <a:pt x="19375" y="10507"/>
                      <a:pt x="19937" y="11676"/>
                      <a:pt x="20826" y="12705"/>
                    </a:cubicBezTo>
                    <a:cubicBezTo>
                      <a:pt x="21260" y="13213"/>
                      <a:pt x="21774" y="13765"/>
                      <a:pt x="22360" y="14194"/>
                    </a:cubicBezTo>
                    <a:cubicBezTo>
                      <a:pt x="22650" y="14406"/>
                      <a:pt x="22960" y="14590"/>
                      <a:pt x="23284" y="14720"/>
                    </a:cubicBezTo>
                    <a:cubicBezTo>
                      <a:pt x="23607" y="14849"/>
                      <a:pt x="23948" y="14924"/>
                      <a:pt x="24302" y="14924"/>
                    </a:cubicBezTo>
                    <a:cubicBezTo>
                      <a:pt x="24470" y="14924"/>
                      <a:pt x="24640" y="14907"/>
                      <a:pt x="24814" y="14873"/>
                    </a:cubicBezTo>
                    <a:cubicBezTo>
                      <a:pt x="24821" y="14869"/>
                      <a:pt x="24827" y="14869"/>
                      <a:pt x="24834" y="14869"/>
                    </a:cubicBezTo>
                    <a:lnTo>
                      <a:pt x="24838" y="14869"/>
                    </a:lnTo>
                    <a:lnTo>
                      <a:pt x="24845" y="14866"/>
                    </a:lnTo>
                    <a:cubicBezTo>
                      <a:pt x="25014" y="14816"/>
                      <a:pt x="25179" y="14743"/>
                      <a:pt x="25342" y="14686"/>
                    </a:cubicBezTo>
                    <a:lnTo>
                      <a:pt x="25342" y="14686"/>
                    </a:lnTo>
                    <a:cubicBezTo>
                      <a:pt x="25405" y="14689"/>
                      <a:pt x="25467" y="14696"/>
                      <a:pt x="25526" y="14702"/>
                    </a:cubicBezTo>
                    <a:cubicBezTo>
                      <a:pt x="26065" y="14784"/>
                      <a:pt x="26515" y="15043"/>
                      <a:pt x="26858" y="15415"/>
                    </a:cubicBezTo>
                    <a:lnTo>
                      <a:pt x="26930" y="15490"/>
                    </a:lnTo>
                    <a:lnTo>
                      <a:pt x="26930" y="15384"/>
                    </a:lnTo>
                    <a:cubicBezTo>
                      <a:pt x="26930" y="14188"/>
                      <a:pt x="26889" y="13104"/>
                      <a:pt x="26804" y="12099"/>
                    </a:cubicBezTo>
                    <a:cubicBezTo>
                      <a:pt x="26726" y="11151"/>
                      <a:pt x="26539" y="10221"/>
                      <a:pt x="26256" y="9328"/>
                    </a:cubicBezTo>
                    <a:cubicBezTo>
                      <a:pt x="26010" y="8558"/>
                      <a:pt x="25672" y="7846"/>
                      <a:pt x="25202" y="7089"/>
                    </a:cubicBezTo>
                    <a:lnTo>
                      <a:pt x="24981" y="6734"/>
                    </a:lnTo>
                    <a:cubicBezTo>
                      <a:pt x="24057" y="5249"/>
                      <a:pt x="22752" y="3872"/>
                      <a:pt x="21256" y="2870"/>
                    </a:cubicBezTo>
                    <a:cubicBezTo>
                      <a:pt x="19756" y="1864"/>
                      <a:pt x="18070" y="1231"/>
                      <a:pt x="16376" y="1231"/>
                    </a:cubicBezTo>
                    <a:cubicBezTo>
                      <a:pt x="15551" y="1231"/>
                      <a:pt x="14723" y="1381"/>
                      <a:pt x="13919" y="1712"/>
                    </a:cubicBezTo>
                    <a:cubicBezTo>
                      <a:pt x="13895" y="1721"/>
                      <a:pt x="13871" y="1729"/>
                      <a:pt x="13847" y="1729"/>
                    </a:cubicBezTo>
                    <a:cubicBezTo>
                      <a:pt x="13813" y="1729"/>
                      <a:pt x="13782" y="1718"/>
                      <a:pt x="13751" y="1701"/>
                    </a:cubicBezTo>
                    <a:cubicBezTo>
                      <a:pt x="13724" y="1688"/>
                      <a:pt x="13704" y="1663"/>
                      <a:pt x="13687" y="1640"/>
                    </a:cubicBezTo>
                    <a:cubicBezTo>
                      <a:pt x="13674" y="1616"/>
                      <a:pt x="13663" y="1589"/>
                      <a:pt x="13663" y="1558"/>
                    </a:cubicBezTo>
                    <a:cubicBezTo>
                      <a:pt x="13663" y="1537"/>
                      <a:pt x="13666" y="1520"/>
                      <a:pt x="13674" y="1500"/>
                    </a:cubicBezTo>
                    <a:cubicBezTo>
                      <a:pt x="13683" y="1483"/>
                      <a:pt x="13697" y="1463"/>
                      <a:pt x="13718" y="1442"/>
                    </a:cubicBezTo>
                    <a:cubicBezTo>
                      <a:pt x="13990" y="1186"/>
                      <a:pt x="14191" y="917"/>
                      <a:pt x="14341" y="604"/>
                    </a:cubicBezTo>
                    <a:lnTo>
                      <a:pt x="14389" y="508"/>
                    </a:lnTo>
                    <a:close/>
                    <a:moveTo>
                      <a:pt x="25117" y="15193"/>
                    </a:moveTo>
                    <a:cubicBezTo>
                      <a:pt x="25281" y="15193"/>
                      <a:pt x="25452" y="15214"/>
                      <a:pt x="25625" y="15258"/>
                    </a:cubicBezTo>
                    <a:cubicBezTo>
                      <a:pt x="26040" y="15371"/>
                      <a:pt x="26364" y="15619"/>
                      <a:pt x="26600" y="15943"/>
                    </a:cubicBezTo>
                    <a:cubicBezTo>
                      <a:pt x="26835" y="16267"/>
                      <a:pt x="26981" y="16669"/>
                      <a:pt x="27046" y="17081"/>
                    </a:cubicBezTo>
                    <a:cubicBezTo>
                      <a:pt x="27073" y="17258"/>
                      <a:pt x="27083" y="17436"/>
                      <a:pt x="27083" y="17617"/>
                    </a:cubicBezTo>
                    <a:cubicBezTo>
                      <a:pt x="27083" y="18359"/>
                      <a:pt x="26862" y="19109"/>
                      <a:pt x="26477" y="19739"/>
                    </a:cubicBezTo>
                    <a:cubicBezTo>
                      <a:pt x="26259" y="20101"/>
                      <a:pt x="25979" y="20428"/>
                      <a:pt x="25645" y="20684"/>
                    </a:cubicBezTo>
                    <a:cubicBezTo>
                      <a:pt x="25626" y="20698"/>
                      <a:pt x="25606" y="20712"/>
                      <a:pt x="25586" y="20726"/>
                    </a:cubicBezTo>
                    <a:lnTo>
                      <a:pt x="25586" y="20726"/>
                    </a:lnTo>
                    <a:cubicBezTo>
                      <a:pt x="25477" y="19922"/>
                      <a:pt x="25377" y="19118"/>
                      <a:pt x="25295" y="18312"/>
                    </a:cubicBezTo>
                    <a:cubicBezTo>
                      <a:pt x="25235" y="17726"/>
                      <a:pt x="25204" y="17131"/>
                      <a:pt x="25159" y="16535"/>
                    </a:cubicBezTo>
                    <a:lnTo>
                      <a:pt x="25159" y="16535"/>
                    </a:lnTo>
                    <a:cubicBezTo>
                      <a:pt x="25309" y="16563"/>
                      <a:pt x="25435" y="16620"/>
                      <a:pt x="25546" y="16696"/>
                    </a:cubicBezTo>
                    <a:cubicBezTo>
                      <a:pt x="25717" y="16812"/>
                      <a:pt x="25843" y="16979"/>
                      <a:pt x="25942" y="17170"/>
                    </a:cubicBezTo>
                    <a:cubicBezTo>
                      <a:pt x="26037" y="17361"/>
                      <a:pt x="26099" y="17576"/>
                      <a:pt x="26136" y="17790"/>
                    </a:cubicBezTo>
                    <a:cubicBezTo>
                      <a:pt x="26139" y="17804"/>
                      <a:pt x="26143" y="17814"/>
                      <a:pt x="26150" y="17824"/>
                    </a:cubicBezTo>
                    <a:cubicBezTo>
                      <a:pt x="26160" y="17837"/>
                      <a:pt x="26174" y="17851"/>
                      <a:pt x="26188" y="17858"/>
                    </a:cubicBezTo>
                    <a:cubicBezTo>
                      <a:pt x="26201" y="17865"/>
                      <a:pt x="26215" y="17869"/>
                      <a:pt x="26232" y="17869"/>
                    </a:cubicBezTo>
                    <a:cubicBezTo>
                      <a:pt x="26252" y="17869"/>
                      <a:pt x="26273" y="17862"/>
                      <a:pt x="26290" y="17851"/>
                    </a:cubicBezTo>
                    <a:cubicBezTo>
                      <a:pt x="26296" y="17845"/>
                      <a:pt x="26306" y="17837"/>
                      <a:pt x="26314" y="17828"/>
                    </a:cubicBezTo>
                    <a:cubicBezTo>
                      <a:pt x="26320" y="17817"/>
                      <a:pt x="26323" y="17807"/>
                      <a:pt x="26327" y="17797"/>
                    </a:cubicBezTo>
                    <a:cubicBezTo>
                      <a:pt x="26351" y="17702"/>
                      <a:pt x="26361" y="17606"/>
                      <a:pt x="26361" y="17510"/>
                    </a:cubicBezTo>
                    <a:cubicBezTo>
                      <a:pt x="26361" y="17204"/>
                      <a:pt x="26242" y="16911"/>
                      <a:pt x="26048" y="16672"/>
                    </a:cubicBezTo>
                    <a:cubicBezTo>
                      <a:pt x="25856" y="16434"/>
                      <a:pt x="25587" y="16253"/>
                      <a:pt x="25291" y="16168"/>
                    </a:cubicBezTo>
                    <a:cubicBezTo>
                      <a:pt x="25240" y="16154"/>
                      <a:pt x="25183" y="16142"/>
                      <a:pt x="25124" y="16134"/>
                    </a:cubicBezTo>
                    <a:lnTo>
                      <a:pt x="25124" y="16134"/>
                    </a:lnTo>
                    <a:cubicBezTo>
                      <a:pt x="25092" y="15819"/>
                      <a:pt x="25056" y="15504"/>
                      <a:pt x="25003" y="15195"/>
                    </a:cubicBezTo>
                    <a:lnTo>
                      <a:pt x="25003" y="15195"/>
                    </a:lnTo>
                    <a:cubicBezTo>
                      <a:pt x="25042" y="15193"/>
                      <a:pt x="25078" y="15193"/>
                      <a:pt x="25117" y="15193"/>
                    </a:cubicBezTo>
                    <a:close/>
                    <a:moveTo>
                      <a:pt x="25117" y="15111"/>
                    </a:moveTo>
                    <a:cubicBezTo>
                      <a:pt x="25070" y="15111"/>
                      <a:pt x="25022" y="15111"/>
                      <a:pt x="24974" y="15115"/>
                    </a:cubicBezTo>
                    <a:lnTo>
                      <a:pt x="24957" y="15115"/>
                    </a:lnTo>
                    <a:lnTo>
                      <a:pt x="24947" y="15129"/>
                    </a:lnTo>
                    <a:cubicBezTo>
                      <a:pt x="24947" y="15129"/>
                      <a:pt x="24944" y="15129"/>
                      <a:pt x="24936" y="15135"/>
                    </a:cubicBezTo>
                    <a:lnTo>
                      <a:pt x="24913" y="15149"/>
                    </a:lnTo>
                    <a:lnTo>
                      <a:pt x="24916" y="15176"/>
                    </a:lnTo>
                    <a:cubicBezTo>
                      <a:pt x="24974" y="15506"/>
                      <a:pt x="25012" y="15841"/>
                      <a:pt x="25046" y="16175"/>
                    </a:cubicBezTo>
                    <a:lnTo>
                      <a:pt x="25049" y="16209"/>
                    </a:lnTo>
                    <a:lnTo>
                      <a:pt x="25079" y="16212"/>
                    </a:lnTo>
                    <a:cubicBezTo>
                      <a:pt x="25148" y="16219"/>
                      <a:pt x="25213" y="16229"/>
                      <a:pt x="25271" y="16247"/>
                    </a:cubicBezTo>
                    <a:cubicBezTo>
                      <a:pt x="25550" y="16324"/>
                      <a:pt x="25802" y="16499"/>
                      <a:pt x="25986" y="16723"/>
                    </a:cubicBezTo>
                    <a:cubicBezTo>
                      <a:pt x="26167" y="16952"/>
                      <a:pt x="26279" y="17228"/>
                      <a:pt x="26279" y="17510"/>
                    </a:cubicBezTo>
                    <a:cubicBezTo>
                      <a:pt x="26279" y="17599"/>
                      <a:pt x="26269" y="17688"/>
                      <a:pt x="26249" y="17776"/>
                    </a:cubicBezTo>
                    <a:lnTo>
                      <a:pt x="26245" y="17780"/>
                    </a:lnTo>
                    <a:lnTo>
                      <a:pt x="26242" y="17783"/>
                    </a:lnTo>
                    <a:cubicBezTo>
                      <a:pt x="26238" y="17783"/>
                      <a:pt x="26235" y="17787"/>
                      <a:pt x="26232" y="17787"/>
                    </a:cubicBezTo>
                    <a:cubicBezTo>
                      <a:pt x="26229" y="17787"/>
                      <a:pt x="26221" y="17783"/>
                      <a:pt x="26221" y="17783"/>
                    </a:cubicBezTo>
                    <a:lnTo>
                      <a:pt x="26218" y="17780"/>
                    </a:lnTo>
                    <a:lnTo>
                      <a:pt x="26218" y="17776"/>
                    </a:lnTo>
                    <a:cubicBezTo>
                      <a:pt x="26167" y="17483"/>
                      <a:pt x="26068" y="17183"/>
                      <a:pt x="25901" y="16942"/>
                    </a:cubicBezTo>
                    <a:cubicBezTo>
                      <a:pt x="25816" y="16819"/>
                      <a:pt x="25713" y="16713"/>
                      <a:pt x="25591" y="16628"/>
                    </a:cubicBezTo>
                    <a:cubicBezTo>
                      <a:pt x="25468" y="16543"/>
                      <a:pt x="25325" y="16481"/>
                      <a:pt x="25161" y="16451"/>
                    </a:cubicBezTo>
                    <a:cubicBezTo>
                      <a:pt x="25145" y="16447"/>
                      <a:pt x="25131" y="16447"/>
                      <a:pt x="25117" y="16444"/>
                    </a:cubicBezTo>
                    <a:lnTo>
                      <a:pt x="25070" y="16440"/>
                    </a:lnTo>
                    <a:lnTo>
                      <a:pt x="25073" y="16488"/>
                    </a:lnTo>
                    <a:cubicBezTo>
                      <a:pt x="25120" y="17098"/>
                      <a:pt x="25151" y="17715"/>
                      <a:pt x="25213" y="18318"/>
                    </a:cubicBezTo>
                    <a:cubicBezTo>
                      <a:pt x="25298" y="19150"/>
                      <a:pt x="25400" y="19975"/>
                      <a:pt x="25516" y="20802"/>
                    </a:cubicBezTo>
                    <a:lnTo>
                      <a:pt x="25523" y="20864"/>
                    </a:lnTo>
                    <a:lnTo>
                      <a:pt x="25578" y="20830"/>
                    </a:lnTo>
                    <a:cubicBezTo>
                      <a:pt x="25615" y="20806"/>
                      <a:pt x="25656" y="20779"/>
                      <a:pt x="25693" y="20752"/>
                    </a:cubicBezTo>
                    <a:cubicBezTo>
                      <a:pt x="26040" y="20486"/>
                      <a:pt x="26323" y="20148"/>
                      <a:pt x="26545" y="19780"/>
                    </a:cubicBezTo>
                    <a:cubicBezTo>
                      <a:pt x="26937" y="19140"/>
                      <a:pt x="27165" y="18373"/>
                      <a:pt x="27165" y="17617"/>
                    </a:cubicBezTo>
                    <a:cubicBezTo>
                      <a:pt x="27165" y="17433"/>
                      <a:pt x="27155" y="17249"/>
                      <a:pt x="27124" y="17068"/>
                    </a:cubicBezTo>
                    <a:cubicBezTo>
                      <a:pt x="27060" y="16645"/>
                      <a:pt x="26910" y="16233"/>
                      <a:pt x="26668" y="15895"/>
                    </a:cubicBezTo>
                    <a:cubicBezTo>
                      <a:pt x="26422" y="15558"/>
                      <a:pt x="26081" y="15299"/>
                      <a:pt x="25645" y="15179"/>
                    </a:cubicBezTo>
                    <a:cubicBezTo>
                      <a:pt x="25465" y="15132"/>
                      <a:pt x="25288" y="15111"/>
                      <a:pt x="25117" y="15111"/>
                    </a:cubicBezTo>
                    <a:close/>
                    <a:moveTo>
                      <a:pt x="4152" y="17932"/>
                    </a:moveTo>
                    <a:cubicBezTo>
                      <a:pt x="4176" y="18254"/>
                      <a:pt x="4223" y="18581"/>
                      <a:pt x="4279" y="18906"/>
                    </a:cubicBezTo>
                    <a:lnTo>
                      <a:pt x="4279" y="18906"/>
                    </a:lnTo>
                    <a:cubicBezTo>
                      <a:pt x="4277" y="18906"/>
                      <a:pt x="4276" y="18907"/>
                      <a:pt x="4274" y="18908"/>
                    </a:cubicBezTo>
                    <a:lnTo>
                      <a:pt x="4275" y="18909"/>
                    </a:lnTo>
                    <a:lnTo>
                      <a:pt x="4275" y="18909"/>
                    </a:lnTo>
                    <a:cubicBezTo>
                      <a:pt x="4058" y="19039"/>
                      <a:pt x="3875" y="19229"/>
                      <a:pt x="3749" y="19446"/>
                    </a:cubicBezTo>
                    <a:cubicBezTo>
                      <a:pt x="3620" y="19668"/>
                      <a:pt x="3548" y="19917"/>
                      <a:pt x="3548" y="20168"/>
                    </a:cubicBezTo>
                    <a:cubicBezTo>
                      <a:pt x="3548" y="20363"/>
                      <a:pt x="3593" y="20564"/>
                      <a:pt x="3695" y="20745"/>
                    </a:cubicBezTo>
                    <a:cubicBezTo>
                      <a:pt x="3702" y="20761"/>
                      <a:pt x="3716" y="20775"/>
                      <a:pt x="3732" y="20782"/>
                    </a:cubicBezTo>
                    <a:cubicBezTo>
                      <a:pt x="3746" y="20789"/>
                      <a:pt x="3763" y="20793"/>
                      <a:pt x="3777" y="20793"/>
                    </a:cubicBezTo>
                    <a:cubicBezTo>
                      <a:pt x="3801" y="20793"/>
                      <a:pt x="3824" y="20786"/>
                      <a:pt x="3845" y="20769"/>
                    </a:cubicBezTo>
                    <a:cubicBezTo>
                      <a:pt x="3851" y="20761"/>
                      <a:pt x="3862" y="20752"/>
                      <a:pt x="3869" y="20741"/>
                    </a:cubicBezTo>
                    <a:cubicBezTo>
                      <a:pt x="3872" y="20728"/>
                      <a:pt x="3875" y="20714"/>
                      <a:pt x="3875" y="20700"/>
                    </a:cubicBezTo>
                    <a:lnTo>
                      <a:pt x="3875" y="20694"/>
                    </a:lnTo>
                    <a:lnTo>
                      <a:pt x="3875" y="20690"/>
                    </a:lnTo>
                    <a:cubicBezTo>
                      <a:pt x="3869" y="20615"/>
                      <a:pt x="3865" y="20537"/>
                      <a:pt x="3865" y="20459"/>
                    </a:cubicBezTo>
                    <a:cubicBezTo>
                      <a:pt x="3865" y="20223"/>
                      <a:pt x="3900" y="19992"/>
                      <a:pt x="3985" y="19784"/>
                    </a:cubicBezTo>
                    <a:cubicBezTo>
                      <a:pt x="4063" y="19597"/>
                      <a:pt x="4181" y="19432"/>
                      <a:pt x="4357" y="19309"/>
                    </a:cubicBezTo>
                    <a:lnTo>
                      <a:pt x="4357" y="19309"/>
                    </a:lnTo>
                    <a:cubicBezTo>
                      <a:pt x="4436" y="19701"/>
                      <a:pt x="4520" y="20090"/>
                      <a:pt x="4588" y="20465"/>
                    </a:cubicBezTo>
                    <a:cubicBezTo>
                      <a:pt x="4758" y="21426"/>
                      <a:pt x="4927" y="22394"/>
                      <a:pt x="5094" y="23362"/>
                    </a:cubicBezTo>
                    <a:lnTo>
                      <a:pt x="5094" y="23362"/>
                    </a:lnTo>
                    <a:cubicBezTo>
                      <a:pt x="4706" y="23201"/>
                      <a:pt x="4352" y="22953"/>
                      <a:pt x="4046" y="22660"/>
                    </a:cubicBezTo>
                    <a:cubicBezTo>
                      <a:pt x="3388" y="22029"/>
                      <a:pt x="2914" y="21150"/>
                      <a:pt x="2816" y="20237"/>
                    </a:cubicBezTo>
                    <a:cubicBezTo>
                      <a:pt x="2805" y="20132"/>
                      <a:pt x="2799" y="20025"/>
                      <a:pt x="2799" y="19917"/>
                    </a:cubicBezTo>
                    <a:cubicBezTo>
                      <a:pt x="2799" y="19555"/>
                      <a:pt x="2867" y="19198"/>
                      <a:pt x="3016" y="18884"/>
                    </a:cubicBezTo>
                    <a:cubicBezTo>
                      <a:pt x="3167" y="18570"/>
                      <a:pt x="3395" y="18301"/>
                      <a:pt x="3722" y="18114"/>
                    </a:cubicBezTo>
                    <a:cubicBezTo>
                      <a:pt x="3864" y="18034"/>
                      <a:pt x="4007" y="17973"/>
                      <a:pt x="4152" y="17932"/>
                    </a:cubicBezTo>
                    <a:close/>
                    <a:moveTo>
                      <a:pt x="4227" y="17828"/>
                    </a:moveTo>
                    <a:lnTo>
                      <a:pt x="4179" y="17842"/>
                    </a:lnTo>
                    <a:cubicBezTo>
                      <a:pt x="4012" y="17882"/>
                      <a:pt x="3845" y="17950"/>
                      <a:pt x="3681" y="18042"/>
                    </a:cubicBezTo>
                    <a:cubicBezTo>
                      <a:pt x="3340" y="18240"/>
                      <a:pt x="3098" y="18523"/>
                      <a:pt x="2942" y="18850"/>
                    </a:cubicBezTo>
                    <a:cubicBezTo>
                      <a:pt x="2788" y="19174"/>
                      <a:pt x="2717" y="19545"/>
                      <a:pt x="2717" y="19917"/>
                    </a:cubicBezTo>
                    <a:cubicBezTo>
                      <a:pt x="2717" y="20029"/>
                      <a:pt x="2724" y="20138"/>
                      <a:pt x="2734" y="20247"/>
                    </a:cubicBezTo>
                    <a:cubicBezTo>
                      <a:pt x="2836" y="21181"/>
                      <a:pt x="3317" y="22074"/>
                      <a:pt x="3991" y="22721"/>
                    </a:cubicBezTo>
                    <a:cubicBezTo>
                      <a:pt x="4300" y="23017"/>
                      <a:pt x="4661" y="23272"/>
                      <a:pt x="5062" y="23435"/>
                    </a:cubicBezTo>
                    <a:lnTo>
                      <a:pt x="5062" y="23435"/>
                    </a:lnTo>
                    <a:lnTo>
                      <a:pt x="5061" y="23437"/>
                    </a:lnTo>
                    <a:cubicBezTo>
                      <a:pt x="5086" y="23447"/>
                      <a:pt x="5109" y="23457"/>
                      <a:pt x="5130" y="23465"/>
                    </a:cubicBezTo>
                    <a:lnTo>
                      <a:pt x="5198" y="23488"/>
                    </a:lnTo>
                    <a:lnTo>
                      <a:pt x="5184" y="23416"/>
                    </a:lnTo>
                    <a:cubicBezTo>
                      <a:pt x="5014" y="22428"/>
                      <a:pt x="4844" y="21436"/>
                      <a:pt x="4666" y="20448"/>
                    </a:cubicBezTo>
                    <a:cubicBezTo>
                      <a:pt x="4595" y="20053"/>
                      <a:pt x="4506" y="19644"/>
                      <a:pt x="4424" y="19235"/>
                    </a:cubicBezTo>
                    <a:lnTo>
                      <a:pt x="4414" y="19177"/>
                    </a:lnTo>
                    <a:lnTo>
                      <a:pt x="4363" y="19207"/>
                    </a:lnTo>
                    <a:cubicBezTo>
                      <a:pt x="4145" y="19341"/>
                      <a:pt x="3998" y="19535"/>
                      <a:pt x="3909" y="19753"/>
                    </a:cubicBezTo>
                    <a:cubicBezTo>
                      <a:pt x="3818" y="19971"/>
                      <a:pt x="3784" y="20217"/>
                      <a:pt x="3784" y="20459"/>
                    </a:cubicBezTo>
                    <a:cubicBezTo>
                      <a:pt x="3784" y="20541"/>
                      <a:pt x="3787" y="20618"/>
                      <a:pt x="3793" y="20700"/>
                    </a:cubicBezTo>
                    <a:lnTo>
                      <a:pt x="3793" y="20704"/>
                    </a:lnTo>
                    <a:cubicBezTo>
                      <a:pt x="3793" y="20704"/>
                      <a:pt x="3793" y="20707"/>
                      <a:pt x="3790" y="20707"/>
                    </a:cubicBezTo>
                    <a:cubicBezTo>
                      <a:pt x="3787" y="20711"/>
                      <a:pt x="3780" y="20711"/>
                      <a:pt x="3777" y="20711"/>
                    </a:cubicBezTo>
                    <a:lnTo>
                      <a:pt x="3770" y="20711"/>
                    </a:lnTo>
                    <a:cubicBezTo>
                      <a:pt x="3766" y="20707"/>
                      <a:pt x="3766" y="20707"/>
                      <a:pt x="3766" y="20704"/>
                    </a:cubicBezTo>
                    <a:cubicBezTo>
                      <a:pt x="3671" y="20537"/>
                      <a:pt x="3630" y="20353"/>
                      <a:pt x="3630" y="20168"/>
                    </a:cubicBezTo>
                    <a:cubicBezTo>
                      <a:pt x="3630" y="19934"/>
                      <a:pt x="3698" y="19695"/>
                      <a:pt x="3818" y="19487"/>
                    </a:cubicBezTo>
                    <a:cubicBezTo>
                      <a:pt x="3941" y="19279"/>
                      <a:pt x="4114" y="19099"/>
                      <a:pt x="4318" y="18976"/>
                    </a:cubicBezTo>
                    <a:lnTo>
                      <a:pt x="4322" y="18976"/>
                    </a:lnTo>
                    <a:cubicBezTo>
                      <a:pt x="4325" y="18973"/>
                      <a:pt x="4336" y="18969"/>
                      <a:pt x="4342" y="18966"/>
                    </a:cubicBezTo>
                    <a:lnTo>
                      <a:pt x="4373" y="18952"/>
                    </a:lnTo>
                    <a:lnTo>
                      <a:pt x="4366" y="18921"/>
                    </a:lnTo>
                    <a:cubicBezTo>
                      <a:pt x="4305" y="18570"/>
                      <a:pt x="4254" y="18223"/>
                      <a:pt x="4230" y="17875"/>
                    </a:cubicBezTo>
                    <a:lnTo>
                      <a:pt x="4227" y="17828"/>
                    </a:lnTo>
                    <a:close/>
                    <a:moveTo>
                      <a:pt x="3760" y="25393"/>
                    </a:moveTo>
                    <a:lnTo>
                      <a:pt x="3757" y="25406"/>
                    </a:lnTo>
                    <a:lnTo>
                      <a:pt x="3757" y="25405"/>
                    </a:lnTo>
                    <a:lnTo>
                      <a:pt x="3760" y="25393"/>
                    </a:lnTo>
                    <a:close/>
                    <a:moveTo>
                      <a:pt x="4012" y="25428"/>
                    </a:moveTo>
                    <a:cubicBezTo>
                      <a:pt x="4192" y="25428"/>
                      <a:pt x="4366" y="25499"/>
                      <a:pt x="4493" y="25621"/>
                    </a:cubicBezTo>
                    <a:cubicBezTo>
                      <a:pt x="4622" y="25741"/>
                      <a:pt x="4704" y="25911"/>
                      <a:pt x="4707" y="26115"/>
                    </a:cubicBezTo>
                    <a:lnTo>
                      <a:pt x="4707" y="26129"/>
                    </a:lnTo>
                    <a:cubicBezTo>
                      <a:pt x="4707" y="26218"/>
                      <a:pt x="4697" y="26293"/>
                      <a:pt x="4669" y="26361"/>
                    </a:cubicBezTo>
                    <a:cubicBezTo>
                      <a:pt x="4636" y="26466"/>
                      <a:pt x="4574" y="26552"/>
                      <a:pt x="4493" y="26627"/>
                    </a:cubicBezTo>
                    <a:cubicBezTo>
                      <a:pt x="4414" y="26702"/>
                      <a:pt x="4315" y="26763"/>
                      <a:pt x="4206" y="26818"/>
                    </a:cubicBezTo>
                    <a:cubicBezTo>
                      <a:pt x="4049" y="26896"/>
                      <a:pt x="3869" y="26951"/>
                      <a:pt x="3691" y="26998"/>
                    </a:cubicBezTo>
                    <a:cubicBezTo>
                      <a:pt x="3514" y="27046"/>
                      <a:pt x="3340" y="27084"/>
                      <a:pt x="3197" y="27125"/>
                    </a:cubicBezTo>
                    <a:cubicBezTo>
                      <a:pt x="3164" y="27135"/>
                      <a:pt x="3132" y="27138"/>
                      <a:pt x="3102" y="27138"/>
                    </a:cubicBezTo>
                    <a:cubicBezTo>
                      <a:pt x="3027" y="27138"/>
                      <a:pt x="2952" y="27111"/>
                      <a:pt x="2890" y="27067"/>
                    </a:cubicBezTo>
                    <a:cubicBezTo>
                      <a:pt x="2832" y="27023"/>
                      <a:pt x="2788" y="26957"/>
                      <a:pt x="2764" y="26883"/>
                    </a:cubicBezTo>
                    <a:lnTo>
                      <a:pt x="2566" y="26170"/>
                    </a:lnTo>
                    <a:cubicBezTo>
                      <a:pt x="2557" y="26139"/>
                      <a:pt x="2553" y="26109"/>
                      <a:pt x="2553" y="26078"/>
                    </a:cubicBezTo>
                    <a:cubicBezTo>
                      <a:pt x="2553" y="26000"/>
                      <a:pt x="2577" y="25925"/>
                      <a:pt x="2625" y="25867"/>
                    </a:cubicBezTo>
                    <a:cubicBezTo>
                      <a:pt x="2669" y="25806"/>
                      <a:pt x="2734" y="25761"/>
                      <a:pt x="2809" y="25738"/>
                    </a:cubicBezTo>
                    <a:lnTo>
                      <a:pt x="3589" y="25523"/>
                    </a:lnTo>
                    <a:lnTo>
                      <a:pt x="3593" y="25519"/>
                    </a:lnTo>
                    <a:cubicBezTo>
                      <a:pt x="3647" y="25499"/>
                      <a:pt x="3702" y="25482"/>
                      <a:pt x="3757" y="25475"/>
                    </a:cubicBezTo>
                    <a:cubicBezTo>
                      <a:pt x="3757" y="25475"/>
                      <a:pt x="3758" y="25475"/>
                      <a:pt x="3758" y="25475"/>
                    </a:cubicBezTo>
                    <a:lnTo>
                      <a:pt x="3758" y="25475"/>
                    </a:lnTo>
                    <a:cubicBezTo>
                      <a:pt x="3763" y="25475"/>
                      <a:pt x="3767" y="25474"/>
                      <a:pt x="3770" y="25472"/>
                    </a:cubicBezTo>
                    <a:lnTo>
                      <a:pt x="3773" y="25472"/>
                    </a:lnTo>
                    <a:cubicBezTo>
                      <a:pt x="3851" y="25441"/>
                      <a:pt x="3933" y="25428"/>
                      <a:pt x="4012" y="25428"/>
                    </a:cubicBezTo>
                    <a:close/>
                    <a:moveTo>
                      <a:pt x="4012" y="25346"/>
                    </a:moveTo>
                    <a:cubicBezTo>
                      <a:pt x="3926" y="25346"/>
                      <a:pt x="3839" y="25361"/>
                      <a:pt x="3753" y="25391"/>
                    </a:cubicBezTo>
                    <a:lnTo>
                      <a:pt x="3753" y="25391"/>
                    </a:lnTo>
                    <a:lnTo>
                      <a:pt x="3752" y="25390"/>
                    </a:lnTo>
                    <a:cubicBezTo>
                      <a:pt x="3749" y="25390"/>
                      <a:pt x="3749" y="25390"/>
                      <a:pt x="3746" y="25393"/>
                    </a:cubicBezTo>
                    <a:lnTo>
                      <a:pt x="3739" y="25393"/>
                    </a:lnTo>
                    <a:cubicBezTo>
                      <a:pt x="3737" y="25393"/>
                      <a:pt x="3736" y="25393"/>
                      <a:pt x="3732" y="25395"/>
                    </a:cubicBezTo>
                    <a:lnTo>
                      <a:pt x="3732" y="25395"/>
                    </a:lnTo>
                    <a:cubicBezTo>
                      <a:pt x="3671" y="25403"/>
                      <a:pt x="3615" y="25422"/>
                      <a:pt x="3562" y="25444"/>
                    </a:cubicBezTo>
                    <a:lnTo>
                      <a:pt x="3562" y="25445"/>
                    </a:lnTo>
                    <a:lnTo>
                      <a:pt x="3562" y="25445"/>
                    </a:lnTo>
                    <a:lnTo>
                      <a:pt x="2788" y="25659"/>
                    </a:lnTo>
                    <a:cubicBezTo>
                      <a:pt x="2693" y="25686"/>
                      <a:pt x="2615" y="25744"/>
                      <a:pt x="2557" y="25816"/>
                    </a:cubicBezTo>
                    <a:cubicBezTo>
                      <a:pt x="2502" y="25891"/>
                      <a:pt x="2472" y="25983"/>
                      <a:pt x="2472" y="26078"/>
                    </a:cubicBezTo>
                    <a:cubicBezTo>
                      <a:pt x="2472" y="26115"/>
                      <a:pt x="2478" y="26153"/>
                      <a:pt x="2489" y="26191"/>
                    </a:cubicBezTo>
                    <a:lnTo>
                      <a:pt x="2686" y="26906"/>
                    </a:lnTo>
                    <a:lnTo>
                      <a:pt x="2686" y="26903"/>
                    </a:lnTo>
                    <a:cubicBezTo>
                      <a:pt x="2714" y="26998"/>
                      <a:pt x="2771" y="27077"/>
                      <a:pt x="2843" y="27135"/>
                    </a:cubicBezTo>
                    <a:cubicBezTo>
                      <a:pt x="2918" y="27189"/>
                      <a:pt x="3007" y="27220"/>
                      <a:pt x="3102" y="27220"/>
                    </a:cubicBezTo>
                    <a:cubicBezTo>
                      <a:pt x="3139" y="27220"/>
                      <a:pt x="3180" y="27213"/>
                      <a:pt x="3218" y="27202"/>
                    </a:cubicBezTo>
                    <a:cubicBezTo>
                      <a:pt x="3361" y="27166"/>
                      <a:pt x="3535" y="27128"/>
                      <a:pt x="3712" y="27077"/>
                    </a:cubicBezTo>
                    <a:cubicBezTo>
                      <a:pt x="3892" y="27029"/>
                      <a:pt x="4076" y="26971"/>
                      <a:pt x="4243" y="26889"/>
                    </a:cubicBezTo>
                    <a:cubicBezTo>
                      <a:pt x="4394" y="26818"/>
                      <a:pt x="4529" y="26722"/>
                      <a:pt x="4632" y="26600"/>
                    </a:cubicBezTo>
                    <a:cubicBezTo>
                      <a:pt x="4680" y="26538"/>
                      <a:pt x="4721" y="26466"/>
                      <a:pt x="4748" y="26389"/>
                    </a:cubicBezTo>
                    <a:cubicBezTo>
                      <a:pt x="4775" y="26310"/>
                      <a:pt x="4789" y="26225"/>
                      <a:pt x="4789" y="26129"/>
                    </a:cubicBezTo>
                    <a:lnTo>
                      <a:pt x="4789" y="26115"/>
                    </a:lnTo>
                    <a:cubicBezTo>
                      <a:pt x="4785" y="25887"/>
                      <a:pt x="4693" y="25697"/>
                      <a:pt x="4550" y="25560"/>
                    </a:cubicBezTo>
                    <a:cubicBezTo>
                      <a:pt x="4407" y="25424"/>
                      <a:pt x="4213" y="25346"/>
                      <a:pt x="4012" y="25346"/>
                    </a:cubicBezTo>
                    <a:close/>
                    <a:moveTo>
                      <a:pt x="24626" y="15340"/>
                    </a:moveTo>
                    <a:cubicBezTo>
                      <a:pt x="24619" y="15448"/>
                      <a:pt x="24616" y="15557"/>
                      <a:pt x="24616" y="15663"/>
                    </a:cubicBezTo>
                    <a:cubicBezTo>
                      <a:pt x="24616" y="16212"/>
                      <a:pt x="24691" y="16782"/>
                      <a:pt x="24790" y="17323"/>
                    </a:cubicBezTo>
                    <a:lnTo>
                      <a:pt x="24790" y="17323"/>
                    </a:lnTo>
                    <a:lnTo>
                      <a:pt x="24790" y="17323"/>
                    </a:lnTo>
                    <a:cubicBezTo>
                      <a:pt x="24838" y="17871"/>
                      <a:pt x="24900" y="18418"/>
                      <a:pt x="24953" y="18946"/>
                    </a:cubicBezTo>
                    <a:cubicBezTo>
                      <a:pt x="24988" y="19276"/>
                      <a:pt x="25022" y="19603"/>
                      <a:pt x="25059" y="19930"/>
                    </a:cubicBezTo>
                    <a:cubicBezTo>
                      <a:pt x="25117" y="20448"/>
                      <a:pt x="25186" y="20966"/>
                      <a:pt x="25257" y="21484"/>
                    </a:cubicBezTo>
                    <a:cubicBezTo>
                      <a:pt x="25322" y="21947"/>
                      <a:pt x="25390" y="22408"/>
                      <a:pt x="25465" y="22868"/>
                    </a:cubicBezTo>
                    <a:cubicBezTo>
                      <a:pt x="25584" y="23604"/>
                      <a:pt x="25730" y="24579"/>
                      <a:pt x="26031" y="25482"/>
                    </a:cubicBezTo>
                    <a:cubicBezTo>
                      <a:pt x="26180" y="25935"/>
                      <a:pt x="26372" y="26372"/>
                      <a:pt x="26613" y="26749"/>
                    </a:cubicBezTo>
                    <a:cubicBezTo>
                      <a:pt x="26814" y="27059"/>
                      <a:pt x="27051" y="27332"/>
                      <a:pt x="27334" y="27546"/>
                    </a:cubicBezTo>
                    <a:lnTo>
                      <a:pt x="27334" y="27546"/>
                    </a:lnTo>
                    <a:cubicBezTo>
                      <a:pt x="27013" y="27450"/>
                      <a:pt x="26723" y="27309"/>
                      <a:pt x="26457" y="27117"/>
                    </a:cubicBezTo>
                    <a:cubicBezTo>
                      <a:pt x="26130" y="26883"/>
                      <a:pt x="25843" y="26573"/>
                      <a:pt x="25584" y="26177"/>
                    </a:cubicBezTo>
                    <a:cubicBezTo>
                      <a:pt x="25339" y="25802"/>
                      <a:pt x="25137" y="25407"/>
                      <a:pt x="24950" y="25002"/>
                    </a:cubicBezTo>
                    <a:lnTo>
                      <a:pt x="24953" y="25002"/>
                    </a:lnTo>
                    <a:cubicBezTo>
                      <a:pt x="24840" y="24754"/>
                      <a:pt x="24730" y="24507"/>
                      <a:pt x="24616" y="24257"/>
                    </a:cubicBezTo>
                    <a:lnTo>
                      <a:pt x="24616" y="24257"/>
                    </a:lnTo>
                    <a:cubicBezTo>
                      <a:pt x="24784" y="23606"/>
                      <a:pt x="24865" y="22908"/>
                      <a:pt x="24879" y="22197"/>
                    </a:cubicBezTo>
                    <a:cubicBezTo>
                      <a:pt x="24882" y="22104"/>
                      <a:pt x="24882" y="22009"/>
                      <a:pt x="24882" y="21914"/>
                    </a:cubicBezTo>
                    <a:cubicBezTo>
                      <a:pt x="24882" y="21260"/>
                      <a:pt x="24834" y="20598"/>
                      <a:pt x="24752" y="19951"/>
                    </a:cubicBezTo>
                    <a:cubicBezTo>
                      <a:pt x="24650" y="19116"/>
                      <a:pt x="24497" y="18308"/>
                      <a:pt x="24333" y="17579"/>
                    </a:cubicBezTo>
                    <a:cubicBezTo>
                      <a:pt x="24330" y="17559"/>
                      <a:pt x="24323" y="17524"/>
                      <a:pt x="24313" y="17477"/>
                    </a:cubicBezTo>
                    <a:cubicBezTo>
                      <a:pt x="24250" y="17149"/>
                      <a:pt x="24082" y="16236"/>
                      <a:pt x="23912" y="15399"/>
                    </a:cubicBezTo>
                    <a:lnTo>
                      <a:pt x="23912" y="15399"/>
                    </a:lnTo>
                    <a:cubicBezTo>
                      <a:pt x="23982" y="15407"/>
                      <a:pt x="24052" y="15412"/>
                      <a:pt x="24122" y="15412"/>
                    </a:cubicBezTo>
                    <a:cubicBezTo>
                      <a:pt x="24291" y="15412"/>
                      <a:pt x="24459" y="15389"/>
                      <a:pt x="24626" y="15340"/>
                    </a:cubicBezTo>
                    <a:close/>
                    <a:moveTo>
                      <a:pt x="24715" y="15227"/>
                    </a:moveTo>
                    <a:lnTo>
                      <a:pt x="24657" y="15245"/>
                    </a:lnTo>
                    <a:cubicBezTo>
                      <a:pt x="24480" y="15302"/>
                      <a:pt x="24299" y="15330"/>
                      <a:pt x="24122" y="15330"/>
                    </a:cubicBezTo>
                    <a:cubicBezTo>
                      <a:pt x="24037" y="15330"/>
                      <a:pt x="23952" y="15322"/>
                      <a:pt x="23866" y="15313"/>
                    </a:cubicBezTo>
                    <a:lnTo>
                      <a:pt x="23808" y="15302"/>
                    </a:lnTo>
                    <a:lnTo>
                      <a:pt x="23822" y="15360"/>
                    </a:lnTo>
                    <a:cubicBezTo>
                      <a:pt x="23918" y="15844"/>
                      <a:pt x="24016" y="16362"/>
                      <a:pt x="24098" y="16782"/>
                    </a:cubicBezTo>
                    <a:cubicBezTo>
                      <a:pt x="24136" y="16989"/>
                      <a:pt x="24170" y="17173"/>
                      <a:pt x="24197" y="17313"/>
                    </a:cubicBezTo>
                    <a:cubicBezTo>
                      <a:pt x="24211" y="17384"/>
                      <a:pt x="24225" y="17446"/>
                      <a:pt x="24235" y="17494"/>
                    </a:cubicBezTo>
                    <a:cubicBezTo>
                      <a:pt x="24241" y="17541"/>
                      <a:pt x="24248" y="17576"/>
                      <a:pt x="24255" y="17596"/>
                    </a:cubicBezTo>
                    <a:cubicBezTo>
                      <a:pt x="24415" y="18325"/>
                      <a:pt x="24568" y="19130"/>
                      <a:pt x="24670" y="19961"/>
                    </a:cubicBezTo>
                    <a:cubicBezTo>
                      <a:pt x="24752" y="20605"/>
                      <a:pt x="24801" y="21266"/>
                      <a:pt x="24801" y="21914"/>
                    </a:cubicBezTo>
                    <a:cubicBezTo>
                      <a:pt x="24801" y="22009"/>
                      <a:pt x="24801" y="22101"/>
                      <a:pt x="24797" y="22193"/>
                    </a:cubicBezTo>
                    <a:lnTo>
                      <a:pt x="24797" y="22197"/>
                    </a:lnTo>
                    <a:cubicBezTo>
                      <a:pt x="24783" y="22905"/>
                      <a:pt x="24702" y="23604"/>
                      <a:pt x="24535" y="24248"/>
                    </a:cubicBezTo>
                    <a:lnTo>
                      <a:pt x="24531" y="24262"/>
                    </a:lnTo>
                    <a:lnTo>
                      <a:pt x="24535" y="24275"/>
                    </a:lnTo>
                    <a:cubicBezTo>
                      <a:pt x="24650" y="24528"/>
                      <a:pt x="24763" y="24783"/>
                      <a:pt x="24879" y="25035"/>
                    </a:cubicBezTo>
                    <a:cubicBezTo>
                      <a:pt x="25066" y="25441"/>
                      <a:pt x="25268" y="25843"/>
                      <a:pt x="25516" y="26225"/>
                    </a:cubicBezTo>
                    <a:cubicBezTo>
                      <a:pt x="25779" y="26623"/>
                      <a:pt x="26075" y="26944"/>
                      <a:pt x="26409" y="27186"/>
                    </a:cubicBezTo>
                    <a:cubicBezTo>
                      <a:pt x="26743" y="27427"/>
                      <a:pt x="27118" y="27591"/>
                      <a:pt x="27544" y="27683"/>
                    </a:cubicBezTo>
                    <a:lnTo>
                      <a:pt x="27779" y="27734"/>
                    </a:lnTo>
                    <a:lnTo>
                      <a:pt x="27779" y="27734"/>
                    </a:lnTo>
                    <a:lnTo>
                      <a:pt x="27571" y="27608"/>
                    </a:lnTo>
                    <a:cubicBezTo>
                      <a:pt x="27213" y="27391"/>
                      <a:pt x="26924" y="27077"/>
                      <a:pt x="26685" y="26705"/>
                    </a:cubicBezTo>
                    <a:cubicBezTo>
                      <a:pt x="26323" y="26147"/>
                      <a:pt x="26085" y="25461"/>
                      <a:pt x="25911" y="24777"/>
                    </a:cubicBezTo>
                    <a:cubicBezTo>
                      <a:pt x="25741" y="24091"/>
                      <a:pt x="25636" y="23410"/>
                      <a:pt x="25546" y="22854"/>
                    </a:cubicBezTo>
                    <a:cubicBezTo>
                      <a:pt x="25472" y="22394"/>
                      <a:pt x="25400" y="21934"/>
                      <a:pt x="25339" y="21471"/>
                    </a:cubicBezTo>
                    <a:cubicBezTo>
                      <a:pt x="25268" y="20956"/>
                      <a:pt x="25199" y="20438"/>
                      <a:pt x="25141" y="19920"/>
                    </a:cubicBezTo>
                    <a:cubicBezTo>
                      <a:pt x="25104" y="19593"/>
                      <a:pt x="25066" y="19266"/>
                      <a:pt x="25035" y="18938"/>
                    </a:cubicBezTo>
                    <a:cubicBezTo>
                      <a:pt x="24981" y="18407"/>
                      <a:pt x="24920" y="17862"/>
                      <a:pt x="24872" y="17313"/>
                    </a:cubicBezTo>
                    <a:lnTo>
                      <a:pt x="24872" y="17310"/>
                    </a:lnTo>
                    <a:cubicBezTo>
                      <a:pt x="24773" y="16768"/>
                      <a:pt x="24698" y="16206"/>
                      <a:pt x="24698" y="15663"/>
                    </a:cubicBezTo>
                    <a:cubicBezTo>
                      <a:pt x="24698" y="15537"/>
                      <a:pt x="24702" y="15412"/>
                      <a:pt x="24711" y="15289"/>
                    </a:cubicBezTo>
                    <a:lnTo>
                      <a:pt x="24715" y="15227"/>
                    </a:lnTo>
                    <a:close/>
                    <a:moveTo>
                      <a:pt x="4542" y="27338"/>
                    </a:moveTo>
                    <a:cubicBezTo>
                      <a:pt x="4559" y="27558"/>
                      <a:pt x="4567" y="27769"/>
                      <a:pt x="4567" y="27970"/>
                    </a:cubicBezTo>
                    <a:cubicBezTo>
                      <a:pt x="4567" y="28230"/>
                      <a:pt x="4553" y="28470"/>
                      <a:pt x="4525" y="28688"/>
                    </a:cubicBezTo>
                    <a:lnTo>
                      <a:pt x="4525" y="28688"/>
                    </a:lnTo>
                    <a:cubicBezTo>
                      <a:pt x="4511" y="28680"/>
                      <a:pt x="4497" y="28674"/>
                      <a:pt x="4482" y="28668"/>
                    </a:cubicBezTo>
                    <a:cubicBezTo>
                      <a:pt x="4448" y="28654"/>
                      <a:pt x="4411" y="28651"/>
                      <a:pt x="4377" y="28651"/>
                    </a:cubicBezTo>
                    <a:cubicBezTo>
                      <a:pt x="4305" y="28651"/>
                      <a:pt x="4237" y="28668"/>
                      <a:pt x="4169" y="28689"/>
                    </a:cubicBezTo>
                    <a:cubicBezTo>
                      <a:pt x="4160" y="28690"/>
                      <a:pt x="4146" y="28693"/>
                      <a:pt x="4130" y="28697"/>
                    </a:cubicBezTo>
                    <a:lnTo>
                      <a:pt x="4130" y="28697"/>
                    </a:lnTo>
                    <a:cubicBezTo>
                      <a:pt x="4142" y="28293"/>
                      <a:pt x="4152" y="27886"/>
                      <a:pt x="4161" y="27481"/>
                    </a:cubicBezTo>
                    <a:lnTo>
                      <a:pt x="4161" y="27481"/>
                    </a:lnTo>
                    <a:lnTo>
                      <a:pt x="4301" y="27445"/>
                    </a:lnTo>
                    <a:cubicBezTo>
                      <a:pt x="4387" y="27418"/>
                      <a:pt x="4469" y="27383"/>
                      <a:pt x="4542" y="27338"/>
                    </a:cubicBezTo>
                    <a:close/>
                    <a:moveTo>
                      <a:pt x="4611" y="27189"/>
                    </a:moveTo>
                    <a:lnTo>
                      <a:pt x="4554" y="27230"/>
                    </a:lnTo>
                    <a:cubicBezTo>
                      <a:pt x="4472" y="27292"/>
                      <a:pt x="4380" y="27336"/>
                      <a:pt x="4278" y="27363"/>
                    </a:cubicBezTo>
                    <a:lnTo>
                      <a:pt x="4080" y="27421"/>
                    </a:lnTo>
                    <a:lnTo>
                      <a:pt x="4080" y="27452"/>
                    </a:lnTo>
                    <a:cubicBezTo>
                      <a:pt x="4070" y="27885"/>
                      <a:pt x="4059" y="28317"/>
                      <a:pt x="4046" y="28750"/>
                    </a:cubicBezTo>
                    <a:lnTo>
                      <a:pt x="4043" y="28805"/>
                    </a:lnTo>
                    <a:lnTo>
                      <a:pt x="4043" y="28805"/>
                    </a:lnTo>
                    <a:lnTo>
                      <a:pt x="4097" y="28791"/>
                    </a:lnTo>
                    <a:cubicBezTo>
                      <a:pt x="4138" y="28781"/>
                      <a:pt x="4172" y="28774"/>
                      <a:pt x="4192" y="28767"/>
                    </a:cubicBezTo>
                    <a:cubicBezTo>
                      <a:pt x="4257" y="28747"/>
                      <a:pt x="4322" y="28733"/>
                      <a:pt x="4377" y="28733"/>
                    </a:cubicBezTo>
                    <a:cubicBezTo>
                      <a:pt x="4404" y="28733"/>
                      <a:pt x="4431" y="28736"/>
                      <a:pt x="4455" y="28743"/>
                    </a:cubicBezTo>
                    <a:cubicBezTo>
                      <a:pt x="4482" y="28753"/>
                      <a:pt x="4502" y="28767"/>
                      <a:pt x="4526" y="28791"/>
                    </a:cubicBezTo>
                    <a:lnTo>
                      <a:pt x="4584" y="28846"/>
                    </a:lnTo>
                    <a:lnTo>
                      <a:pt x="4595" y="28767"/>
                    </a:lnTo>
                    <a:cubicBezTo>
                      <a:pt x="4632" y="28525"/>
                      <a:pt x="4649" y="28259"/>
                      <a:pt x="4649" y="27970"/>
                    </a:cubicBezTo>
                    <a:cubicBezTo>
                      <a:pt x="4649" y="27745"/>
                      <a:pt x="4639" y="27509"/>
                      <a:pt x="4619" y="27261"/>
                    </a:cubicBezTo>
                    <a:lnTo>
                      <a:pt x="4611" y="27189"/>
                    </a:lnTo>
                    <a:close/>
                    <a:moveTo>
                      <a:pt x="4558" y="17945"/>
                    </a:moveTo>
                    <a:lnTo>
                      <a:pt x="4558" y="17945"/>
                    </a:lnTo>
                    <a:cubicBezTo>
                      <a:pt x="4586" y="17956"/>
                      <a:pt x="4615" y="17965"/>
                      <a:pt x="4644" y="17971"/>
                    </a:cubicBezTo>
                    <a:lnTo>
                      <a:pt x="4644" y="17971"/>
                    </a:lnTo>
                    <a:cubicBezTo>
                      <a:pt x="4651" y="17982"/>
                      <a:pt x="4658" y="17993"/>
                      <a:pt x="4663" y="18005"/>
                    </a:cubicBezTo>
                    <a:lnTo>
                      <a:pt x="4669" y="18015"/>
                    </a:lnTo>
                    <a:lnTo>
                      <a:pt x="4683" y="18021"/>
                    </a:lnTo>
                    <a:cubicBezTo>
                      <a:pt x="4864" y="18103"/>
                      <a:pt x="5058" y="18141"/>
                      <a:pt x="5259" y="18141"/>
                    </a:cubicBezTo>
                    <a:cubicBezTo>
                      <a:pt x="5318" y="18141"/>
                      <a:pt x="5378" y="18137"/>
                      <a:pt x="5439" y="18129"/>
                    </a:cubicBezTo>
                    <a:lnTo>
                      <a:pt x="5439" y="18129"/>
                    </a:lnTo>
                    <a:cubicBezTo>
                      <a:pt x="5483" y="18790"/>
                      <a:pt x="5543" y="19450"/>
                      <a:pt x="5580" y="20094"/>
                    </a:cubicBezTo>
                    <a:cubicBezTo>
                      <a:pt x="5624" y="20820"/>
                      <a:pt x="5756" y="21543"/>
                      <a:pt x="5845" y="22254"/>
                    </a:cubicBezTo>
                    <a:cubicBezTo>
                      <a:pt x="6015" y="23577"/>
                      <a:pt x="6239" y="24975"/>
                      <a:pt x="6823" y="26199"/>
                    </a:cubicBezTo>
                    <a:lnTo>
                      <a:pt x="6823" y="26199"/>
                    </a:lnTo>
                    <a:cubicBezTo>
                      <a:pt x="6816" y="26308"/>
                      <a:pt x="6816" y="26416"/>
                      <a:pt x="6816" y="26521"/>
                    </a:cubicBezTo>
                    <a:cubicBezTo>
                      <a:pt x="6816" y="26732"/>
                      <a:pt x="6824" y="26941"/>
                      <a:pt x="6824" y="27149"/>
                    </a:cubicBezTo>
                    <a:cubicBezTo>
                      <a:pt x="6824" y="27421"/>
                      <a:pt x="6810" y="27690"/>
                      <a:pt x="6745" y="27959"/>
                    </a:cubicBezTo>
                    <a:cubicBezTo>
                      <a:pt x="6676" y="28259"/>
                      <a:pt x="6574" y="28505"/>
                      <a:pt x="6442" y="28720"/>
                    </a:cubicBezTo>
                    <a:cubicBezTo>
                      <a:pt x="6341" y="28887"/>
                      <a:pt x="6217" y="29033"/>
                      <a:pt x="6074" y="29167"/>
                    </a:cubicBezTo>
                    <a:lnTo>
                      <a:pt x="6074" y="29167"/>
                    </a:lnTo>
                    <a:cubicBezTo>
                      <a:pt x="6212" y="28776"/>
                      <a:pt x="6264" y="28340"/>
                      <a:pt x="6264" y="27888"/>
                    </a:cubicBezTo>
                    <a:cubicBezTo>
                      <a:pt x="6264" y="27325"/>
                      <a:pt x="6182" y="26732"/>
                      <a:pt x="6077" y="26167"/>
                    </a:cubicBezTo>
                    <a:cubicBezTo>
                      <a:pt x="5975" y="25604"/>
                      <a:pt x="5852" y="25066"/>
                      <a:pt x="5767" y="24610"/>
                    </a:cubicBezTo>
                    <a:cubicBezTo>
                      <a:pt x="5756" y="24548"/>
                      <a:pt x="5747" y="24487"/>
                      <a:pt x="5736" y="24429"/>
                    </a:cubicBezTo>
                    <a:cubicBezTo>
                      <a:pt x="5539" y="23273"/>
                      <a:pt x="5338" y="22122"/>
                      <a:pt x="5130" y="20970"/>
                    </a:cubicBezTo>
                    <a:cubicBezTo>
                      <a:pt x="4955" y="20002"/>
                      <a:pt x="4850" y="18919"/>
                      <a:pt x="4558" y="17945"/>
                    </a:cubicBezTo>
                    <a:close/>
                    <a:moveTo>
                      <a:pt x="4421" y="17776"/>
                    </a:moveTo>
                    <a:lnTo>
                      <a:pt x="4452" y="17878"/>
                    </a:lnTo>
                    <a:cubicBezTo>
                      <a:pt x="4765" y="18864"/>
                      <a:pt x="4871" y="19981"/>
                      <a:pt x="5048" y="20983"/>
                    </a:cubicBezTo>
                    <a:cubicBezTo>
                      <a:pt x="5256" y="22136"/>
                      <a:pt x="5457" y="23287"/>
                      <a:pt x="5654" y="24442"/>
                    </a:cubicBezTo>
                    <a:cubicBezTo>
                      <a:pt x="5665" y="24503"/>
                      <a:pt x="5675" y="24561"/>
                      <a:pt x="5685" y="24623"/>
                    </a:cubicBezTo>
                    <a:cubicBezTo>
                      <a:pt x="5770" y="25083"/>
                      <a:pt x="5896" y="25621"/>
                      <a:pt x="5998" y="26184"/>
                    </a:cubicBezTo>
                    <a:cubicBezTo>
                      <a:pt x="6101" y="26746"/>
                      <a:pt x="6182" y="27333"/>
                      <a:pt x="6182" y="27888"/>
                    </a:cubicBezTo>
                    <a:cubicBezTo>
                      <a:pt x="6182" y="28396"/>
                      <a:pt x="6115" y="28879"/>
                      <a:pt x="5937" y="29296"/>
                    </a:cubicBezTo>
                    <a:lnTo>
                      <a:pt x="5869" y="29448"/>
                    </a:lnTo>
                    <a:lnTo>
                      <a:pt x="5998" y="29343"/>
                    </a:lnTo>
                    <a:cubicBezTo>
                      <a:pt x="6203" y="29173"/>
                      <a:pt x="6374" y="28986"/>
                      <a:pt x="6513" y="28764"/>
                    </a:cubicBezTo>
                    <a:cubicBezTo>
                      <a:pt x="6649" y="28539"/>
                      <a:pt x="6755" y="28283"/>
                      <a:pt x="6827" y="27980"/>
                    </a:cubicBezTo>
                    <a:cubicBezTo>
                      <a:pt x="6892" y="27701"/>
                      <a:pt x="6905" y="27421"/>
                      <a:pt x="6905" y="27149"/>
                    </a:cubicBezTo>
                    <a:cubicBezTo>
                      <a:pt x="6905" y="26937"/>
                      <a:pt x="6898" y="26729"/>
                      <a:pt x="6898" y="26521"/>
                    </a:cubicBezTo>
                    <a:cubicBezTo>
                      <a:pt x="6898" y="26412"/>
                      <a:pt x="6898" y="26303"/>
                      <a:pt x="6905" y="26191"/>
                    </a:cubicBezTo>
                    <a:lnTo>
                      <a:pt x="6905" y="26180"/>
                    </a:lnTo>
                    <a:lnTo>
                      <a:pt x="6901" y="26170"/>
                    </a:lnTo>
                    <a:cubicBezTo>
                      <a:pt x="6322" y="24961"/>
                      <a:pt x="6097" y="23570"/>
                      <a:pt x="5927" y="22244"/>
                    </a:cubicBezTo>
                    <a:cubicBezTo>
                      <a:pt x="5835" y="21529"/>
                      <a:pt x="5702" y="20806"/>
                      <a:pt x="5661" y="20091"/>
                    </a:cubicBezTo>
                    <a:cubicBezTo>
                      <a:pt x="5624" y="19429"/>
                      <a:pt x="5562" y="18754"/>
                      <a:pt x="5515" y="18080"/>
                    </a:cubicBezTo>
                    <a:lnTo>
                      <a:pt x="5515" y="18039"/>
                    </a:lnTo>
                    <a:lnTo>
                      <a:pt x="5470" y="18042"/>
                    </a:lnTo>
                    <a:cubicBezTo>
                      <a:pt x="5399" y="18053"/>
                      <a:pt x="5327" y="18059"/>
                      <a:pt x="5259" y="18059"/>
                    </a:cubicBezTo>
                    <a:cubicBezTo>
                      <a:pt x="5072" y="18059"/>
                      <a:pt x="4892" y="18023"/>
                      <a:pt x="4728" y="17952"/>
                    </a:cubicBezTo>
                    <a:lnTo>
                      <a:pt x="4728" y="17952"/>
                    </a:lnTo>
                    <a:cubicBezTo>
                      <a:pt x="4721" y="17939"/>
                      <a:pt x="4711" y="17926"/>
                      <a:pt x="4704" y="17913"/>
                    </a:cubicBezTo>
                    <a:lnTo>
                      <a:pt x="4693" y="17899"/>
                    </a:lnTo>
                    <a:lnTo>
                      <a:pt x="4677" y="17896"/>
                    </a:lnTo>
                    <a:cubicBezTo>
                      <a:pt x="4622" y="17886"/>
                      <a:pt x="4567" y="17862"/>
                      <a:pt x="4513" y="17831"/>
                    </a:cubicBezTo>
                    <a:lnTo>
                      <a:pt x="4421" y="17776"/>
                    </a:lnTo>
                    <a:close/>
                    <a:moveTo>
                      <a:pt x="9160" y="10816"/>
                    </a:moveTo>
                    <a:cubicBezTo>
                      <a:pt x="9180" y="11072"/>
                      <a:pt x="9206" y="11325"/>
                      <a:pt x="9237" y="11577"/>
                    </a:cubicBezTo>
                    <a:cubicBezTo>
                      <a:pt x="9352" y="12470"/>
                      <a:pt x="9553" y="13356"/>
                      <a:pt x="9850" y="14208"/>
                    </a:cubicBezTo>
                    <a:cubicBezTo>
                      <a:pt x="10030" y="14740"/>
                      <a:pt x="10234" y="15333"/>
                      <a:pt x="10528" y="15854"/>
                    </a:cubicBezTo>
                    <a:lnTo>
                      <a:pt x="10545" y="15882"/>
                    </a:lnTo>
                    <a:lnTo>
                      <a:pt x="10575" y="15871"/>
                    </a:lnTo>
                    <a:cubicBezTo>
                      <a:pt x="10676" y="15845"/>
                      <a:pt x="10776" y="15814"/>
                      <a:pt x="10879" y="15788"/>
                    </a:cubicBezTo>
                    <a:lnTo>
                      <a:pt x="10879" y="15788"/>
                    </a:lnTo>
                    <a:lnTo>
                      <a:pt x="10879" y="15789"/>
                    </a:lnTo>
                    <a:cubicBezTo>
                      <a:pt x="12065" y="15667"/>
                      <a:pt x="13254" y="15319"/>
                      <a:pt x="14423" y="15138"/>
                    </a:cubicBezTo>
                    <a:cubicBezTo>
                      <a:pt x="15813" y="14924"/>
                      <a:pt x="17218" y="14757"/>
                      <a:pt x="18622" y="14688"/>
                    </a:cubicBezTo>
                    <a:cubicBezTo>
                      <a:pt x="18667" y="14686"/>
                      <a:pt x="18706" y="14671"/>
                      <a:pt x="18737" y="14648"/>
                    </a:cubicBezTo>
                    <a:lnTo>
                      <a:pt x="18737" y="14648"/>
                    </a:lnTo>
                    <a:cubicBezTo>
                      <a:pt x="18748" y="14650"/>
                      <a:pt x="18759" y="14652"/>
                      <a:pt x="18772" y="14652"/>
                    </a:cubicBezTo>
                    <a:cubicBezTo>
                      <a:pt x="18796" y="14652"/>
                      <a:pt x="18820" y="14646"/>
                      <a:pt x="18842" y="14638"/>
                    </a:cubicBezTo>
                    <a:lnTo>
                      <a:pt x="18843" y="14638"/>
                    </a:lnTo>
                    <a:cubicBezTo>
                      <a:pt x="18888" y="14638"/>
                      <a:pt x="18932" y="14624"/>
                      <a:pt x="18966" y="14597"/>
                    </a:cubicBezTo>
                    <a:cubicBezTo>
                      <a:pt x="18986" y="14583"/>
                      <a:pt x="19000" y="14563"/>
                      <a:pt x="19014" y="14542"/>
                    </a:cubicBezTo>
                    <a:cubicBezTo>
                      <a:pt x="19024" y="14522"/>
                      <a:pt x="19034" y="14495"/>
                      <a:pt x="19038" y="14468"/>
                    </a:cubicBezTo>
                    <a:cubicBezTo>
                      <a:pt x="19138" y="13901"/>
                      <a:pt x="19199" y="13328"/>
                      <a:pt x="19224" y="12755"/>
                    </a:cubicBezTo>
                    <a:lnTo>
                      <a:pt x="19224" y="12755"/>
                    </a:lnTo>
                    <a:cubicBezTo>
                      <a:pt x="19232" y="12752"/>
                      <a:pt x="19242" y="12750"/>
                      <a:pt x="19252" y="12746"/>
                    </a:cubicBezTo>
                    <a:cubicBezTo>
                      <a:pt x="19303" y="12730"/>
                      <a:pt x="19358" y="12722"/>
                      <a:pt x="19412" y="12722"/>
                    </a:cubicBezTo>
                    <a:cubicBezTo>
                      <a:pt x="19473" y="12722"/>
                      <a:pt x="19538" y="12733"/>
                      <a:pt x="19604" y="12753"/>
                    </a:cubicBezTo>
                    <a:cubicBezTo>
                      <a:pt x="19733" y="12791"/>
                      <a:pt x="19842" y="12862"/>
                      <a:pt x="19944" y="12955"/>
                    </a:cubicBezTo>
                    <a:cubicBezTo>
                      <a:pt x="20049" y="13049"/>
                      <a:pt x="20145" y="13162"/>
                      <a:pt x="20241" y="13282"/>
                    </a:cubicBezTo>
                    <a:cubicBezTo>
                      <a:pt x="20250" y="13295"/>
                      <a:pt x="20264" y="13309"/>
                      <a:pt x="20282" y="13315"/>
                    </a:cubicBezTo>
                    <a:cubicBezTo>
                      <a:pt x="20295" y="13323"/>
                      <a:pt x="20309" y="13326"/>
                      <a:pt x="20326" y="13326"/>
                    </a:cubicBezTo>
                    <a:cubicBezTo>
                      <a:pt x="20340" y="13326"/>
                      <a:pt x="20356" y="13323"/>
                      <a:pt x="20367" y="13315"/>
                    </a:cubicBezTo>
                    <a:cubicBezTo>
                      <a:pt x="20387" y="13309"/>
                      <a:pt x="20404" y="13291"/>
                      <a:pt x="20414" y="13274"/>
                    </a:cubicBezTo>
                    <a:cubicBezTo>
                      <a:pt x="20425" y="13254"/>
                      <a:pt x="20428" y="13233"/>
                      <a:pt x="20428" y="13210"/>
                    </a:cubicBezTo>
                    <a:lnTo>
                      <a:pt x="20428" y="13183"/>
                    </a:lnTo>
                    <a:cubicBezTo>
                      <a:pt x="20397" y="12975"/>
                      <a:pt x="20295" y="12797"/>
                      <a:pt x="20165" y="12658"/>
                    </a:cubicBezTo>
                    <a:cubicBezTo>
                      <a:pt x="20036" y="12521"/>
                      <a:pt x="19873" y="12423"/>
                      <a:pt x="19716" y="12365"/>
                    </a:cubicBezTo>
                    <a:cubicBezTo>
                      <a:pt x="19668" y="12348"/>
                      <a:pt x="19607" y="12330"/>
                      <a:pt x="19538" y="12321"/>
                    </a:cubicBezTo>
                    <a:cubicBezTo>
                      <a:pt x="19470" y="12307"/>
                      <a:pt x="19399" y="12300"/>
                      <a:pt x="19324" y="12300"/>
                    </a:cubicBezTo>
                    <a:cubicBezTo>
                      <a:pt x="19292" y="12300"/>
                      <a:pt x="19262" y="12302"/>
                      <a:pt x="19231" y="12304"/>
                    </a:cubicBezTo>
                    <a:lnTo>
                      <a:pt x="19231" y="12304"/>
                    </a:lnTo>
                    <a:lnTo>
                      <a:pt x="19231" y="12218"/>
                    </a:lnTo>
                    <a:cubicBezTo>
                      <a:pt x="19231" y="11812"/>
                      <a:pt x="19215" y="11404"/>
                      <a:pt x="19174" y="10997"/>
                    </a:cubicBezTo>
                    <a:lnTo>
                      <a:pt x="19174" y="10997"/>
                    </a:lnTo>
                    <a:cubicBezTo>
                      <a:pt x="19629" y="11908"/>
                      <a:pt x="20257" y="12749"/>
                      <a:pt x="20925" y="13462"/>
                    </a:cubicBezTo>
                    <a:cubicBezTo>
                      <a:pt x="21219" y="13772"/>
                      <a:pt x="21583" y="14133"/>
                      <a:pt x="21989" y="14464"/>
                    </a:cubicBezTo>
                    <a:cubicBezTo>
                      <a:pt x="22387" y="14785"/>
                      <a:pt x="22829" y="15074"/>
                      <a:pt x="23287" y="15246"/>
                    </a:cubicBezTo>
                    <a:lnTo>
                      <a:pt x="23287" y="15246"/>
                    </a:lnTo>
                    <a:cubicBezTo>
                      <a:pt x="23477" y="16543"/>
                      <a:pt x="23721" y="17841"/>
                      <a:pt x="23887" y="19140"/>
                    </a:cubicBezTo>
                    <a:cubicBezTo>
                      <a:pt x="24010" y="20101"/>
                      <a:pt x="24139" y="21089"/>
                      <a:pt x="24139" y="22067"/>
                    </a:cubicBezTo>
                    <a:cubicBezTo>
                      <a:pt x="24139" y="23103"/>
                      <a:pt x="23992" y="24126"/>
                      <a:pt x="23536" y="25083"/>
                    </a:cubicBezTo>
                    <a:lnTo>
                      <a:pt x="23539" y="25083"/>
                    </a:lnTo>
                    <a:cubicBezTo>
                      <a:pt x="22896" y="26436"/>
                      <a:pt x="21873" y="27485"/>
                      <a:pt x="20650" y="28239"/>
                    </a:cubicBezTo>
                    <a:cubicBezTo>
                      <a:pt x="19429" y="28995"/>
                      <a:pt x="18005" y="29456"/>
                      <a:pt x="16560" y="29629"/>
                    </a:cubicBezTo>
                    <a:cubicBezTo>
                      <a:pt x="16209" y="29673"/>
                      <a:pt x="15857" y="29701"/>
                      <a:pt x="15503" y="29714"/>
                    </a:cubicBezTo>
                    <a:cubicBezTo>
                      <a:pt x="15442" y="29718"/>
                      <a:pt x="15381" y="29718"/>
                      <a:pt x="15319" y="29718"/>
                    </a:cubicBezTo>
                    <a:lnTo>
                      <a:pt x="15187" y="29718"/>
                    </a:lnTo>
                    <a:cubicBezTo>
                      <a:pt x="15094" y="29718"/>
                      <a:pt x="15003" y="29718"/>
                      <a:pt x="14907" y="29725"/>
                    </a:cubicBezTo>
                    <a:cubicBezTo>
                      <a:pt x="14767" y="29735"/>
                      <a:pt x="14627" y="29742"/>
                      <a:pt x="14484" y="29742"/>
                    </a:cubicBezTo>
                    <a:cubicBezTo>
                      <a:pt x="13619" y="29742"/>
                      <a:pt x="12685" y="29561"/>
                      <a:pt x="11867" y="29340"/>
                    </a:cubicBezTo>
                    <a:cubicBezTo>
                      <a:pt x="10899" y="29080"/>
                      <a:pt x="9955" y="28671"/>
                      <a:pt x="9168" y="28045"/>
                    </a:cubicBezTo>
                    <a:cubicBezTo>
                      <a:pt x="8807" y="27759"/>
                      <a:pt x="8483" y="27427"/>
                      <a:pt x="8207" y="27056"/>
                    </a:cubicBezTo>
                    <a:cubicBezTo>
                      <a:pt x="7593" y="26221"/>
                      <a:pt x="7208" y="25315"/>
                      <a:pt x="6942" y="24368"/>
                    </a:cubicBezTo>
                    <a:cubicBezTo>
                      <a:pt x="6676" y="23420"/>
                      <a:pt x="6533" y="22428"/>
                      <a:pt x="6398" y="21416"/>
                    </a:cubicBezTo>
                    <a:cubicBezTo>
                      <a:pt x="6245" y="20270"/>
                      <a:pt x="6154" y="19108"/>
                      <a:pt x="6029" y="17947"/>
                    </a:cubicBezTo>
                    <a:lnTo>
                      <a:pt x="6029" y="17947"/>
                    </a:lnTo>
                    <a:cubicBezTo>
                      <a:pt x="6067" y="17927"/>
                      <a:pt x="6108" y="17904"/>
                      <a:pt x="6145" y="17878"/>
                    </a:cubicBezTo>
                    <a:cubicBezTo>
                      <a:pt x="6374" y="17735"/>
                      <a:pt x="6568" y="17548"/>
                      <a:pt x="6738" y="17337"/>
                    </a:cubicBezTo>
                    <a:cubicBezTo>
                      <a:pt x="6991" y="17020"/>
                      <a:pt x="7188" y="16645"/>
                      <a:pt x="7355" y="16263"/>
                    </a:cubicBezTo>
                    <a:cubicBezTo>
                      <a:pt x="7519" y="15882"/>
                      <a:pt x="7655" y="15490"/>
                      <a:pt x="7777" y="15135"/>
                    </a:cubicBezTo>
                    <a:cubicBezTo>
                      <a:pt x="8169" y="14034"/>
                      <a:pt x="8455" y="12903"/>
                      <a:pt x="8807" y="11796"/>
                    </a:cubicBezTo>
                    <a:cubicBezTo>
                      <a:pt x="8912" y="11461"/>
                      <a:pt x="9032" y="11135"/>
                      <a:pt x="9160" y="10816"/>
                    </a:cubicBezTo>
                    <a:close/>
                    <a:moveTo>
                      <a:pt x="9219" y="10460"/>
                    </a:moveTo>
                    <a:lnTo>
                      <a:pt x="9151" y="10623"/>
                    </a:lnTo>
                    <a:cubicBezTo>
                      <a:pt x="8998" y="10998"/>
                      <a:pt x="8855" y="11376"/>
                      <a:pt x="8729" y="11772"/>
                    </a:cubicBezTo>
                    <a:cubicBezTo>
                      <a:pt x="8378" y="12883"/>
                      <a:pt x="8087" y="14010"/>
                      <a:pt x="7703" y="15108"/>
                    </a:cubicBezTo>
                    <a:cubicBezTo>
                      <a:pt x="7535" y="15578"/>
                      <a:pt x="7355" y="16117"/>
                      <a:pt x="7103" y="16604"/>
                    </a:cubicBezTo>
                    <a:cubicBezTo>
                      <a:pt x="6980" y="16849"/>
                      <a:pt x="6837" y="17081"/>
                      <a:pt x="6673" y="17285"/>
                    </a:cubicBezTo>
                    <a:cubicBezTo>
                      <a:pt x="6510" y="17494"/>
                      <a:pt x="6319" y="17671"/>
                      <a:pt x="6104" y="17810"/>
                    </a:cubicBezTo>
                    <a:cubicBezTo>
                      <a:pt x="6060" y="17837"/>
                      <a:pt x="6012" y="17862"/>
                      <a:pt x="5965" y="17889"/>
                    </a:cubicBezTo>
                    <a:lnTo>
                      <a:pt x="5940" y="17899"/>
                    </a:lnTo>
                    <a:lnTo>
                      <a:pt x="5944" y="17927"/>
                    </a:lnTo>
                    <a:cubicBezTo>
                      <a:pt x="6070" y="19095"/>
                      <a:pt x="6162" y="20267"/>
                      <a:pt x="6316" y="21430"/>
                    </a:cubicBezTo>
                    <a:cubicBezTo>
                      <a:pt x="6452" y="22438"/>
                      <a:pt x="6599" y="23434"/>
                      <a:pt x="6865" y="24391"/>
                    </a:cubicBezTo>
                    <a:cubicBezTo>
                      <a:pt x="7130" y="25346"/>
                      <a:pt x="7522" y="26259"/>
                      <a:pt x="8142" y="27104"/>
                    </a:cubicBezTo>
                    <a:cubicBezTo>
                      <a:pt x="8422" y="27482"/>
                      <a:pt x="8752" y="27816"/>
                      <a:pt x="9117" y="28110"/>
                    </a:cubicBezTo>
                    <a:cubicBezTo>
                      <a:pt x="9918" y="28743"/>
                      <a:pt x="10868" y="29159"/>
                      <a:pt x="11846" y="29421"/>
                    </a:cubicBezTo>
                    <a:cubicBezTo>
                      <a:pt x="12668" y="29640"/>
                      <a:pt x="13605" y="29824"/>
                      <a:pt x="14484" y="29824"/>
                    </a:cubicBezTo>
                    <a:cubicBezTo>
                      <a:pt x="14627" y="29824"/>
                      <a:pt x="14774" y="29817"/>
                      <a:pt x="14914" y="29807"/>
                    </a:cubicBezTo>
                    <a:cubicBezTo>
                      <a:pt x="15003" y="29799"/>
                      <a:pt x="15094" y="29799"/>
                      <a:pt x="15187" y="29799"/>
                    </a:cubicBezTo>
                    <a:lnTo>
                      <a:pt x="15319" y="29799"/>
                    </a:lnTo>
                    <a:cubicBezTo>
                      <a:pt x="15381" y="29799"/>
                      <a:pt x="15442" y="29799"/>
                      <a:pt x="15507" y="29796"/>
                    </a:cubicBezTo>
                    <a:cubicBezTo>
                      <a:pt x="15862" y="29783"/>
                      <a:pt x="16216" y="29755"/>
                      <a:pt x="16570" y="29711"/>
                    </a:cubicBezTo>
                    <a:cubicBezTo>
                      <a:pt x="18025" y="29534"/>
                      <a:pt x="19460" y="29071"/>
                      <a:pt x="20694" y="28311"/>
                    </a:cubicBezTo>
                    <a:cubicBezTo>
                      <a:pt x="21927" y="27547"/>
                      <a:pt x="22963" y="26487"/>
                      <a:pt x="23611" y="25121"/>
                    </a:cubicBezTo>
                    <a:cubicBezTo>
                      <a:pt x="24074" y="24146"/>
                      <a:pt x="24221" y="23110"/>
                      <a:pt x="24221" y="22067"/>
                    </a:cubicBezTo>
                    <a:cubicBezTo>
                      <a:pt x="24221" y="21082"/>
                      <a:pt x="24091" y="20091"/>
                      <a:pt x="23969" y="19130"/>
                    </a:cubicBezTo>
                    <a:cubicBezTo>
                      <a:pt x="23802" y="17821"/>
                      <a:pt x="23553" y="16516"/>
                      <a:pt x="23366" y="15210"/>
                    </a:cubicBezTo>
                    <a:lnTo>
                      <a:pt x="23362" y="15187"/>
                    </a:lnTo>
                    <a:lnTo>
                      <a:pt x="23338" y="15179"/>
                    </a:lnTo>
                    <a:cubicBezTo>
                      <a:pt x="22885" y="15012"/>
                      <a:pt x="22442" y="14723"/>
                      <a:pt x="22040" y="14399"/>
                    </a:cubicBezTo>
                    <a:cubicBezTo>
                      <a:pt x="21638" y="14075"/>
                      <a:pt x="21276" y="13714"/>
                      <a:pt x="20987" y="13404"/>
                    </a:cubicBezTo>
                    <a:cubicBezTo>
                      <a:pt x="20268" y="12640"/>
                      <a:pt x="19599" y="11728"/>
                      <a:pt x="19143" y="10742"/>
                    </a:cubicBezTo>
                    <a:lnTo>
                      <a:pt x="19034" y="10504"/>
                    </a:lnTo>
                    <a:lnTo>
                      <a:pt x="19065" y="10763"/>
                    </a:lnTo>
                    <a:cubicBezTo>
                      <a:pt x="19126" y="11247"/>
                      <a:pt x="19150" y="11731"/>
                      <a:pt x="19150" y="12218"/>
                    </a:cubicBezTo>
                    <a:lnTo>
                      <a:pt x="19150" y="12351"/>
                    </a:lnTo>
                    <a:lnTo>
                      <a:pt x="19150" y="12398"/>
                    </a:lnTo>
                    <a:lnTo>
                      <a:pt x="19198" y="12392"/>
                    </a:lnTo>
                    <a:cubicBezTo>
                      <a:pt x="19239" y="12385"/>
                      <a:pt x="19280" y="12382"/>
                      <a:pt x="19324" y="12382"/>
                    </a:cubicBezTo>
                    <a:cubicBezTo>
                      <a:pt x="19392" y="12382"/>
                      <a:pt x="19460" y="12389"/>
                      <a:pt x="19525" y="12398"/>
                    </a:cubicBezTo>
                    <a:cubicBezTo>
                      <a:pt x="19586" y="12412"/>
                      <a:pt x="19644" y="12426"/>
                      <a:pt x="19689" y="12443"/>
                    </a:cubicBezTo>
                    <a:cubicBezTo>
                      <a:pt x="19835" y="12494"/>
                      <a:pt x="19985" y="12586"/>
                      <a:pt x="20107" y="12716"/>
                    </a:cubicBezTo>
                    <a:cubicBezTo>
                      <a:pt x="20227" y="12842"/>
                      <a:pt x="20319" y="13005"/>
                      <a:pt x="20346" y="13196"/>
                    </a:cubicBezTo>
                    <a:lnTo>
                      <a:pt x="20346" y="13210"/>
                    </a:lnTo>
                    <a:cubicBezTo>
                      <a:pt x="20346" y="13224"/>
                      <a:pt x="20343" y="13233"/>
                      <a:pt x="20340" y="13237"/>
                    </a:cubicBezTo>
                    <a:cubicBezTo>
                      <a:pt x="20336" y="13241"/>
                      <a:pt x="20332" y="13244"/>
                      <a:pt x="20332" y="13244"/>
                    </a:cubicBezTo>
                    <a:lnTo>
                      <a:pt x="20319" y="13244"/>
                    </a:lnTo>
                    <a:cubicBezTo>
                      <a:pt x="20315" y="13241"/>
                      <a:pt x="20309" y="13237"/>
                      <a:pt x="20305" y="13230"/>
                    </a:cubicBezTo>
                    <a:cubicBezTo>
                      <a:pt x="20206" y="13111"/>
                      <a:pt x="20107" y="12991"/>
                      <a:pt x="19999" y="12893"/>
                    </a:cubicBezTo>
                    <a:cubicBezTo>
                      <a:pt x="19890" y="12794"/>
                      <a:pt x="19770" y="12716"/>
                      <a:pt x="19627" y="12675"/>
                    </a:cubicBezTo>
                    <a:cubicBezTo>
                      <a:pt x="19555" y="12654"/>
                      <a:pt x="19484" y="12640"/>
                      <a:pt x="19412" y="12640"/>
                    </a:cubicBezTo>
                    <a:cubicBezTo>
                      <a:pt x="19351" y="12640"/>
                      <a:pt x="19289" y="12651"/>
                      <a:pt x="19231" y="12668"/>
                    </a:cubicBezTo>
                    <a:lnTo>
                      <a:pt x="19228" y="12668"/>
                    </a:lnTo>
                    <a:cubicBezTo>
                      <a:pt x="19208" y="12675"/>
                      <a:pt x="19187" y="12681"/>
                      <a:pt x="19170" y="12689"/>
                    </a:cubicBezTo>
                    <a:lnTo>
                      <a:pt x="19143" y="12699"/>
                    </a:lnTo>
                    <a:lnTo>
                      <a:pt x="19143" y="12722"/>
                    </a:lnTo>
                    <a:cubicBezTo>
                      <a:pt x="19119" y="13302"/>
                      <a:pt x="19058" y="13881"/>
                      <a:pt x="18959" y="14454"/>
                    </a:cubicBezTo>
                    <a:cubicBezTo>
                      <a:pt x="18956" y="14474"/>
                      <a:pt x="18949" y="14488"/>
                      <a:pt x="18942" y="14501"/>
                    </a:cubicBezTo>
                    <a:cubicBezTo>
                      <a:pt x="18932" y="14522"/>
                      <a:pt x="18918" y="14536"/>
                      <a:pt x="18901" y="14542"/>
                    </a:cubicBezTo>
                    <a:cubicBezTo>
                      <a:pt x="18884" y="14553"/>
                      <a:pt x="18863" y="14556"/>
                      <a:pt x="18843" y="14556"/>
                    </a:cubicBezTo>
                    <a:lnTo>
                      <a:pt x="18822" y="14556"/>
                    </a:lnTo>
                    <a:lnTo>
                      <a:pt x="18813" y="14559"/>
                    </a:lnTo>
                    <a:cubicBezTo>
                      <a:pt x="18799" y="14566"/>
                      <a:pt x="18786" y="14570"/>
                      <a:pt x="18772" y="14570"/>
                    </a:cubicBezTo>
                    <a:cubicBezTo>
                      <a:pt x="18761" y="14570"/>
                      <a:pt x="18751" y="14570"/>
                      <a:pt x="18741" y="14566"/>
                    </a:cubicBezTo>
                    <a:lnTo>
                      <a:pt x="18717" y="14559"/>
                    </a:lnTo>
                    <a:lnTo>
                      <a:pt x="18700" y="14573"/>
                    </a:lnTo>
                    <a:cubicBezTo>
                      <a:pt x="18679" y="14594"/>
                      <a:pt x="18656" y="14603"/>
                      <a:pt x="18618" y="14607"/>
                    </a:cubicBezTo>
                    <a:cubicBezTo>
                      <a:pt x="17211" y="14675"/>
                      <a:pt x="15804" y="14842"/>
                      <a:pt x="14413" y="15057"/>
                    </a:cubicBezTo>
                    <a:cubicBezTo>
                      <a:pt x="13234" y="15241"/>
                      <a:pt x="12048" y="15585"/>
                      <a:pt x="10868" y="15708"/>
                    </a:cubicBezTo>
                    <a:lnTo>
                      <a:pt x="10865" y="15708"/>
                    </a:lnTo>
                    <a:cubicBezTo>
                      <a:pt x="10770" y="15733"/>
                      <a:pt x="10675" y="15760"/>
                      <a:pt x="10583" y="15784"/>
                    </a:cubicBezTo>
                    <a:lnTo>
                      <a:pt x="10583" y="15784"/>
                    </a:lnTo>
                    <a:cubicBezTo>
                      <a:pt x="10302" y="15280"/>
                      <a:pt x="10105" y="14703"/>
                      <a:pt x="9924" y="14185"/>
                    </a:cubicBezTo>
                    <a:cubicBezTo>
                      <a:pt x="9635" y="13336"/>
                      <a:pt x="9434" y="12456"/>
                      <a:pt x="9318" y="11567"/>
                    </a:cubicBezTo>
                    <a:cubicBezTo>
                      <a:pt x="9281" y="11261"/>
                      <a:pt x="9250" y="10951"/>
                      <a:pt x="9229" y="10637"/>
                    </a:cubicBezTo>
                    <a:lnTo>
                      <a:pt x="9219" y="10460"/>
                    </a:lnTo>
                    <a:close/>
                    <a:moveTo>
                      <a:pt x="26676" y="20552"/>
                    </a:moveTo>
                    <a:lnTo>
                      <a:pt x="26661" y="20854"/>
                    </a:lnTo>
                    <a:cubicBezTo>
                      <a:pt x="26651" y="21027"/>
                      <a:pt x="26641" y="21215"/>
                      <a:pt x="26624" y="21409"/>
                    </a:cubicBezTo>
                    <a:cubicBezTo>
                      <a:pt x="26620" y="21477"/>
                      <a:pt x="26613" y="21543"/>
                      <a:pt x="26610" y="21610"/>
                    </a:cubicBezTo>
                    <a:cubicBezTo>
                      <a:pt x="26569" y="22166"/>
                      <a:pt x="26525" y="22779"/>
                      <a:pt x="26525" y="23393"/>
                    </a:cubicBezTo>
                    <a:cubicBezTo>
                      <a:pt x="26525" y="23945"/>
                      <a:pt x="26559" y="24503"/>
                      <a:pt x="26668" y="25022"/>
                    </a:cubicBezTo>
                    <a:cubicBezTo>
                      <a:pt x="26777" y="25540"/>
                      <a:pt x="26957" y="26021"/>
                      <a:pt x="27251" y="26419"/>
                    </a:cubicBezTo>
                    <a:cubicBezTo>
                      <a:pt x="27517" y="26784"/>
                      <a:pt x="27871" y="27080"/>
                      <a:pt x="28345" y="27278"/>
                    </a:cubicBezTo>
                    <a:cubicBezTo>
                      <a:pt x="28546" y="27363"/>
                      <a:pt x="28753" y="27404"/>
                      <a:pt x="28961" y="27404"/>
                    </a:cubicBezTo>
                    <a:cubicBezTo>
                      <a:pt x="29244" y="27404"/>
                      <a:pt x="29527" y="27329"/>
                      <a:pt x="29796" y="27182"/>
                    </a:cubicBezTo>
                    <a:lnTo>
                      <a:pt x="29796" y="27182"/>
                    </a:lnTo>
                    <a:cubicBezTo>
                      <a:pt x="29515" y="27648"/>
                      <a:pt x="29133" y="28100"/>
                      <a:pt x="28686" y="28505"/>
                    </a:cubicBezTo>
                    <a:cubicBezTo>
                      <a:pt x="28195" y="28945"/>
                      <a:pt x="27629" y="29323"/>
                      <a:pt x="27036" y="29595"/>
                    </a:cubicBezTo>
                    <a:cubicBezTo>
                      <a:pt x="26511" y="29840"/>
                      <a:pt x="25966" y="29963"/>
                      <a:pt x="25438" y="29963"/>
                    </a:cubicBezTo>
                    <a:cubicBezTo>
                      <a:pt x="25114" y="29963"/>
                      <a:pt x="24797" y="29916"/>
                      <a:pt x="24497" y="29820"/>
                    </a:cubicBezTo>
                    <a:cubicBezTo>
                      <a:pt x="24102" y="29697"/>
                      <a:pt x="23758" y="29503"/>
                      <a:pt x="23481" y="29251"/>
                    </a:cubicBezTo>
                    <a:cubicBezTo>
                      <a:pt x="23393" y="29173"/>
                      <a:pt x="23318" y="29074"/>
                      <a:pt x="23246" y="28975"/>
                    </a:cubicBezTo>
                    <a:lnTo>
                      <a:pt x="23243" y="28975"/>
                    </a:lnTo>
                    <a:cubicBezTo>
                      <a:pt x="23185" y="28900"/>
                      <a:pt x="23124" y="28822"/>
                      <a:pt x="23055" y="28747"/>
                    </a:cubicBezTo>
                    <a:cubicBezTo>
                      <a:pt x="22984" y="28675"/>
                      <a:pt x="22905" y="28610"/>
                      <a:pt x="22810" y="28559"/>
                    </a:cubicBezTo>
                    <a:cubicBezTo>
                      <a:pt x="22793" y="28549"/>
                      <a:pt x="22773" y="28546"/>
                      <a:pt x="22756" y="28546"/>
                    </a:cubicBezTo>
                    <a:cubicBezTo>
                      <a:pt x="22735" y="28546"/>
                      <a:pt x="22718" y="28549"/>
                      <a:pt x="22701" y="28556"/>
                    </a:cubicBezTo>
                    <a:lnTo>
                      <a:pt x="22701" y="28559"/>
                    </a:lnTo>
                    <a:cubicBezTo>
                      <a:pt x="22684" y="28566"/>
                      <a:pt x="22671" y="28577"/>
                      <a:pt x="22660" y="28590"/>
                    </a:cubicBezTo>
                    <a:cubicBezTo>
                      <a:pt x="22650" y="28604"/>
                      <a:pt x="22643" y="28621"/>
                      <a:pt x="22636" y="28638"/>
                    </a:cubicBezTo>
                    <a:cubicBezTo>
                      <a:pt x="22630" y="28685"/>
                      <a:pt x="22622" y="28733"/>
                      <a:pt x="22622" y="28781"/>
                    </a:cubicBezTo>
                    <a:cubicBezTo>
                      <a:pt x="22622" y="28937"/>
                      <a:pt x="22674" y="29088"/>
                      <a:pt x="22756" y="29227"/>
                    </a:cubicBezTo>
                    <a:cubicBezTo>
                      <a:pt x="22875" y="29435"/>
                      <a:pt x="23059" y="29619"/>
                      <a:pt x="23246" y="29769"/>
                    </a:cubicBezTo>
                    <a:cubicBezTo>
                      <a:pt x="23404" y="29897"/>
                      <a:pt x="23561" y="29998"/>
                      <a:pt x="23678" y="30069"/>
                    </a:cubicBezTo>
                    <a:lnTo>
                      <a:pt x="23678" y="30069"/>
                    </a:lnTo>
                    <a:cubicBezTo>
                      <a:pt x="23545" y="30172"/>
                      <a:pt x="23430" y="30299"/>
                      <a:pt x="23318" y="30423"/>
                    </a:cubicBezTo>
                    <a:cubicBezTo>
                      <a:pt x="23215" y="30532"/>
                      <a:pt x="23110" y="30648"/>
                      <a:pt x="22998" y="30737"/>
                    </a:cubicBezTo>
                    <a:cubicBezTo>
                      <a:pt x="22622" y="31043"/>
                      <a:pt x="22204" y="31259"/>
                      <a:pt x="21754" y="31378"/>
                    </a:cubicBezTo>
                    <a:cubicBezTo>
                      <a:pt x="21349" y="31488"/>
                      <a:pt x="20927" y="31552"/>
                      <a:pt x="20514" y="31571"/>
                    </a:cubicBezTo>
                    <a:lnTo>
                      <a:pt x="20514" y="31571"/>
                    </a:lnTo>
                    <a:cubicBezTo>
                      <a:pt x="20440" y="31468"/>
                      <a:pt x="20360" y="31368"/>
                      <a:pt x="20278" y="31273"/>
                    </a:cubicBezTo>
                    <a:lnTo>
                      <a:pt x="20278" y="31273"/>
                    </a:lnTo>
                    <a:cubicBezTo>
                      <a:pt x="20315" y="31233"/>
                      <a:pt x="20350" y="31193"/>
                      <a:pt x="20381" y="31146"/>
                    </a:cubicBezTo>
                    <a:cubicBezTo>
                      <a:pt x="20431" y="31067"/>
                      <a:pt x="20469" y="30985"/>
                      <a:pt x="20496" y="30897"/>
                    </a:cubicBezTo>
                    <a:cubicBezTo>
                      <a:pt x="20516" y="30839"/>
                      <a:pt x="20524" y="30791"/>
                      <a:pt x="20524" y="30747"/>
                    </a:cubicBezTo>
                    <a:cubicBezTo>
                      <a:pt x="20524" y="30716"/>
                      <a:pt x="20520" y="30689"/>
                      <a:pt x="20513" y="30666"/>
                    </a:cubicBezTo>
                    <a:cubicBezTo>
                      <a:pt x="20499" y="30621"/>
                      <a:pt x="20472" y="30587"/>
                      <a:pt x="20438" y="30560"/>
                    </a:cubicBezTo>
                    <a:cubicBezTo>
                      <a:pt x="20414" y="30540"/>
                      <a:pt x="20387" y="30526"/>
                      <a:pt x="20356" y="30508"/>
                    </a:cubicBezTo>
                    <a:cubicBezTo>
                      <a:pt x="20309" y="30488"/>
                      <a:pt x="20258" y="30471"/>
                      <a:pt x="20203" y="30454"/>
                    </a:cubicBezTo>
                    <a:cubicBezTo>
                      <a:pt x="20152" y="30441"/>
                      <a:pt x="20094" y="30423"/>
                      <a:pt x="20036" y="30400"/>
                    </a:cubicBezTo>
                    <a:cubicBezTo>
                      <a:pt x="19733" y="30287"/>
                      <a:pt x="19423" y="30185"/>
                      <a:pt x="19126" y="30059"/>
                    </a:cubicBezTo>
                    <a:cubicBezTo>
                      <a:pt x="18957" y="29986"/>
                      <a:pt x="18785" y="29896"/>
                      <a:pt x="18613" y="29804"/>
                    </a:cubicBezTo>
                    <a:lnTo>
                      <a:pt x="18613" y="29804"/>
                    </a:lnTo>
                    <a:cubicBezTo>
                      <a:pt x="18717" y="29771"/>
                      <a:pt x="18819" y="29734"/>
                      <a:pt x="18921" y="29697"/>
                    </a:cubicBezTo>
                    <a:cubicBezTo>
                      <a:pt x="19760" y="29390"/>
                      <a:pt x="20585" y="29019"/>
                      <a:pt x="21337" y="28532"/>
                    </a:cubicBezTo>
                    <a:cubicBezTo>
                      <a:pt x="22643" y="27683"/>
                      <a:pt x="23767" y="26501"/>
                      <a:pt x="24360" y="25042"/>
                    </a:cubicBezTo>
                    <a:cubicBezTo>
                      <a:pt x="24383" y="24985"/>
                      <a:pt x="24405" y="24927"/>
                      <a:pt x="24426" y="24868"/>
                    </a:cubicBezTo>
                    <a:lnTo>
                      <a:pt x="24426" y="24868"/>
                    </a:lnTo>
                    <a:cubicBezTo>
                      <a:pt x="24473" y="24974"/>
                      <a:pt x="24522" y="25078"/>
                      <a:pt x="24572" y="25182"/>
                    </a:cubicBezTo>
                    <a:cubicBezTo>
                      <a:pt x="24593" y="25226"/>
                      <a:pt x="24613" y="25271"/>
                      <a:pt x="24637" y="25318"/>
                    </a:cubicBezTo>
                    <a:cubicBezTo>
                      <a:pt x="24886" y="25857"/>
                      <a:pt x="25165" y="26381"/>
                      <a:pt x="25540" y="26845"/>
                    </a:cubicBezTo>
                    <a:cubicBezTo>
                      <a:pt x="25799" y="27166"/>
                      <a:pt x="26136" y="27476"/>
                      <a:pt x="26515" y="27707"/>
                    </a:cubicBezTo>
                    <a:cubicBezTo>
                      <a:pt x="26893" y="27939"/>
                      <a:pt x="27316" y="28092"/>
                      <a:pt x="27748" y="28092"/>
                    </a:cubicBezTo>
                    <a:cubicBezTo>
                      <a:pt x="27929" y="28092"/>
                      <a:pt x="28110" y="28065"/>
                      <a:pt x="28290" y="28007"/>
                    </a:cubicBezTo>
                    <a:cubicBezTo>
                      <a:pt x="28324" y="27995"/>
                      <a:pt x="28350" y="27974"/>
                      <a:pt x="28366" y="27953"/>
                    </a:cubicBezTo>
                    <a:lnTo>
                      <a:pt x="28366" y="27953"/>
                    </a:lnTo>
                    <a:cubicBezTo>
                      <a:pt x="28388" y="27940"/>
                      <a:pt x="28405" y="27922"/>
                      <a:pt x="28420" y="27902"/>
                    </a:cubicBezTo>
                    <a:cubicBezTo>
                      <a:pt x="28433" y="27877"/>
                      <a:pt x="28440" y="27850"/>
                      <a:pt x="28440" y="27820"/>
                    </a:cubicBezTo>
                    <a:cubicBezTo>
                      <a:pt x="28440" y="27800"/>
                      <a:pt x="28433" y="27772"/>
                      <a:pt x="28423" y="27751"/>
                    </a:cubicBezTo>
                    <a:cubicBezTo>
                      <a:pt x="28412" y="27728"/>
                      <a:pt x="28396" y="27707"/>
                      <a:pt x="28371" y="27690"/>
                    </a:cubicBezTo>
                    <a:cubicBezTo>
                      <a:pt x="27864" y="27315"/>
                      <a:pt x="27442" y="26947"/>
                      <a:pt x="27104" y="26504"/>
                    </a:cubicBezTo>
                    <a:cubicBezTo>
                      <a:pt x="26842" y="26160"/>
                      <a:pt x="26627" y="25771"/>
                      <a:pt x="26463" y="25298"/>
                    </a:cubicBezTo>
                    <a:cubicBezTo>
                      <a:pt x="26092" y="24251"/>
                      <a:pt x="25946" y="23110"/>
                      <a:pt x="25775" y="22013"/>
                    </a:cubicBezTo>
                    <a:cubicBezTo>
                      <a:pt x="25746" y="21824"/>
                      <a:pt x="25716" y="21635"/>
                      <a:pt x="25690" y="21450"/>
                    </a:cubicBezTo>
                    <a:lnTo>
                      <a:pt x="25690" y="21450"/>
                    </a:lnTo>
                    <a:cubicBezTo>
                      <a:pt x="26065" y="21224"/>
                      <a:pt x="26404" y="20891"/>
                      <a:pt x="26676" y="20552"/>
                    </a:cubicBezTo>
                    <a:close/>
                    <a:moveTo>
                      <a:pt x="17493" y="30121"/>
                    </a:moveTo>
                    <a:lnTo>
                      <a:pt x="17493" y="30121"/>
                    </a:lnTo>
                    <a:cubicBezTo>
                      <a:pt x="17493" y="30143"/>
                      <a:pt x="17493" y="30165"/>
                      <a:pt x="17493" y="30188"/>
                    </a:cubicBezTo>
                    <a:lnTo>
                      <a:pt x="17493" y="30236"/>
                    </a:lnTo>
                    <a:cubicBezTo>
                      <a:pt x="17493" y="30294"/>
                      <a:pt x="17497" y="30351"/>
                      <a:pt x="17497" y="30410"/>
                    </a:cubicBezTo>
                    <a:cubicBezTo>
                      <a:pt x="17497" y="30543"/>
                      <a:pt x="17490" y="30672"/>
                      <a:pt x="17477" y="30805"/>
                    </a:cubicBezTo>
                    <a:lnTo>
                      <a:pt x="17477" y="30880"/>
                    </a:lnTo>
                    <a:lnTo>
                      <a:pt x="17477" y="30918"/>
                    </a:lnTo>
                    <a:lnTo>
                      <a:pt x="17477" y="30918"/>
                    </a:lnTo>
                    <a:cubicBezTo>
                      <a:pt x="17417" y="31016"/>
                      <a:pt x="17352" y="31094"/>
                      <a:pt x="17279" y="31169"/>
                    </a:cubicBezTo>
                    <a:lnTo>
                      <a:pt x="17280" y="31170"/>
                    </a:lnTo>
                    <a:lnTo>
                      <a:pt x="17280" y="31170"/>
                    </a:lnTo>
                    <a:cubicBezTo>
                      <a:pt x="17126" y="31278"/>
                      <a:pt x="16984" y="31382"/>
                      <a:pt x="16826" y="31460"/>
                    </a:cubicBezTo>
                    <a:cubicBezTo>
                      <a:pt x="16666" y="31537"/>
                      <a:pt x="16491" y="31589"/>
                      <a:pt x="16274" y="31589"/>
                    </a:cubicBezTo>
                    <a:cubicBezTo>
                      <a:pt x="16243" y="31589"/>
                      <a:pt x="16212" y="31589"/>
                      <a:pt x="16181" y="31586"/>
                    </a:cubicBezTo>
                    <a:cubicBezTo>
                      <a:pt x="15943" y="31572"/>
                      <a:pt x="15752" y="31514"/>
                      <a:pt x="15575" y="31432"/>
                    </a:cubicBezTo>
                    <a:cubicBezTo>
                      <a:pt x="15401" y="31354"/>
                      <a:pt x="15241" y="31248"/>
                      <a:pt x="15065" y="31143"/>
                    </a:cubicBezTo>
                    <a:lnTo>
                      <a:pt x="15065" y="31143"/>
                    </a:lnTo>
                    <a:cubicBezTo>
                      <a:pt x="15012" y="31087"/>
                      <a:pt x="14962" y="31025"/>
                      <a:pt x="14910" y="30960"/>
                    </a:cubicBezTo>
                    <a:lnTo>
                      <a:pt x="14910" y="30960"/>
                    </a:lnTo>
                    <a:cubicBezTo>
                      <a:pt x="14900" y="30779"/>
                      <a:pt x="14893" y="30594"/>
                      <a:pt x="14893" y="30413"/>
                    </a:cubicBezTo>
                    <a:lnTo>
                      <a:pt x="14893" y="30403"/>
                    </a:lnTo>
                    <a:lnTo>
                      <a:pt x="15003" y="30403"/>
                    </a:lnTo>
                    <a:cubicBezTo>
                      <a:pt x="15845" y="30403"/>
                      <a:pt x="16674" y="30308"/>
                      <a:pt x="17493" y="30121"/>
                    </a:cubicBezTo>
                    <a:close/>
                    <a:moveTo>
                      <a:pt x="26770" y="20291"/>
                    </a:moveTo>
                    <a:lnTo>
                      <a:pt x="26692" y="20397"/>
                    </a:lnTo>
                    <a:cubicBezTo>
                      <a:pt x="26405" y="20775"/>
                      <a:pt x="26034" y="21154"/>
                      <a:pt x="25625" y="21392"/>
                    </a:cubicBezTo>
                    <a:lnTo>
                      <a:pt x="25601" y="21406"/>
                    </a:lnTo>
                    <a:lnTo>
                      <a:pt x="25605" y="21433"/>
                    </a:lnTo>
                    <a:cubicBezTo>
                      <a:pt x="25632" y="21631"/>
                      <a:pt x="25663" y="21829"/>
                      <a:pt x="25693" y="22026"/>
                    </a:cubicBezTo>
                    <a:cubicBezTo>
                      <a:pt x="25864" y="23120"/>
                      <a:pt x="26010" y="24269"/>
                      <a:pt x="26385" y="25325"/>
                    </a:cubicBezTo>
                    <a:cubicBezTo>
                      <a:pt x="26556" y="25806"/>
                      <a:pt x="26773" y="26201"/>
                      <a:pt x="27039" y="26552"/>
                    </a:cubicBezTo>
                    <a:cubicBezTo>
                      <a:pt x="27383" y="27005"/>
                      <a:pt x="27813" y="27380"/>
                      <a:pt x="28324" y="27755"/>
                    </a:cubicBezTo>
                    <a:cubicBezTo>
                      <a:pt x="28338" y="27765"/>
                      <a:pt x="28345" y="27775"/>
                      <a:pt x="28351" y="27789"/>
                    </a:cubicBezTo>
                    <a:cubicBezTo>
                      <a:pt x="28355" y="27800"/>
                      <a:pt x="28358" y="27809"/>
                      <a:pt x="28358" y="27820"/>
                    </a:cubicBezTo>
                    <a:cubicBezTo>
                      <a:pt x="28358" y="27833"/>
                      <a:pt x="28355" y="27847"/>
                      <a:pt x="28348" y="27861"/>
                    </a:cubicBezTo>
                    <a:cubicBezTo>
                      <a:pt x="28341" y="27871"/>
                      <a:pt x="28331" y="27877"/>
                      <a:pt x="28321" y="27885"/>
                    </a:cubicBezTo>
                    <a:lnTo>
                      <a:pt x="28310" y="27888"/>
                    </a:lnTo>
                    <a:lnTo>
                      <a:pt x="28304" y="27898"/>
                    </a:lnTo>
                    <a:cubicBezTo>
                      <a:pt x="28300" y="27905"/>
                      <a:pt x="28294" y="27912"/>
                      <a:pt x="28286" y="27915"/>
                    </a:cubicBezTo>
                    <a:cubicBezTo>
                      <a:pt x="28280" y="27922"/>
                      <a:pt x="28273" y="27926"/>
                      <a:pt x="28263" y="27929"/>
                    </a:cubicBezTo>
                    <a:cubicBezTo>
                      <a:pt x="28093" y="27984"/>
                      <a:pt x="27922" y="28011"/>
                      <a:pt x="27748" y="28011"/>
                    </a:cubicBezTo>
                    <a:cubicBezTo>
                      <a:pt x="27336" y="28011"/>
                      <a:pt x="26927" y="27864"/>
                      <a:pt x="26559" y="27636"/>
                    </a:cubicBezTo>
                    <a:cubicBezTo>
                      <a:pt x="26188" y="27411"/>
                      <a:pt x="25856" y="27108"/>
                      <a:pt x="25605" y="26794"/>
                    </a:cubicBezTo>
                    <a:cubicBezTo>
                      <a:pt x="25233" y="26337"/>
                      <a:pt x="24961" y="25819"/>
                      <a:pt x="24708" y="25284"/>
                    </a:cubicBezTo>
                    <a:cubicBezTo>
                      <a:pt x="24688" y="25237"/>
                      <a:pt x="24668" y="25193"/>
                      <a:pt x="24644" y="25149"/>
                    </a:cubicBezTo>
                    <a:lnTo>
                      <a:pt x="24644" y="25149"/>
                    </a:lnTo>
                    <a:lnTo>
                      <a:pt x="24647" y="25148"/>
                    </a:lnTo>
                    <a:cubicBezTo>
                      <a:pt x="24582" y="25011"/>
                      <a:pt x="24518" y="24876"/>
                      <a:pt x="24459" y="24739"/>
                    </a:cubicBezTo>
                    <a:lnTo>
                      <a:pt x="24419" y="24640"/>
                    </a:lnTo>
                    <a:lnTo>
                      <a:pt x="24384" y="24742"/>
                    </a:lnTo>
                    <a:cubicBezTo>
                      <a:pt x="24354" y="24831"/>
                      <a:pt x="24320" y="24923"/>
                      <a:pt x="24286" y="25011"/>
                    </a:cubicBezTo>
                    <a:cubicBezTo>
                      <a:pt x="23700" y="26453"/>
                      <a:pt x="22589" y="27622"/>
                      <a:pt x="21290" y="28464"/>
                    </a:cubicBezTo>
                    <a:cubicBezTo>
                      <a:pt x="20547" y="28945"/>
                      <a:pt x="19729" y="29313"/>
                      <a:pt x="18894" y="29623"/>
                    </a:cubicBezTo>
                    <a:cubicBezTo>
                      <a:pt x="18761" y="29670"/>
                      <a:pt x="18629" y="29714"/>
                      <a:pt x="18495" y="29758"/>
                    </a:cubicBezTo>
                    <a:lnTo>
                      <a:pt x="18404" y="29786"/>
                    </a:lnTo>
                    <a:lnTo>
                      <a:pt x="18489" y="29834"/>
                    </a:lnTo>
                    <a:cubicBezTo>
                      <a:pt x="18690" y="29936"/>
                      <a:pt x="18891" y="30045"/>
                      <a:pt x="19092" y="30134"/>
                    </a:cubicBezTo>
                    <a:cubicBezTo>
                      <a:pt x="19395" y="30260"/>
                      <a:pt x="19706" y="30365"/>
                      <a:pt x="20008" y="30478"/>
                    </a:cubicBezTo>
                    <a:cubicBezTo>
                      <a:pt x="20070" y="30499"/>
                      <a:pt x="20128" y="30519"/>
                      <a:pt x="20183" y="30535"/>
                    </a:cubicBezTo>
                    <a:cubicBezTo>
                      <a:pt x="20223" y="30546"/>
                      <a:pt x="20261" y="30560"/>
                      <a:pt x="20295" y="30573"/>
                    </a:cubicBezTo>
                    <a:cubicBezTo>
                      <a:pt x="20343" y="30594"/>
                      <a:pt x="20381" y="30614"/>
                      <a:pt x="20404" y="30642"/>
                    </a:cubicBezTo>
                    <a:cubicBezTo>
                      <a:pt x="20417" y="30655"/>
                      <a:pt x="20428" y="30669"/>
                      <a:pt x="20435" y="30686"/>
                    </a:cubicBezTo>
                    <a:cubicBezTo>
                      <a:pt x="20438" y="30703"/>
                      <a:pt x="20442" y="30724"/>
                      <a:pt x="20442" y="30747"/>
                    </a:cubicBezTo>
                    <a:cubicBezTo>
                      <a:pt x="20442" y="30778"/>
                      <a:pt x="20435" y="30818"/>
                      <a:pt x="20421" y="30870"/>
                    </a:cubicBezTo>
                    <a:cubicBezTo>
                      <a:pt x="20394" y="30952"/>
                      <a:pt x="20356" y="31030"/>
                      <a:pt x="20312" y="31101"/>
                    </a:cubicBezTo>
                    <a:cubicBezTo>
                      <a:pt x="20278" y="31153"/>
                      <a:pt x="20241" y="31197"/>
                      <a:pt x="20197" y="31241"/>
                    </a:cubicBezTo>
                    <a:lnTo>
                      <a:pt x="20169" y="31268"/>
                    </a:lnTo>
                    <a:lnTo>
                      <a:pt x="20192" y="31299"/>
                    </a:lnTo>
                    <a:cubicBezTo>
                      <a:pt x="20288" y="31405"/>
                      <a:pt x="20376" y="31521"/>
                      <a:pt x="20462" y="31636"/>
                    </a:cubicBezTo>
                    <a:lnTo>
                      <a:pt x="20472" y="31657"/>
                    </a:lnTo>
                    <a:lnTo>
                      <a:pt x="20496" y="31654"/>
                    </a:lnTo>
                    <a:cubicBezTo>
                      <a:pt x="20919" y="31636"/>
                      <a:pt x="21358" y="31572"/>
                      <a:pt x="21774" y="31456"/>
                    </a:cubicBezTo>
                    <a:cubicBezTo>
                      <a:pt x="22237" y="31333"/>
                      <a:pt x="22667" y="31112"/>
                      <a:pt x="23049" y="30801"/>
                    </a:cubicBezTo>
                    <a:lnTo>
                      <a:pt x="23052" y="30801"/>
                    </a:lnTo>
                    <a:cubicBezTo>
                      <a:pt x="23168" y="30706"/>
                      <a:pt x="23277" y="30587"/>
                      <a:pt x="23379" y="30478"/>
                    </a:cubicBezTo>
                    <a:cubicBezTo>
                      <a:pt x="23505" y="30342"/>
                      <a:pt x="23632" y="30202"/>
                      <a:pt x="23778" y="30100"/>
                    </a:cubicBezTo>
                    <a:lnTo>
                      <a:pt x="23829" y="30062"/>
                    </a:lnTo>
                    <a:lnTo>
                      <a:pt x="23775" y="30032"/>
                    </a:lnTo>
                    <a:cubicBezTo>
                      <a:pt x="23618" y="29939"/>
                      <a:pt x="23349" y="29769"/>
                      <a:pt x="23121" y="29547"/>
                    </a:cubicBezTo>
                    <a:cubicBezTo>
                      <a:pt x="23004" y="29439"/>
                      <a:pt x="22902" y="29316"/>
                      <a:pt x="22827" y="29186"/>
                    </a:cubicBezTo>
                    <a:cubicBezTo>
                      <a:pt x="22752" y="29057"/>
                      <a:pt x="22704" y="28920"/>
                      <a:pt x="22704" y="28781"/>
                    </a:cubicBezTo>
                    <a:cubicBezTo>
                      <a:pt x="22704" y="28740"/>
                      <a:pt x="22707" y="28695"/>
                      <a:pt x="22718" y="28654"/>
                    </a:cubicBezTo>
                    <a:cubicBezTo>
                      <a:pt x="22718" y="28648"/>
                      <a:pt x="22721" y="28644"/>
                      <a:pt x="22725" y="28641"/>
                    </a:cubicBezTo>
                    <a:cubicBezTo>
                      <a:pt x="22728" y="28638"/>
                      <a:pt x="22732" y="28634"/>
                      <a:pt x="22735" y="28631"/>
                    </a:cubicBezTo>
                    <a:cubicBezTo>
                      <a:pt x="22742" y="28627"/>
                      <a:pt x="22748" y="28627"/>
                      <a:pt x="22756" y="28627"/>
                    </a:cubicBezTo>
                    <a:cubicBezTo>
                      <a:pt x="22762" y="28627"/>
                      <a:pt x="22769" y="28631"/>
                      <a:pt x="22773" y="28631"/>
                    </a:cubicBezTo>
                    <a:cubicBezTo>
                      <a:pt x="22858" y="28675"/>
                      <a:pt x="22929" y="28736"/>
                      <a:pt x="22994" y="28805"/>
                    </a:cubicBezTo>
                    <a:cubicBezTo>
                      <a:pt x="23062" y="28872"/>
                      <a:pt x="23120" y="28950"/>
                      <a:pt x="23180" y="29025"/>
                    </a:cubicBezTo>
                    <a:lnTo>
                      <a:pt x="23180" y="29025"/>
                    </a:lnTo>
                    <a:lnTo>
                      <a:pt x="23178" y="29026"/>
                    </a:lnTo>
                    <a:cubicBezTo>
                      <a:pt x="23253" y="29125"/>
                      <a:pt x="23332" y="29224"/>
                      <a:pt x="23427" y="29313"/>
                    </a:cubicBezTo>
                    <a:cubicBezTo>
                      <a:pt x="23714" y="29574"/>
                      <a:pt x="24064" y="29772"/>
                      <a:pt x="24473" y="29898"/>
                    </a:cubicBezTo>
                    <a:cubicBezTo>
                      <a:pt x="24783" y="29997"/>
                      <a:pt x="25107" y="30045"/>
                      <a:pt x="25438" y="30045"/>
                    </a:cubicBezTo>
                    <a:cubicBezTo>
                      <a:pt x="25976" y="30045"/>
                      <a:pt x="26535" y="29919"/>
                      <a:pt x="27070" y="29670"/>
                    </a:cubicBezTo>
                    <a:cubicBezTo>
                      <a:pt x="27673" y="29394"/>
                      <a:pt x="28242" y="29009"/>
                      <a:pt x="28740" y="28566"/>
                    </a:cubicBezTo>
                    <a:cubicBezTo>
                      <a:pt x="29234" y="28119"/>
                      <a:pt x="29653" y="27611"/>
                      <a:pt x="29946" y="27084"/>
                    </a:cubicBezTo>
                    <a:lnTo>
                      <a:pt x="30028" y="26941"/>
                    </a:lnTo>
                    <a:lnTo>
                      <a:pt x="30028" y="26941"/>
                    </a:lnTo>
                    <a:lnTo>
                      <a:pt x="29889" y="27032"/>
                    </a:lnTo>
                    <a:cubicBezTo>
                      <a:pt x="29589" y="27227"/>
                      <a:pt x="29275" y="27322"/>
                      <a:pt x="28961" y="27322"/>
                    </a:cubicBezTo>
                    <a:cubicBezTo>
                      <a:pt x="28764" y="27322"/>
                      <a:pt x="28566" y="27284"/>
                      <a:pt x="28376" y="27202"/>
                    </a:cubicBezTo>
                    <a:cubicBezTo>
                      <a:pt x="27915" y="27012"/>
                      <a:pt x="27574" y="26722"/>
                      <a:pt x="27316" y="26372"/>
                    </a:cubicBezTo>
                    <a:cubicBezTo>
                      <a:pt x="27033" y="25983"/>
                      <a:pt x="26855" y="25513"/>
                      <a:pt x="26750" y="25005"/>
                    </a:cubicBezTo>
                    <a:cubicBezTo>
                      <a:pt x="26641" y="24494"/>
                      <a:pt x="26606" y="23941"/>
                      <a:pt x="26606" y="23393"/>
                    </a:cubicBezTo>
                    <a:cubicBezTo>
                      <a:pt x="26606" y="22783"/>
                      <a:pt x="26651" y="22172"/>
                      <a:pt x="26692" y="21617"/>
                    </a:cubicBezTo>
                    <a:cubicBezTo>
                      <a:pt x="26695" y="21549"/>
                      <a:pt x="26702" y="21484"/>
                      <a:pt x="26705" y="21416"/>
                    </a:cubicBezTo>
                    <a:cubicBezTo>
                      <a:pt x="26723" y="21219"/>
                      <a:pt x="26732" y="21031"/>
                      <a:pt x="26743" y="20857"/>
                    </a:cubicBezTo>
                    <a:lnTo>
                      <a:pt x="26770" y="20291"/>
                    </a:lnTo>
                    <a:close/>
                    <a:moveTo>
                      <a:pt x="17572" y="30018"/>
                    </a:moveTo>
                    <a:lnTo>
                      <a:pt x="17524" y="30032"/>
                    </a:lnTo>
                    <a:cubicBezTo>
                      <a:pt x="16696" y="30225"/>
                      <a:pt x="15857" y="30321"/>
                      <a:pt x="15003" y="30321"/>
                    </a:cubicBezTo>
                    <a:lnTo>
                      <a:pt x="14852" y="30321"/>
                    </a:lnTo>
                    <a:lnTo>
                      <a:pt x="14811" y="30318"/>
                    </a:lnTo>
                    <a:lnTo>
                      <a:pt x="14811" y="30362"/>
                    </a:lnTo>
                    <a:lnTo>
                      <a:pt x="14811" y="30413"/>
                    </a:lnTo>
                    <a:cubicBezTo>
                      <a:pt x="14811" y="30601"/>
                      <a:pt x="14819" y="30788"/>
                      <a:pt x="14829" y="30976"/>
                    </a:cubicBezTo>
                    <a:lnTo>
                      <a:pt x="14829" y="30985"/>
                    </a:lnTo>
                    <a:lnTo>
                      <a:pt x="14835" y="30996"/>
                    </a:lnTo>
                    <a:cubicBezTo>
                      <a:pt x="14893" y="31071"/>
                      <a:pt x="14951" y="31142"/>
                      <a:pt x="15013" y="31204"/>
                    </a:cubicBezTo>
                    <a:lnTo>
                      <a:pt x="15016" y="31210"/>
                    </a:lnTo>
                    <a:lnTo>
                      <a:pt x="15019" y="31210"/>
                    </a:lnTo>
                    <a:cubicBezTo>
                      <a:pt x="15197" y="31317"/>
                      <a:pt x="15360" y="31425"/>
                      <a:pt x="15541" y="31507"/>
                    </a:cubicBezTo>
                    <a:cubicBezTo>
                      <a:pt x="15725" y="31592"/>
                      <a:pt x="15926" y="31654"/>
                      <a:pt x="16178" y="31667"/>
                    </a:cubicBezTo>
                    <a:cubicBezTo>
                      <a:pt x="16209" y="31671"/>
                      <a:pt x="16243" y="31671"/>
                      <a:pt x="16274" y="31671"/>
                    </a:cubicBezTo>
                    <a:cubicBezTo>
                      <a:pt x="16505" y="31671"/>
                      <a:pt x="16693" y="31616"/>
                      <a:pt x="16864" y="31534"/>
                    </a:cubicBezTo>
                    <a:cubicBezTo>
                      <a:pt x="17030" y="31449"/>
                      <a:pt x="17177" y="31340"/>
                      <a:pt x="17334" y="31231"/>
                    </a:cubicBezTo>
                    <a:lnTo>
                      <a:pt x="17337" y="31231"/>
                    </a:lnTo>
                    <a:lnTo>
                      <a:pt x="17340" y="31227"/>
                    </a:lnTo>
                    <a:cubicBezTo>
                      <a:pt x="17416" y="31146"/>
                      <a:pt x="17490" y="31057"/>
                      <a:pt x="17551" y="30949"/>
                    </a:cubicBezTo>
                    <a:lnTo>
                      <a:pt x="17559" y="30938"/>
                    </a:lnTo>
                    <a:lnTo>
                      <a:pt x="17559" y="30928"/>
                    </a:lnTo>
                    <a:lnTo>
                      <a:pt x="17559" y="30880"/>
                    </a:lnTo>
                    <a:lnTo>
                      <a:pt x="17559" y="30812"/>
                    </a:lnTo>
                    <a:cubicBezTo>
                      <a:pt x="17572" y="30679"/>
                      <a:pt x="17579" y="30546"/>
                      <a:pt x="17579" y="30410"/>
                    </a:cubicBezTo>
                    <a:cubicBezTo>
                      <a:pt x="17579" y="30351"/>
                      <a:pt x="17575" y="30294"/>
                      <a:pt x="17575" y="30233"/>
                    </a:cubicBezTo>
                    <a:lnTo>
                      <a:pt x="17575" y="30188"/>
                    </a:lnTo>
                    <a:cubicBezTo>
                      <a:pt x="17575" y="30147"/>
                      <a:pt x="17575" y="30106"/>
                      <a:pt x="17572" y="30069"/>
                    </a:cubicBezTo>
                    <a:lnTo>
                      <a:pt x="17572" y="30018"/>
                    </a:lnTo>
                    <a:close/>
                    <a:moveTo>
                      <a:pt x="2467" y="30651"/>
                    </a:moveTo>
                    <a:cubicBezTo>
                      <a:pt x="2709" y="30749"/>
                      <a:pt x="2949" y="30798"/>
                      <a:pt x="3184" y="30798"/>
                    </a:cubicBezTo>
                    <a:cubicBezTo>
                      <a:pt x="3344" y="30798"/>
                      <a:pt x="3500" y="30775"/>
                      <a:pt x="3652" y="30729"/>
                    </a:cubicBezTo>
                    <a:lnTo>
                      <a:pt x="3652" y="30729"/>
                    </a:lnTo>
                    <a:cubicBezTo>
                      <a:pt x="3751" y="31048"/>
                      <a:pt x="3850" y="31366"/>
                      <a:pt x="3949" y="31685"/>
                    </a:cubicBezTo>
                    <a:lnTo>
                      <a:pt x="3949" y="31685"/>
                    </a:lnTo>
                    <a:cubicBezTo>
                      <a:pt x="3639" y="31536"/>
                      <a:pt x="3337" y="31359"/>
                      <a:pt x="3051" y="31153"/>
                    </a:cubicBezTo>
                    <a:cubicBezTo>
                      <a:pt x="2829" y="30997"/>
                      <a:pt x="2634" y="30820"/>
                      <a:pt x="2467" y="30651"/>
                    </a:cubicBezTo>
                    <a:close/>
                    <a:moveTo>
                      <a:pt x="2107" y="30386"/>
                    </a:moveTo>
                    <a:lnTo>
                      <a:pt x="2264" y="30553"/>
                    </a:lnTo>
                    <a:cubicBezTo>
                      <a:pt x="2458" y="30768"/>
                      <a:pt x="2706" y="31010"/>
                      <a:pt x="3003" y="31221"/>
                    </a:cubicBezTo>
                    <a:cubicBezTo>
                      <a:pt x="3323" y="31446"/>
                      <a:pt x="3654" y="31640"/>
                      <a:pt x="4002" y="31800"/>
                    </a:cubicBezTo>
                    <a:lnTo>
                      <a:pt x="4084" y="31841"/>
                    </a:lnTo>
                    <a:lnTo>
                      <a:pt x="4056" y="31753"/>
                    </a:lnTo>
                    <a:cubicBezTo>
                      <a:pt x="3944" y="31391"/>
                      <a:pt x="3831" y="31026"/>
                      <a:pt x="3719" y="30666"/>
                    </a:cubicBezTo>
                    <a:lnTo>
                      <a:pt x="3705" y="30628"/>
                    </a:lnTo>
                    <a:lnTo>
                      <a:pt x="3667" y="30642"/>
                    </a:lnTo>
                    <a:cubicBezTo>
                      <a:pt x="3511" y="30693"/>
                      <a:pt x="3351" y="30716"/>
                      <a:pt x="3184" y="30716"/>
                    </a:cubicBezTo>
                    <a:cubicBezTo>
                      <a:pt x="2901" y="30716"/>
                      <a:pt x="2607" y="30642"/>
                      <a:pt x="2311" y="30491"/>
                    </a:cubicBezTo>
                    <a:lnTo>
                      <a:pt x="2107" y="30386"/>
                    </a:lnTo>
                    <a:close/>
                    <a:moveTo>
                      <a:pt x="4120" y="29325"/>
                    </a:moveTo>
                    <a:cubicBezTo>
                      <a:pt x="4414" y="30263"/>
                      <a:pt x="4707" y="31196"/>
                      <a:pt x="5004" y="32127"/>
                    </a:cubicBezTo>
                    <a:lnTo>
                      <a:pt x="5004" y="32127"/>
                    </a:lnTo>
                    <a:cubicBezTo>
                      <a:pt x="4920" y="32126"/>
                      <a:pt x="4835" y="32124"/>
                      <a:pt x="4746" y="32124"/>
                    </a:cubicBezTo>
                    <a:lnTo>
                      <a:pt x="4746" y="32124"/>
                    </a:lnTo>
                    <a:lnTo>
                      <a:pt x="4561" y="31521"/>
                    </a:lnTo>
                    <a:cubicBezTo>
                      <a:pt x="4340" y="30808"/>
                      <a:pt x="4119" y="30100"/>
                      <a:pt x="3899" y="29387"/>
                    </a:cubicBezTo>
                    <a:lnTo>
                      <a:pt x="3899" y="29387"/>
                    </a:lnTo>
                    <a:cubicBezTo>
                      <a:pt x="3973" y="29369"/>
                      <a:pt x="4047" y="29349"/>
                      <a:pt x="4120" y="29325"/>
                    </a:cubicBezTo>
                    <a:close/>
                    <a:moveTo>
                      <a:pt x="4175" y="29220"/>
                    </a:moveTo>
                    <a:lnTo>
                      <a:pt x="4134" y="29234"/>
                    </a:lnTo>
                    <a:cubicBezTo>
                      <a:pt x="4035" y="29268"/>
                      <a:pt x="3936" y="29296"/>
                      <a:pt x="3838" y="29316"/>
                    </a:cubicBezTo>
                    <a:lnTo>
                      <a:pt x="3793" y="29326"/>
                    </a:lnTo>
                    <a:lnTo>
                      <a:pt x="3807" y="29370"/>
                    </a:lnTo>
                    <a:cubicBezTo>
                      <a:pt x="4032" y="30096"/>
                      <a:pt x="4257" y="30818"/>
                      <a:pt x="4482" y="31545"/>
                    </a:cubicBezTo>
                    <a:lnTo>
                      <a:pt x="4687" y="32206"/>
                    </a:lnTo>
                    <a:lnTo>
                      <a:pt x="4713" y="32206"/>
                    </a:lnTo>
                    <a:cubicBezTo>
                      <a:pt x="4833" y="32206"/>
                      <a:pt x="4946" y="32209"/>
                      <a:pt x="5058" y="32209"/>
                    </a:cubicBezTo>
                    <a:lnTo>
                      <a:pt x="5113" y="32209"/>
                    </a:lnTo>
                    <a:lnTo>
                      <a:pt x="5099" y="32155"/>
                    </a:lnTo>
                    <a:cubicBezTo>
                      <a:pt x="4792" y="31194"/>
                      <a:pt x="4489" y="30225"/>
                      <a:pt x="4186" y="29261"/>
                    </a:cubicBezTo>
                    <a:lnTo>
                      <a:pt x="4175" y="29220"/>
                    </a:lnTo>
                    <a:close/>
                    <a:moveTo>
                      <a:pt x="18010" y="30123"/>
                    </a:moveTo>
                    <a:lnTo>
                      <a:pt x="18010" y="30123"/>
                    </a:lnTo>
                    <a:cubicBezTo>
                      <a:pt x="18164" y="30239"/>
                      <a:pt x="18343" y="30329"/>
                      <a:pt x="18526" y="30406"/>
                    </a:cubicBezTo>
                    <a:cubicBezTo>
                      <a:pt x="18737" y="30499"/>
                      <a:pt x="18952" y="30573"/>
                      <a:pt x="19146" y="30652"/>
                    </a:cubicBezTo>
                    <a:lnTo>
                      <a:pt x="19143" y="30652"/>
                    </a:lnTo>
                    <a:cubicBezTo>
                      <a:pt x="19358" y="30737"/>
                      <a:pt x="19576" y="30836"/>
                      <a:pt x="19801" y="30900"/>
                    </a:cubicBezTo>
                    <a:cubicBezTo>
                      <a:pt x="19832" y="30908"/>
                      <a:pt x="19859" y="30914"/>
                      <a:pt x="19886" y="30917"/>
                    </a:cubicBezTo>
                    <a:cubicBezTo>
                      <a:pt x="19903" y="30921"/>
                      <a:pt x="19917" y="30924"/>
                      <a:pt x="19931" y="30924"/>
                    </a:cubicBezTo>
                    <a:cubicBezTo>
                      <a:pt x="19938" y="30927"/>
                      <a:pt x="19947" y="30928"/>
                      <a:pt x="19953" y="30930"/>
                    </a:cubicBezTo>
                    <a:lnTo>
                      <a:pt x="19953" y="30930"/>
                    </a:lnTo>
                    <a:cubicBezTo>
                      <a:pt x="19951" y="30933"/>
                      <a:pt x="19948" y="30937"/>
                      <a:pt x="19944" y="30941"/>
                    </a:cubicBezTo>
                    <a:cubicBezTo>
                      <a:pt x="19937" y="30955"/>
                      <a:pt x="19923" y="30976"/>
                      <a:pt x="19910" y="30996"/>
                    </a:cubicBezTo>
                    <a:cubicBezTo>
                      <a:pt x="19890" y="31026"/>
                      <a:pt x="19859" y="31051"/>
                      <a:pt x="19821" y="31071"/>
                    </a:cubicBezTo>
                    <a:cubicBezTo>
                      <a:pt x="19767" y="31101"/>
                      <a:pt x="19695" y="31119"/>
                      <a:pt x="19624" y="31133"/>
                    </a:cubicBezTo>
                    <a:cubicBezTo>
                      <a:pt x="19558" y="31145"/>
                      <a:pt x="19489" y="31148"/>
                      <a:pt x="19434" y="31155"/>
                    </a:cubicBezTo>
                    <a:lnTo>
                      <a:pt x="19434" y="31155"/>
                    </a:lnTo>
                    <a:cubicBezTo>
                      <a:pt x="19417" y="31139"/>
                      <a:pt x="19397" y="31125"/>
                      <a:pt x="19375" y="31112"/>
                    </a:cubicBezTo>
                    <a:cubicBezTo>
                      <a:pt x="19361" y="31105"/>
                      <a:pt x="19344" y="31098"/>
                      <a:pt x="19330" y="31095"/>
                    </a:cubicBezTo>
                    <a:cubicBezTo>
                      <a:pt x="19317" y="31092"/>
                      <a:pt x="19307" y="31088"/>
                      <a:pt x="19293" y="31088"/>
                    </a:cubicBezTo>
                    <a:lnTo>
                      <a:pt x="19283" y="31088"/>
                    </a:lnTo>
                    <a:lnTo>
                      <a:pt x="19276" y="31092"/>
                    </a:lnTo>
                    <a:cubicBezTo>
                      <a:pt x="19249" y="31101"/>
                      <a:pt x="19222" y="31108"/>
                      <a:pt x="19195" y="31112"/>
                    </a:cubicBezTo>
                    <a:lnTo>
                      <a:pt x="19184" y="31112"/>
                    </a:lnTo>
                    <a:lnTo>
                      <a:pt x="19177" y="31119"/>
                    </a:lnTo>
                    <a:cubicBezTo>
                      <a:pt x="19146" y="31136"/>
                      <a:pt x="19126" y="31160"/>
                      <a:pt x="19109" y="31190"/>
                    </a:cubicBezTo>
                    <a:cubicBezTo>
                      <a:pt x="19092" y="31221"/>
                      <a:pt x="19082" y="31255"/>
                      <a:pt x="19082" y="31289"/>
                    </a:cubicBezTo>
                    <a:cubicBezTo>
                      <a:pt x="19082" y="31306"/>
                      <a:pt x="19082" y="31320"/>
                      <a:pt x="19085" y="31333"/>
                    </a:cubicBezTo>
                    <a:cubicBezTo>
                      <a:pt x="19099" y="31394"/>
                      <a:pt x="19119" y="31446"/>
                      <a:pt x="19133" y="31493"/>
                    </a:cubicBezTo>
                    <a:cubicBezTo>
                      <a:pt x="19150" y="31545"/>
                      <a:pt x="19160" y="31589"/>
                      <a:pt x="19160" y="31640"/>
                    </a:cubicBezTo>
                    <a:cubicBezTo>
                      <a:pt x="19160" y="31657"/>
                      <a:pt x="19160" y="31674"/>
                      <a:pt x="19157" y="31694"/>
                    </a:cubicBezTo>
                    <a:cubicBezTo>
                      <a:pt x="19146" y="31759"/>
                      <a:pt x="19123" y="31817"/>
                      <a:pt x="19092" y="31872"/>
                    </a:cubicBezTo>
                    <a:cubicBezTo>
                      <a:pt x="19058" y="31926"/>
                      <a:pt x="19017" y="31974"/>
                      <a:pt x="18970" y="32018"/>
                    </a:cubicBezTo>
                    <a:lnTo>
                      <a:pt x="18966" y="32018"/>
                    </a:lnTo>
                    <a:cubicBezTo>
                      <a:pt x="18912" y="32069"/>
                      <a:pt x="18843" y="32117"/>
                      <a:pt x="18772" y="32155"/>
                    </a:cubicBezTo>
                    <a:cubicBezTo>
                      <a:pt x="18700" y="32188"/>
                      <a:pt x="18622" y="32212"/>
                      <a:pt x="18547" y="32212"/>
                    </a:cubicBezTo>
                    <a:cubicBezTo>
                      <a:pt x="18520" y="32212"/>
                      <a:pt x="18492" y="32209"/>
                      <a:pt x="18462" y="32199"/>
                    </a:cubicBezTo>
                    <a:cubicBezTo>
                      <a:pt x="18418" y="32185"/>
                      <a:pt x="18366" y="32165"/>
                      <a:pt x="18315" y="32148"/>
                    </a:cubicBezTo>
                    <a:cubicBezTo>
                      <a:pt x="18264" y="32127"/>
                      <a:pt x="18213" y="32114"/>
                      <a:pt x="18158" y="32114"/>
                    </a:cubicBezTo>
                    <a:cubicBezTo>
                      <a:pt x="18117" y="32114"/>
                      <a:pt x="18076" y="32121"/>
                      <a:pt x="18042" y="32144"/>
                    </a:cubicBezTo>
                    <a:lnTo>
                      <a:pt x="18039" y="32144"/>
                    </a:lnTo>
                    <a:cubicBezTo>
                      <a:pt x="18012" y="32165"/>
                      <a:pt x="17988" y="32188"/>
                      <a:pt x="17971" y="32216"/>
                    </a:cubicBezTo>
                    <a:cubicBezTo>
                      <a:pt x="17947" y="32257"/>
                      <a:pt x="17933" y="32305"/>
                      <a:pt x="17923" y="32349"/>
                    </a:cubicBezTo>
                    <a:cubicBezTo>
                      <a:pt x="17913" y="32393"/>
                      <a:pt x="17906" y="32437"/>
                      <a:pt x="17899" y="32478"/>
                    </a:cubicBezTo>
                    <a:cubicBezTo>
                      <a:pt x="17869" y="32597"/>
                      <a:pt x="17807" y="32687"/>
                      <a:pt x="17726" y="32744"/>
                    </a:cubicBezTo>
                    <a:cubicBezTo>
                      <a:pt x="17644" y="32802"/>
                      <a:pt x="17545" y="32833"/>
                      <a:pt x="17439" y="32833"/>
                    </a:cubicBezTo>
                    <a:cubicBezTo>
                      <a:pt x="17348" y="32833"/>
                      <a:pt x="17251" y="32811"/>
                      <a:pt x="17163" y="32765"/>
                    </a:cubicBezTo>
                    <a:lnTo>
                      <a:pt x="17163" y="32765"/>
                    </a:lnTo>
                    <a:cubicBezTo>
                      <a:pt x="17163" y="32765"/>
                      <a:pt x="17163" y="32764"/>
                      <a:pt x="17163" y="32764"/>
                    </a:cubicBezTo>
                    <a:lnTo>
                      <a:pt x="17162" y="32765"/>
                    </a:lnTo>
                    <a:lnTo>
                      <a:pt x="17162" y="32765"/>
                    </a:lnTo>
                    <a:cubicBezTo>
                      <a:pt x="17162" y="32765"/>
                      <a:pt x="17162" y="32764"/>
                      <a:pt x="17162" y="32764"/>
                    </a:cubicBezTo>
                    <a:lnTo>
                      <a:pt x="17162" y="32764"/>
                    </a:lnTo>
                    <a:lnTo>
                      <a:pt x="17160" y="32754"/>
                    </a:lnTo>
                    <a:lnTo>
                      <a:pt x="17142" y="32744"/>
                    </a:lnTo>
                    <a:cubicBezTo>
                      <a:pt x="17102" y="32723"/>
                      <a:pt x="17061" y="32693"/>
                      <a:pt x="17020" y="32652"/>
                    </a:cubicBezTo>
                    <a:cubicBezTo>
                      <a:pt x="16958" y="32591"/>
                      <a:pt x="16900" y="32516"/>
                      <a:pt x="16846" y="32444"/>
                    </a:cubicBezTo>
                    <a:cubicBezTo>
                      <a:pt x="16795" y="32373"/>
                      <a:pt x="16747" y="32301"/>
                      <a:pt x="16706" y="32250"/>
                    </a:cubicBezTo>
                    <a:cubicBezTo>
                      <a:pt x="16657" y="32186"/>
                      <a:pt x="16612" y="32127"/>
                      <a:pt x="16563" y="32071"/>
                    </a:cubicBezTo>
                    <a:lnTo>
                      <a:pt x="16563" y="32071"/>
                    </a:lnTo>
                    <a:cubicBezTo>
                      <a:pt x="16758" y="32045"/>
                      <a:pt x="16944" y="31993"/>
                      <a:pt x="17112" y="31913"/>
                    </a:cubicBezTo>
                    <a:cubicBezTo>
                      <a:pt x="17305" y="31821"/>
                      <a:pt x="17479" y="31689"/>
                      <a:pt x="17625" y="31519"/>
                    </a:cubicBezTo>
                    <a:lnTo>
                      <a:pt x="17625" y="31519"/>
                    </a:lnTo>
                    <a:lnTo>
                      <a:pt x="17627" y="31521"/>
                    </a:lnTo>
                    <a:cubicBezTo>
                      <a:pt x="17677" y="31470"/>
                      <a:pt x="17729" y="31419"/>
                      <a:pt x="17776" y="31364"/>
                    </a:cubicBezTo>
                    <a:cubicBezTo>
                      <a:pt x="17896" y="31224"/>
                      <a:pt x="17988" y="31071"/>
                      <a:pt x="18056" y="30904"/>
                    </a:cubicBezTo>
                    <a:lnTo>
                      <a:pt x="18059" y="30894"/>
                    </a:lnTo>
                    <a:lnTo>
                      <a:pt x="18059" y="30883"/>
                    </a:lnTo>
                    <a:cubicBezTo>
                      <a:pt x="18038" y="30632"/>
                      <a:pt x="18017" y="30376"/>
                      <a:pt x="18010" y="30123"/>
                    </a:cubicBezTo>
                    <a:close/>
                    <a:moveTo>
                      <a:pt x="17927" y="29950"/>
                    </a:moveTo>
                    <a:lnTo>
                      <a:pt x="17927" y="30038"/>
                    </a:lnTo>
                    <a:cubicBezTo>
                      <a:pt x="17930" y="30320"/>
                      <a:pt x="17953" y="30601"/>
                      <a:pt x="17976" y="30876"/>
                    </a:cubicBezTo>
                    <a:lnTo>
                      <a:pt x="17976" y="30876"/>
                    </a:lnTo>
                    <a:cubicBezTo>
                      <a:pt x="17915" y="31032"/>
                      <a:pt x="17827" y="31181"/>
                      <a:pt x="17715" y="31309"/>
                    </a:cubicBezTo>
                    <a:cubicBezTo>
                      <a:pt x="17671" y="31364"/>
                      <a:pt x="17620" y="31411"/>
                      <a:pt x="17569" y="31460"/>
                    </a:cubicBezTo>
                    <a:lnTo>
                      <a:pt x="17569" y="31463"/>
                    </a:lnTo>
                    <a:lnTo>
                      <a:pt x="17565" y="31463"/>
                    </a:lnTo>
                    <a:cubicBezTo>
                      <a:pt x="17425" y="31627"/>
                      <a:pt x="17262" y="31753"/>
                      <a:pt x="17078" y="31841"/>
                    </a:cubicBezTo>
                    <a:cubicBezTo>
                      <a:pt x="16894" y="31926"/>
                      <a:pt x="16693" y="31981"/>
                      <a:pt x="16475" y="31998"/>
                    </a:cubicBezTo>
                    <a:lnTo>
                      <a:pt x="16389" y="32004"/>
                    </a:lnTo>
                    <a:lnTo>
                      <a:pt x="16447" y="32066"/>
                    </a:lnTo>
                    <a:cubicBezTo>
                      <a:pt x="16516" y="32134"/>
                      <a:pt x="16573" y="32212"/>
                      <a:pt x="16642" y="32301"/>
                    </a:cubicBezTo>
                    <a:cubicBezTo>
                      <a:pt x="16666" y="32332"/>
                      <a:pt x="16696" y="32373"/>
                      <a:pt x="16730" y="32421"/>
                    </a:cubicBezTo>
                    <a:cubicBezTo>
                      <a:pt x="16778" y="32489"/>
                      <a:pt x="16836" y="32570"/>
                      <a:pt x="16897" y="32642"/>
                    </a:cubicBezTo>
                    <a:cubicBezTo>
                      <a:pt x="16959" y="32711"/>
                      <a:pt x="17025" y="32773"/>
                      <a:pt x="17096" y="32814"/>
                    </a:cubicBezTo>
                    <a:lnTo>
                      <a:pt x="17096" y="32814"/>
                    </a:lnTo>
                    <a:lnTo>
                      <a:pt x="17098" y="32819"/>
                    </a:lnTo>
                    <a:lnTo>
                      <a:pt x="17112" y="32830"/>
                    </a:lnTo>
                    <a:cubicBezTo>
                      <a:pt x="17214" y="32887"/>
                      <a:pt x="17330" y="32915"/>
                      <a:pt x="17439" y="32915"/>
                    </a:cubicBezTo>
                    <a:cubicBezTo>
                      <a:pt x="17562" y="32915"/>
                      <a:pt x="17677" y="32880"/>
                      <a:pt x="17773" y="32813"/>
                    </a:cubicBezTo>
                    <a:cubicBezTo>
                      <a:pt x="17869" y="32741"/>
                      <a:pt x="17943" y="32635"/>
                      <a:pt x="17978" y="32495"/>
                    </a:cubicBezTo>
                    <a:cubicBezTo>
                      <a:pt x="17984" y="32468"/>
                      <a:pt x="17991" y="32437"/>
                      <a:pt x="17995" y="32410"/>
                    </a:cubicBezTo>
                    <a:cubicBezTo>
                      <a:pt x="18005" y="32366"/>
                      <a:pt x="18012" y="32325"/>
                      <a:pt x="18025" y="32291"/>
                    </a:cubicBezTo>
                    <a:cubicBezTo>
                      <a:pt x="18032" y="32274"/>
                      <a:pt x="18042" y="32257"/>
                      <a:pt x="18049" y="32247"/>
                    </a:cubicBezTo>
                    <a:cubicBezTo>
                      <a:pt x="18059" y="32233"/>
                      <a:pt x="18070" y="32223"/>
                      <a:pt x="18083" y="32212"/>
                    </a:cubicBezTo>
                    <a:cubicBezTo>
                      <a:pt x="18107" y="32199"/>
                      <a:pt x="18131" y="32196"/>
                      <a:pt x="18158" y="32196"/>
                    </a:cubicBezTo>
                    <a:cubicBezTo>
                      <a:pt x="18182" y="32196"/>
                      <a:pt x="18209" y="32199"/>
                      <a:pt x="18240" y="32209"/>
                    </a:cubicBezTo>
                    <a:cubicBezTo>
                      <a:pt x="18288" y="32223"/>
                      <a:pt x="18336" y="32243"/>
                      <a:pt x="18386" y="32260"/>
                    </a:cubicBezTo>
                    <a:cubicBezTo>
                      <a:pt x="18438" y="32281"/>
                      <a:pt x="18492" y="32294"/>
                      <a:pt x="18547" y="32294"/>
                    </a:cubicBezTo>
                    <a:lnTo>
                      <a:pt x="18550" y="32294"/>
                    </a:lnTo>
                    <a:cubicBezTo>
                      <a:pt x="18638" y="32294"/>
                      <a:pt x="18728" y="32267"/>
                      <a:pt x="18806" y="32226"/>
                    </a:cubicBezTo>
                    <a:cubicBezTo>
                      <a:pt x="18888" y="32188"/>
                      <a:pt x="18959" y="32134"/>
                      <a:pt x="19020" y="32080"/>
                    </a:cubicBezTo>
                    <a:cubicBezTo>
                      <a:pt x="19078" y="32032"/>
                      <a:pt x="19126" y="31974"/>
                      <a:pt x="19160" y="31913"/>
                    </a:cubicBezTo>
                    <a:cubicBezTo>
                      <a:pt x="19198" y="31851"/>
                      <a:pt x="19225" y="31783"/>
                      <a:pt x="19239" y="31705"/>
                    </a:cubicBezTo>
                    <a:cubicBezTo>
                      <a:pt x="19242" y="31685"/>
                      <a:pt x="19242" y="31660"/>
                      <a:pt x="19242" y="31640"/>
                    </a:cubicBezTo>
                    <a:cubicBezTo>
                      <a:pt x="19242" y="31578"/>
                      <a:pt x="19228" y="31521"/>
                      <a:pt x="19211" y="31470"/>
                    </a:cubicBezTo>
                    <a:cubicBezTo>
                      <a:pt x="19195" y="31419"/>
                      <a:pt x="19177" y="31367"/>
                      <a:pt x="19163" y="31317"/>
                    </a:cubicBezTo>
                    <a:lnTo>
                      <a:pt x="19163" y="31289"/>
                    </a:lnTo>
                    <a:cubicBezTo>
                      <a:pt x="19163" y="31268"/>
                      <a:pt x="19167" y="31248"/>
                      <a:pt x="19177" y="31231"/>
                    </a:cubicBezTo>
                    <a:cubicBezTo>
                      <a:pt x="19186" y="31217"/>
                      <a:pt x="19199" y="31202"/>
                      <a:pt x="19214" y="31192"/>
                    </a:cubicBezTo>
                    <a:lnTo>
                      <a:pt x="19214" y="31192"/>
                    </a:lnTo>
                    <a:cubicBezTo>
                      <a:pt x="19241" y="31186"/>
                      <a:pt x="19268" y="31180"/>
                      <a:pt x="19293" y="31170"/>
                    </a:cubicBezTo>
                    <a:lnTo>
                      <a:pt x="19293" y="31170"/>
                    </a:lnTo>
                    <a:cubicBezTo>
                      <a:pt x="19299" y="31172"/>
                      <a:pt x="19306" y="31173"/>
                      <a:pt x="19310" y="31173"/>
                    </a:cubicBezTo>
                    <a:cubicBezTo>
                      <a:pt x="19321" y="31177"/>
                      <a:pt x="19327" y="31180"/>
                      <a:pt x="19334" y="31183"/>
                    </a:cubicBezTo>
                    <a:cubicBezTo>
                      <a:pt x="19354" y="31197"/>
                      <a:pt x="19375" y="31210"/>
                      <a:pt x="19395" y="31227"/>
                    </a:cubicBezTo>
                    <a:lnTo>
                      <a:pt x="19409" y="31238"/>
                    </a:lnTo>
                    <a:lnTo>
                      <a:pt x="19426" y="31238"/>
                    </a:lnTo>
                    <a:cubicBezTo>
                      <a:pt x="19505" y="31231"/>
                      <a:pt x="19613" y="31224"/>
                      <a:pt x="19712" y="31197"/>
                    </a:cubicBezTo>
                    <a:cubicBezTo>
                      <a:pt x="19763" y="31183"/>
                      <a:pt x="19815" y="31166"/>
                      <a:pt x="19859" y="31142"/>
                    </a:cubicBezTo>
                    <a:cubicBezTo>
                      <a:pt x="19906" y="31119"/>
                      <a:pt x="19944" y="31084"/>
                      <a:pt x="19975" y="31043"/>
                    </a:cubicBezTo>
                    <a:cubicBezTo>
                      <a:pt x="19995" y="31016"/>
                      <a:pt x="20012" y="30993"/>
                      <a:pt x="20022" y="30972"/>
                    </a:cubicBezTo>
                    <a:cubicBezTo>
                      <a:pt x="20026" y="30965"/>
                      <a:pt x="20033" y="30955"/>
                      <a:pt x="20036" y="30944"/>
                    </a:cubicBezTo>
                    <a:cubicBezTo>
                      <a:pt x="20039" y="30938"/>
                      <a:pt x="20039" y="30928"/>
                      <a:pt x="20039" y="30914"/>
                    </a:cubicBezTo>
                    <a:lnTo>
                      <a:pt x="20039" y="30897"/>
                    </a:lnTo>
                    <a:cubicBezTo>
                      <a:pt x="20036" y="30887"/>
                      <a:pt x="20029" y="30877"/>
                      <a:pt x="20019" y="30870"/>
                    </a:cubicBezTo>
                    <a:cubicBezTo>
                      <a:pt x="20012" y="30863"/>
                      <a:pt x="20005" y="30859"/>
                      <a:pt x="19999" y="30856"/>
                    </a:cubicBezTo>
                    <a:cubicBezTo>
                      <a:pt x="19988" y="30853"/>
                      <a:pt x="19978" y="30850"/>
                      <a:pt x="19964" y="30850"/>
                    </a:cubicBezTo>
                    <a:cubicBezTo>
                      <a:pt x="19947" y="30846"/>
                      <a:pt x="19927" y="30842"/>
                      <a:pt x="19903" y="30839"/>
                    </a:cubicBezTo>
                    <a:cubicBezTo>
                      <a:pt x="19879" y="30836"/>
                      <a:pt x="19852" y="30829"/>
                      <a:pt x="19824" y="30822"/>
                    </a:cubicBezTo>
                    <a:cubicBezTo>
                      <a:pt x="19604" y="30760"/>
                      <a:pt x="19392" y="30666"/>
                      <a:pt x="19177" y="30573"/>
                    </a:cubicBezTo>
                    <a:cubicBezTo>
                      <a:pt x="18983" y="30495"/>
                      <a:pt x="18765" y="30420"/>
                      <a:pt x="18557" y="30331"/>
                    </a:cubicBezTo>
                    <a:cubicBezTo>
                      <a:pt x="18352" y="30243"/>
                      <a:pt x="18155" y="30140"/>
                      <a:pt x="17995" y="30008"/>
                    </a:cubicBezTo>
                    <a:lnTo>
                      <a:pt x="17927" y="29950"/>
                    </a:lnTo>
                    <a:close/>
                    <a:moveTo>
                      <a:pt x="4487" y="23777"/>
                    </a:moveTo>
                    <a:cubicBezTo>
                      <a:pt x="4720" y="23913"/>
                      <a:pt x="4968" y="24028"/>
                      <a:pt x="5219" y="24104"/>
                    </a:cubicBezTo>
                    <a:lnTo>
                      <a:pt x="5219" y="24104"/>
                    </a:lnTo>
                    <a:cubicBezTo>
                      <a:pt x="5255" y="24298"/>
                      <a:pt x="5287" y="24491"/>
                      <a:pt x="5324" y="24687"/>
                    </a:cubicBezTo>
                    <a:cubicBezTo>
                      <a:pt x="5457" y="25434"/>
                      <a:pt x="5586" y="26184"/>
                      <a:pt x="5679" y="26930"/>
                    </a:cubicBezTo>
                    <a:cubicBezTo>
                      <a:pt x="5715" y="27251"/>
                      <a:pt x="5740" y="27567"/>
                      <a:pt x="5740" y="27888"/>
                    </a:cubicBezTo>
                    <a:cubicBezTo>
                      <a:pt x="5740" y="27987"/>
                      <a:pt x="5740" y="28086"/>
                      <a:pt x="5733" y="28184"/>
                    </a:cubicBezTo>
                    <a:cubicBezTo>
                      <a:pt x="5715" y="28498"/>
                      <a:pt x="5638" y="28805"/>
                      <a:pt x="5545" y="29111"/>
                    </a:cubicBezTo>
                    <a:cubicBezTo>
                      <a:pt x="5542" y="29121"/>
                      <a:pt x="5535" y="29138"/>
                      <a:pt x="5528" y="29159"/>
                    </a:cubicBezTo>
                    <a:cubicBezTo>
                      <a:pt x="5511" y="29193"/>
                      <a:pt x="5495" y="29241"/>
                      <a:pt x="5470" y="29296"/>
                    </a:cubicBezTo>
                    <a:cubicBezTo>
                      <a:pt x="5440" y="29377"/>
                      <a:pt x="5402" y="29469"/>
                      <a:pt x="5372" y="29558"/>
                    </a:cubicBezTo>
                    <a:cubicBezTo>
                      <a:pt x="5358" y="29599"/>
                      <a:pt x="5344" y="29643"/>
                      <a:pt x="5334" y="29681"/>
                    </a:cubicBezTo>
                    <a:cubicBezTo>
                      <a:pt x="5327" y="29718"/>
                      <a:pt x="5320" y="29752"/>
                      <a:pt x="5320" y="29783"/>
                    </a:cubicBezTo>
                    <a:cubicBezTo>
                      <a:pt x="5320" y="29793"/>
                      <a:pt x="5320" y="29803"/>
                      <a:pt x="5324" y="29813"/>
                    </a:cubicBezTo>
                    <a:cubicBezTo>
                      <a:pt x="5324" y="29824"/>
                      <a:pt x="5327" y="29834"/>
                      <a:pt x="5331" y="29844"/>
                    </a:cubicBezTo>
                    <a:cubicBezTo>
                      <a:pt x="5341" y="29857"/>
                      <a:pt x="5351" y="29871"/>
                      <a:pt x="5365" y="29881"/>
                    </a:cubicBezTo>
                    <a:cubicBezTo>
                      <a:pt x="5382" y="29895"/>
                      <a:pt x="5402" y="29906"/>
                      <a:pt x="5423" y="29909"/>
                    </a:cubicBezTo>
                    <a:cubicBezTo>
                      <a:pt x="5443" y="29916"/>
                      <a:pt x="5464" y="29919"/>
                      <a:pt x="5484" y="29919"/>
                    </a:cubicBezTo>
                    <a:cubicBezTo>
                      <a:pt x="5504" y="29919"/>
                      <a:pt x="5528" y="29922"/>
                      <a:pt x="5552" y="29922"/>
                    </a:cubicBezTo>
                    <a:cubicBezTo>
                      <a:pt x="5733" y="29922"/>
                      <a:pt x="5896" y="29875"/>
                      <a:pt x="6050" y="29796"/>
                    </a:cubicBezTo>
                    <a:cubicBezTo>
                      <a:pt x="6275" y="29677"/>
                      <a:pt x="6465" y="29486"/>
                      <a:pt x="6626" y="29272"/>
                    </a:cubicBezTo>
                    <a:cubicBezTo>
                      <a:pt x="6783" y="29060"/>
                      <a:pt x="6909" y="28822"/>
                      <a:pt x="6997" y="28604"/>
                    </a:cubicBezTo>
                    <a:cubicBezTo>
                      <a:pt x="7072" y="28423"/>
                      <a:pt x="7137" y="28222"/>
                      <a:pt x="7188" y="28014"/>
                    </a:cubicBezTo>
                    <a:cubicBezTo>
                      <a:pt x="7263" y="27708"/>
                      <a:pt x="7309" y="27385"/>
                      <a:pt x="7319" y="27061"/>
                    </a:cubicBezTo>
                    <a:lnTo>
                      <a:pt x="7319" y="27061"/>
                    </a:lnTo>
                    <a:cubicBezTo>
                      <a:pt x="7362" y="27124"/>
                      <a:pt x="7406" y="27187"/>
                      <a:pt x="7453" y="27247"/>
                    </a:cubicBezTo>
                    <a:cubicBezTo>
                      <a:pt x="8401" y="28505"/>
                      <a:pt x="9789" y="29360"/>
                      <a:pt x="11271" y="29844"/>
                    </a:cubicBezTo>
                    <a:cubicBezTo>
                      <a:pt x="11789" y="30014"/>
                      <a:pt x="12325" y="30133"/>
                      <a:pt x="12864" y="30220"/>
                    </a:cubicBezTo>
                    <a:lnTo>
                      <a:pt x="12864" y="30220"/>
                    </a:lnTo>
                    <a:cubicBezTo>
                      <a:pt x="12484" y="30349"/>
                      <a:pt x="12113" y="30519"/>
                      <a:pt x="11758" y="30662"/>
                    </a:cubicBezTo>
                    <a:cubicBezTo>
                      <a:pt x="11711" y="30683"/>
                      <a:pt x="11666" y="30713"/>
                      <a:pt x="11632" y="30754"/>
                    </a:cubicBezTo>
                    <a:cubicBezTo>
                      <a:pt x="11615" y="30774"/>
                      <a:pt x="11601" y="30795"/>
                      <a:pt x="11591" y="30822"/>
                    </a:cubicBezTo>
                    <a:cubicBezTo>
                      <a:pt x="11581" y="30846"/>
                      <a:pt x="11577" y="30873"/>
                      <a:pt x="11577" y="30900"/>
                    </a:cubicBezTo>
                    <a:cubicBezTo>
                      <a:pt x="11577" y="30924"/>
                      <a:pt x="11581" y="30944"/>
                      <a:pt x="11588" y="30969"/>
                    </a:cubicBezTo>
                    <a:cubicBezTo>
                      <a:pt x="11672" y="31253"/>
                      <a:pt x="11823" y="31479"/>
                      <a:pt x="12021" y="31635"/>
                    </a:cubicBezTo>
                    <a:lnTo>
                      <a:pt x="12021" y="31635"/>
                    </a:lnTo>
                    <a:cubicBezTo>
                      <a:pt x="11741" y="32025"/>
                      <a:pt x="11482" y="32431"/>
                      <a:pt x="11243" y="32850"/>
                    </a:cubicBezTo>
                    <a:lnTo>
                      <a:pt x="11243" y="32850"/>
                    </a:lnTo>
                    <a:cubicBezTo>
                      <a:pt x="10808" y="32964"/>
                      <a:pt x="10383" y="33064"/>
                      <a:pt x="9915" y="33064"/>
                    </a:cubicBezTo>
                    <a:cubicBezTo>
                      <a:pt x="9830" y="33064"/>
                      <a:pt x="9744" y="33061"/>
                      <a:pt x="9655" y="33055"/>
                    </a:cubicBezTo>
                    <a:cubicBezTo>
                      <a:pt x="9216" y="33020"/>
                      <a:pt x="8762" y="32915"/>
                      <a:pt x="8347" y="32754"/>
                    </a:cubicBezTo>
                    <a:cubicBezTo>
                      <a:pt x="8197" y="32693"/>
                      <a:pt x="8051" y="32621"/>
                      <a:pt x="7911" y="32547"/>
                    </a:cubicBezTo>
                    <a:cubicBezTo>
                      <a:pt x="7900" y="32542"/>
                      <a:pt x="7890" y="32537"/>
                      <a:pt x="7880" y="32532"/>
                    </a:cubicBezTo>
                    <a:lnTo>
                      <a:pt x="7880" y="32532"/>
                    </a:lnTo>
                    <a:cubicBezTo>
                      <a:pt x="8238" y="32402"/>
                      <a:pt x="8739" y="32176"/>
                      <a:pt x="9165" y="31800"/>
                    </a:cubicBezTo>
                    <a:cubicBezTo>
                      <a:pt x="9396" y="31595"/>
                      <a:pt x="9608" y="31347"/>
                      <a:pt x="9758" y="31047"/>
                    </a:cubicBezTo>
                    <a:cubicBezTo>
                      <a:pt x="9911" y="30747"/>
                      <a:pt x="10003" y="30396"/>
                      <a:pt x="10003" y="29987"/>
                    </a:cubicBezTo>
                    <a:lnTo>
                      <a:pt x="10003" y="29936"/>
                    </a:lnTo>
                    <a:cubicBezTo>
                      <a:pt x="10003" y="29909"/>
                      <a:pt x="9993" y="29881"/>
                      <a:pt x="9976" y="29861"/>
                    </a:cubicBezTo>
                    <a:cubicBezTo>
                      <a:pt x="9962" y="29840"/>
                      <a:pt x="9935" y="29827"/>
                      <a:pt x="9907" y="29820"/>
                    </a:cubicBezTo>
                    <a:lnTo>
                      <a:pt x="9887" y="29820"/>
                    </a:lnTo>
                    <a:cubicBezTo>
                      <a:pt x="9863" y="29820"/>
                      <a:pt x="9839" y="29827"/>
                      <a:pt x="9819" y="29840"/>
                    </a:cubicBezTo>
                    <a:cubicBezTo>
                      <a:pt x="9798" y="29854"/>
                      <a:pt x="9781" y="29875"/>
                      <a:pt x="9775" y="29898"/>
                    </a:cubicBezTo>
                    <a:cubicBezTo>
                      <a:pt x="9587" y="30386"/>
                      <a:pt x="9355" y="30795"/>
                      <a:pt x="9079" y="31125"/>
                    </a:cubicBezTo>
                    <a:cubicBezTo>
                      <a:pt x="8807" y="31456"/>
                      <a:pt x="8483" y="31712"/>
                      <a:pt x="8112" y="31896"/>
                    </a:cubicBezTo>
                    <a:cubicBezTo>
                      <a:pt x="7727" y="32084"/>
                      <a:pt x="7292" y="32203"/>
                      <a:pt x="6808" y="32245"/>
                    </a:cubicBezTo>
                    <a:lnTo>
                      <a:pt x="6808" y="32245"/>
                    </a:lnTo>
                    <a:cubicBezTo>
                      <a:pt x="6668" y="32154"/>
                      <a:pt x="6516" y="32082"/>
                      <a:pt x="6349" y="32042"/>
                    </a:cubicBezTo>
                    <a:cubicBezTo>
                      <a:pt x="6251" y="32015"/>
                      <a:pt x="6155" y="32008"/>
                      <a:pt x="6060" y="32008"/>
                    </a:cubicBezTo>
                    <a:cubicBezTo>
                      <a:pt x="5919" y="32008"/>
                      <a:pt x="5781" y="32028"/>
                      <a:pt x="5640" y="32053"/>
                    </a:cubicBezTo>
                    <a:lnTo>
                      <a:pt x="5640" y="32053"/>
                    </a:lnTo>
                    <a:cubicBezTo>
                      <a:pt x="5383" y="31223"/>
                      <a:pt x="5122" y="30390"/>
                      <a:pt x="4865" y="29561"/>
                    </a:cubicBezTo>
                    <a:lnTo>
                      <a:pt x="4865" y="29561"/>
                    </a:lnTo>
                    <a:cubicBezTo>
                      <a:pt x="5141" y="28951"/>
                      <a:pt x="5215" y="28247"/>
                      <a:pt x="5215" y="27677"/>
                    </a:cubicBezTo>
                    <a:cubicBezTo>
                      <a:pt x="5215" y="27421"/>
                      <a:pt x="5201" y="27193"/>
                      <a:pt x="5184" y="27009"/>
                    </a:cubicBezTo>
                    <a:lnTo>
                      <a:pt x="5184" y="27012"/>
                    </a:lnTo>
                    <a:cubicBezTo>
                      <a:pt x="5174" y="26914"/>
                      <a:pt x="5161" y="26819"/>
                      <a:pt x="5149" y="26724"/>
                    </a:cubicBezTo>
                    <a:lnTo>
                      <a:pt x="5149" y="26724"/>
                    </a:lnTo>
                    <a:cubicBezTo>
                      <a:pt x="5235" y="26577"/>
                      <a:pt x="5273" y="26403"/>
                      <a:pt x="5273" y="26214"/>
                    </a:cubicBezTo>
                    <a:cubicBezTo>
                      <a:pt x="5273" y="26027"/>
                      <a:pt x="5235" y="25832"/>
                      <a:pt x="5163" y="25648"/>
                    </a:cubicBezTo>
                    <a:cubicBezTo>
                      <a:pt x="5093" y="25468"/>
                      <a:pt x="4991" y="25301"/>
                      <a:pt x="4858" y="25165"/>
                    </a:cubicBezTo>
                    <a:lnTo>
                      <a:pt x="4858" y="25165"/>
                    </a:lnTo>
                    <a:cubicBezTo>
                      <a:pt x="4744" y="24697"/>
                      <a:pt x="4616" y="24234"/>
                      <a:pt x="4487" y="23777"/>
                    </a:cubicBezTo>
                    <a:close/>
                    <a:moveTo>
                      <a:pt x="13749" y="30336"/>
                    </a:moveTo>
                    <a:cubicBezTo>
                      <a:pt x="13799" y="30342"/>
                      <a:pt x="13851" y="30345"/>
                      <a:pt x="13902" y="30351"/>
                    </a:cubicBezTo>
                    <a:cubicBezTo>
                      <a:pt x="14050" y="30364"/>
                      <a:pt x="14196" y="30374"/>
                      <a:pt x="14341" y="30384"/>
                    </a:cubicBezTo>
                    <a:lnTo>
                      <a:pt x="14341" y="30384"/>
                    </a:lnTo>
                    <a:cubicBezTo>
                      <a:pt x="14352" y="30498"/>
                      <a:pt x="14370" y="30612"/>
                      <a:pt x="14385" y="30716"/>
                    </a:cubicBezTo>
                    <a:cubicBezTo>
                      <a:pt x="14437" y="31049"/>
                      <a:pt x="14585" y="31321"/>
                      <a:pt x="14799" y="31528"/>
                    </a:cubicBezTo>
                    <a:lnTo>
                      <a:pt x="14799" y="31528"/>
                    </a:lnTo>
                    <a:cubicBezTo>
                      <a:pt x="14948" y="31701"/>
                      <a:pt x="15159" y="31824"/>
                      <a:pt x="15384" y="31913"/>
                    </a:cubicBezTo>
                    <a:cubicBezTo>
                      <a:pt x="15606" y="32001"/>
                      <a:pt x="15844" y="32053"/>
                      <a:pt x="16046" y="32073"/>
                    </a:cubicBezTo>
                    <a:cubicBezTo>
                      <a:pt x="16060" y="32075"/>
                      <a:pt x="16075" y="32076"/>
                      <a:pt x="16090" y="32076"/>
                    </a:cubicBezTo>
                    <a:lnTo>
                      <a:pt x="16090" y="32076"/>
                    </a:lnTo>
                    <a:cubicBezTo>
                      <a:pt x="16077" y="32147"/>
                      <a:pt x="16055" y="32223"/>
                      <a:pt x="16025" y="32305"/>
                    </a:cubicBezTo>
                    <a:cubicBezTo>
                      <a:pt x="15970" y="32448"/>
                      <a:pt x="15892" y="32601"/>
                      <a:pt x="15796" y="32731"/>
                    </a:cubicBezTo>
                    <a:cubicBezTo>
                      <a:pt x="15749" y="32795"/>
                      <a:pt x="15698" y="32857"/>
                      <a:pt x="15643" y="32904"/>
                    </a:cubicBezTo>
                    <a:cubicBezTo>
                      <a:pt x="15592" y="32956"/>
                      <a:pt x="15534" y="32997"/>
                      <a:pt x="15480" y="33027"/>
                    </a:cubicBezTo>
                    <a:cubicBezTo>
                      <a:pt x="15391" y="33071"/>
                      <a:pt x="15305" y="33091"/>
                      <a:pt x="15228" y="33091"/>
                    </a:cubicBezTo>
                    <a:cubicBezTo>
                      <a:pt x="15139" y="33091"/>
                      <a:pt x="15057" y="33068"/>
                      <a:pt x="14978" y="33024"/>
                    </a:cubicBezTo>
                    <a:cubicBezTo>
                      <a:pt x="14866" y="32959"/>
                      <a:pt x="14767" y="32850"/>
                      <a:pt x="14696" y="32723"/>
                    </a:cubicBezTo>
                    <a:cubicBezTo>
                      <a:pt x="14621" y="32597"/>
                      <a:pt x="14577" y="32454"/>
                      <a:pt x="14563" y="32322"/>
                    </a:cubicBezTo>
                    <a:cubicBezTo>
                      <a:pt x="14556" y="32250"/>
                      <a:pt x="14528" y="32188"/>
                      <a:pt x="14481" y="32144"/>
                    </a:cubicBezTo>
                    <a:cubicBezTo>
                      <a:pt x="14437" y="32100"/>
                      <a:pt x="14375" y="32076"/>
                      <a:pt x="14311" y="32076"/>
                    </a:cubicBezTo>
                    <a:cubicBezTo>
                      <a:pt x="14270" y="32076"/>
                      <a:pt x="14229" y="32086"/>
                      <a:pt x="14185" y="32107"/>
                    </a:cubicBezTo>
                    <a:cubicBezTo>
                      <a:pt x="14034" y="32175"/>
                      <a:pt x="13899" y="32192"/>
                      <a:pt x="13755" y="32192"/>
                    </a:cubicBezTo>
                    <a:cubicBezTo>
                      <a:pt x="13662" y="32192"/>
                      <a:pt x="13569" y="32182"/>
                      <a:pt x="13470" y="32179"/>
                    </a:cubicBezTo>
                    <a:lnTo>
                      <a:pt x="13470" y="32179"/>
                    </a:lnTo>
                    <a:cubicBezTo>
                      <a:pt x="13453" y="32168"/>
                      <a:pt x="13439" y="32160"/>
                      <a:pt x="13424" y="32151"/>
                    </a:cubicBezTo>
                    <a:cubicBezTo>
                      <a:pt x="13350" y="32094"/>
                      <a:pt x="13298" y="32022"/>
                      <a:pt x="13261" y="31940"/>
                    </a:cubicBezTo>
                    <a:cubicBezTo>
                      <a:pt x="13224" y="31861"/>
                      <a:pt x="13203" y="31773"/>
                      <a:pt x="13196" y="31674"/>
                    </a:cubicBezTo>
                    <a:lnTo>
                      <a:pt x="13196" y="31644"/>
                    </a:lnTo>
                    <a:cubicBezTo>
                      <a:pt x="13196" y="31572"/>
                      <a:pt x="13210" y="31493"/>
                      <a:pt x="13240" y="31425"/>
                    </a:cubicBezTo>
                    <a:lnTo>
                      <a:pt x="13251" y="31394"/>
                    </a:lnTo>
                    <a:lnTo>
                      <a:pt x="13224" y="31374"/>
                    </a:lnTo>
                    <a:cubicBezTo>
                      <a:pt x="13186" y="31350"/>
                      <a:pt x="13142" y="31337"/>
                      <a:pt x="13094" y="31337"/>
                    </a:cubicBezTo>
                    <a:cubicBezTo>
                      <a:pt x="13073" y="31337"/>
                      <a:pt x="13053" y="31337"/>
                      <a:pt x="13032" y="31344"/>
                    </a:cubicBezTo>
                    <a:cubicBezTo>
                      <a:pt x="12947" y="31367"/>
                      <a:pt x="12862" y="31378"/>
                      <a:pt x="12784" y="31378"/>
                    </a:cubicBezTo>
                    <a:cubicBezTo>
                      <a:pt x="12644" y="31378"/>
                      <a:pt x="12518" y="31344"/>
                      <a:pt x="12409" y="31282"/>
                    </a:cubicBezTo>
                    <a:cubicBezTo>
                      <a:pt x="12313" y="31228"/>
                      <a:pt x="12230" y="31148"/>
                      <a:pt x="12165" y="31048"/>
                    </a:cubicBezTo>
                    <a:lnTo>
                      <a:pt x="12165" y="31048"/>
                    </a:lnTo>
                    <a:cubicBezTo>
                      <a:pt x="12428" y="30954"/>
                      <a:pt x="12704" y="30863"/>
                      <a:pt x="12971" y="30751"/>
                    </a:cubicBezTo>
                    <a:cubicBezTo>
                      <a:pt x="13248" y="30637"/>
                      <a:pt x="13514" y="30505"/>
                      <a:pt x="13749" y="30336"/>
                    </a:cubicBezTo>
                    <a:close/>
                    <a:moveTo>
                      <a:pt x="4350" y="23597"/>
                    </a:moveTo>
                    <a:lnTo>
                      <a:pt x="4380" y="23699"/>
                    </a:lnTo>
                    <a:cubicBezTo>
                      <a:pt x="4520" y="24193"/>
                      <a:pt x="4660" y="24692"/>
                      <a:pt x="4782" y="25195"/>
                    </a:cubicBezTo>
                    <a:lnTo>
                      <a:pt x="4785" y="25206"/>
                    </a:lnTo>
                    <a:lnTo>
                      <a:pt x="4792" y="25216"/>
                    </a:lnTo>
                    <a:cubicBezTo>
                      <a:pt x="4918" y="25342"/>
                      <a:pt x="5017" y="25505"/>
                      <a:pt x="5086" y="25680"/>
                    </a:cubicBezTo>
                    <a:cubicBezTo>
                      <a:pt x="5154" y="25853"/>
                      <a:pt x="5191" y="26041"/>
                      <a:pt x="5191" y="26214"/>
                    </a:cubicBezTo>
                    <a:cubicBezTo>
                      <a:pt x="5191" y="26395"/>
                      <a:pt x="5154" y="26565"/>
                      <a:pt x="5072" y="26699"/>
                    </a:cubicBezTo>
                    <a:lnTo>
                      <a:pt x="5065" y="26708"/>
                    </a:lnTo>
                    <a:lnTo>
                      <a:pt x="5065" y="26722"/>
                    </a:lnTo>
                    <a:cubicBezTo>
                      <a:pt x="5078" y="26821"/>
                      <a:pt x="5092" y="26920"/>
                      <a:pt x="5102" y="27018"/>
                    </a:cubicBezTo>
                    <a:cubicBezTo>
                      <a:pt x="5119" y="27196"/>
                      <a:pt x="5133" y="27424"/>
                      <a:pt x="5133" y="27677"/>
                    </a:cubicBezTo>
                    <a:cubicBezTo>
                      <a:pt x="5133" y="28245"/>
                      <a:pt x="5058" y="28948"/>
                      <a:pt x="4782" y="29544"/>
                    </a:cubicBezTo>
                    <a:lnTo>
                      <a:pt x="4775" y="29558"/>
                    </a:lnTo>
                    <a:lnTo>
                      <a:pt x="4782" y="29571"/>
                    </a:lnTo>
                    <a:cubicBezTo>
                      <a:pt x="5045" y="30420"/>
                      <a:pt x="5311" y="31265"/>
                      <a:pt x="5572" y="32114"/>
                    </a:cubicBezTo>
                    <a:lnTo>
                      <a:pt x="5583" y="32148"/>
                    </a:lnTo>
                    <a:lnTo>
                      <a:pt x="5621" y="32141"/>
                    </a:lnTo>
                    <a:cubicBezTo>
                      <a:pt x="5770" y="32114"/>
                      <a:pt x="5913" y="32090"/>
                      <a:pt x="6060" y="32090"/>
                    </a:cubicBezTo>
                    <a:cubicBezTo>
                      <a:pt x="6149" y="32090"/>
                      <a:pt x="6241" y="32097"/>
                      <a:pt x="6333" y="32121"/>
                    </a:cubicBezTo>
                    <a:cubicBezTo>
                      <a:pt x="6489" y="32158"/>
                      <a:pt x="6640" y="32229"/>
                      <a:pt x="6772" y="32322"/>
                    </a:cubicBezTo>
                    <a:lnTo>
                      <a:pt x="6786" y="32328"/>
                    </a:lnTo>
                    <a:lnTo>
                      <a:pt x="6799" y="32328"/>
                    </a:lnTo>
                    <a:cubicBezTo>
                      <a:pt x="7297" y="32284"/>
                      <a:pt x="7750" y="32168"/>
                      <a:pt x="8145" y="31971"/>
                    </a:cubicBezTo>
                    <a:cubicBezTo>
                      <a:pt x="8531" y="31780"/>
                      <a:pt x="8861" y="31517"/>
                      <a:pt x="9144" y="31177"/>
                    </a:cubicBezTo>
                    <a:cubicBezTo>
                      <a:pt x="9427" y="30839"/>
                      <a:pt x="9662" y="30423"/>
                      <a:pt x="9850" y="29926"/>
                    </a:cubicBezTo>
                    <a:lnTo>
                      <a:pt x="9853" y="29926"/>
                    </a:lnTo>
                    <a:cubicBezTo>
                      <a:pt x="9853" y="29919"/>
                      <a:pt x="9860" y="29912"/>
                      <a:pt x="9866" y="29909"/>
                    </a:cubicBezTo>
                    <a:cubicBezTo>
                      <a:pt x="9870" y="29906"/>
                      <a:pt x="9880" y="29902"/>
                      <a:pt x="9887" y="29902"/>
                    </a:cubicBezTo>
                    <a:lnTo>
                      <a:pt x="9894" y="29902"/>
                    </a:lnTo>
                    <a:cubicBezTo>
                      <a:pt x="9904" y="29902"/>
                      <a:pt x="9911" y="29909"/>
                      <a:pt x="9915" y="29912"/>
                    </a:cubicBezTo>
                    <a:cubicBezTo>
                      <a:pt x="9918" y="29919"/>
                      <a:pt x="9921" y="29926"/>
                      <a:pt x="9921" y="29936"/>
                    </a:cubicBezTo>
                    <a:lnTo>
                      <a:pt x="9921" y="29987"/>
                    </a:lnTo>
                    <a:cubicBezTo>
                      <a:pt x="9921" y="30383"/>
                      <a:pt x="9833" y="30720"/>
                      <a:pt x="9686" y="31010"/>
                    </a:cubicBezTo>
                    <a:cubicBezTo>
                      <a:pt x="9468" y="31443"/>
                      <a:pt x="9120" y="31770"/>
                      <a:pt x="8759" y="32008"/>
                    </a:cubicBezTo>
                    <a:cubicBezTo>
                      <a:pt x="8401" y="32247"/>
                      <a:pt x="8030" y="32396"/>
                      <a:pt x="7764" y="32485"/>
                    </a:cubicBezTo>
                    <a:lnTo>
                      <a:pt x="7669" y="32516"/>
                    </a:lnTo>
                    <a:lnTo>
                      <a:pt x="7757" y="32560"/>
                    </a:lnTo>
                    <a:cubicBezTo>
                      <a:pt x="7795" y="32580"/>
                      <a:pt x="7832" y="32601"/>
                      <a:pt x="7873" y="32621"/>
                    </a:cubicBezTo>
                    <a:cubicBezTo>
                      <a:pt x="8016" y="32693"/>
                      <a:pt x="8163" y="32768"/>
                      <a:pt x="8316" y="32830"/>
                    </a:cubicBezTo>
                    <a:cubicBezTo>
                      <a:pt x="8738" y="32997"/>
                      <a:pt x="9199" y="33102"/>
                      <a:pt x="9652" y="33136"/>
                    </a:cubicBezTo>
                    <a:cubicBezTo>
                      <a:pt x="9740" y="33143"/>
                      <a:pt x="9830" y="33146"/>
                      <a:pt x="9915" y="33146"/>
                    </a:cubicBezTo>
                    <a:cubicBezTo>
                      <a:pt x="10402" y="33146"/>
                      <a:pt x="10838" y="33044"/>
                      <a:pt x="11281" y="32925"/>
                    </a:cubicBezTo>
                    <a:lnTo>
                      <a:pt x="11294" y="32921"/>
                    </a:lnTo>
                    <a:lnTo>
                      <a:pt x="11305" y="32907"/>
                    </a:lnTo>
                    <a:cubicBezTo>
                      <a:pt x="11554" y="32475"/>
                      <a:pt x="11819" y="32053"/>
                      <a:pt x="12109" y="31650"/>
                    </a:cubicBezTo>
                    <a:lnTo>
                      <a:pt x="12133" y="31616"/>
                    </a:lnTo>
                    <a:lnTo>
                      <a:pt x="12102" y="31592"/>
                    </a:lnTo>
                    <a:cubicBezTo>
                      <a:pt x="11905" y="31449"/>
                      <a:pt x="11748" y="31231"/>
                      <a:pt x="11666" y="30944"/>
                    </a:cubicBezTo>
                    <a:cubicBezTo>
                      <a:pt x="11659" y="30931"/>
                      <a:pt x="11659" y="30914"/>
                      <a:pt x="11659" y="30900"/>
                    </a:cubicBezTo>
                    <a:cubicBezTo>
                      <a:pt x="11659" y="30883"/>
                      <a:pt x="11662" y="30867"/>
                      <a:pt x="11670" y="30850"/>
                    </a:cubicBezTo>
                    <a:cubicBezTo>
                      <a:pt x="11676" y="30826"/>
                      <a:pt x="11694" y="30805"/>
                      <a:pt x="11714" y="30785"/>
                    </a:cubicBezTo>
                    <a:cubicBezTo>
                      <a:pt x="11734" y="30768"/>
                      <a:pt x="11761" y="30751"/>
                      <a:pt x="11788" y="30740"/>
                    </a:cubicBezTo>
                    <a:cubicBezTo>
                      <a:pt x="12197" y="30573"/>
                      <a:pt x="12623" y="30379"/>
                      <a:pt x="13053" y="30246"/>
                    </a:cubicBezTo>
                    <a:lnTo>
                      <a:pt x="13224" y="30192"/>
                    </a:lnTo>
                    <a:lnTo>
                      <a:pt x="13046" y="30164"/>
                    </a:lnTo>
                    <a:cubicBezTo>
                      <a:pt x="12450" y="30076"/>
                      <a:pt x="11864" y="29950"/>
                      <a:pt x="11294" y="29766"/>
                    </a:cubicBezTo>
                    <a:cubicBezTo>
                      <a:pt x="9825" y="29285"/>
                      <a:pt x="8452" y="28440"/>
                      <a:pt x="7519" y="27196"/>
                    </a:cubicBezTo>
                    <a:cubicBezTo>
                      <a:pt x="7447" y="27104"/>
                      <a:pt x="7379" y="27005"/>
                      <a:pt x="7314" y="26906"/>
                    </a:cubicBezTo>
                    <a:lnTo>
                      <a:pt x="7239" y="26794"/>
                    </a:lnTo>
                    <a:lnTo>
                      <a:pt x="7239" y="26927"/>
                    </a:lnTo>
                    <a:cubicBezTo>
                      <a:pt x="7239" y="27288"/>
                      <a:pt x="7192" y="27652"/>
                      <a:pt x="7106" y="27997"/>
                    </a:cubicBezTo>
                    <a:cubicBezTo>
                      <a:pt x="7058" y="28198"/>
                      <a:pt x="6994" y="28396"/>
                      <a:pt x="6922" y="28572"/>
                    </a:cubicBezTo>
                    <a:cubicBezTo>
                      <a:pt x="6803" y="28855"/>
                      <a:pt x="6626" y="29176"/>
                      <a:pt x="6398" y="29421"/>
                    </a:cubicBezTo>
                    <a:cubicBezTo>
                      <a:pt x="6281" y="29544"/>
                      <a:pt x="6152" y="29650"/>
                      <a:pt x="6009" y="29722"/>
                    </a:cubicBezTo>
                    <a:cubicBezTo>
                      <a:pt x="5869" y="29796"/>
                      <a:pt x="5715" y="29840"/>
                      <a:pt x="5552" y="29840"/>
                    </a:cubicBezTo>
                    <a:cubicBezTo>
                      <a:pt x="5531" y="29840"/>
                      <a:pt x="5508" y="29837"/>
                      <a:pt x="5487" y="29837"/>
                    </a:cubicBezTo>
                    <a:cubicBezTo>
                      <a:pt x="5467" y="29837"/>
                      <a:pt x="5446" y="29834"/>
                      <a:pt x="5433" y="29827"/>
                    </a:cubicBezTo>
                    <a:cubicBezTo>
                      <a:pt x="5426" y="29824"/>
                      <a:pt x="5419" y="29820"/>
                      <a:pt x="5416" y="29817"/>
                    </a:cubicBezTo>
                    <a:cubicBezTo>
                      <a:pt x="5409" y="29813"/>
                      <a:pt x="5405" y="29810"/>
                      <a:pt x="5405" y="29807"/>
                    </a:cubicBezTo>
                    <a:cubicBezTo>
                      <a:pt x="5405" y="29807"/>
                      <a:pt x="5402" y="29803"/>
                      <a:pt x="5402" y="29799"/>
                    </a:cubicBezTo>
                    <a:lnTo>
                      <a:pt x="5402" y="29783"/>
                    </a:lnTo>
                    <a:cubicBezTo>
                      <a:pt x="5402" y="29769"/>
                      <a:pt x="5405" y="29749"/>
                      <a:pt x="5409" y="29722"/>
                    </a:cubicBezTo>
                    <a:cubicBezTo>
                      <a:pt x="5419" y="29681"/>
                      <a:pt x="5433" y="29626"/>
                      <a:pt x="5454" y="29571"/>
                    </a:cubicBezTo>
                    <a:cubicBezTo>
                      <a:pt x="5484" y="29486"/>
                      <a:pt x="5518" y="29394"/>
                      <a:pt x="5552" y="29316"/>
                    </a:cubicBezTo>
                    <a:cubicBezTo>
                      <a:pt x="5569" y="29275"/>
                      <a:pt x="5583" y="29241"/>
                      <a:pt x="5597" y="29210"/>
                    </a:cubicBezTo>
                    <a:cubicBezTo>
                      <a:pt x="5607" y="29176"/>
                      <a:pt x="5617" y="29152"/>
                      <a:pt x="5624" y="29135"/>
                    </a:cubicBezTo>
                    <a:cubicBezTo>
                      <a:pt x="5715" y="28825"/>
                      <a:pt x="5797" y="28515"/>
                      <a:pt x="5814" y="28188"/>
                    </a:cubicBezTo>
                    <a:cubicBezTo>
                      <a:pt x="5822" y="28089"/>
                      <a:pt x="5822" y="27987"/>
                      <a:pt x="5822" y="27888"/>
                    </a:cubicBezTo>
                    <a:cubicBezTo>
                      <a:pt x="5822" y="27564"/>
                      <a:pt x="5797" y="27240"/>
                      <a:pt x="5760" y="26924"/>
                    </a:cubicBezTo>
                    <a:cubicBezTo>
                      <a:pt x="5668" y="26170"/>
                      <a:pt x="5539" y="25420"/>
                      <a:pt x="5405" y="24674"/>
                    </a:cubicBezTo>
                    <a:cubicBezTo>
                      <a:pt x="5368" y="24470"/>
                      <a:pt x="5331" y="24269"/>
                      <a:pt x="5297" y="24067"/>
                    </a:cubicBezTo>
                    <a:lnTo>
                      <a:pt x="5293" y="24040"/>
                    </a:lnTo>
                    <a:lnTo>
                      <a:pt x="5270" y="24033"/>
                    </a:lnTo>
                    <a:cubicBezTo>
                      <a:pt x="4983" y="23951"/>
                      <a:pt x="4704" y="23816"/>
                      <a:pt x="4441" y="23655"/>
                    </a:cubicBezTo>
                    <a:lnTo>
                      <a:pt x="4350" y="23597"/>
                    </a:lnTo>
                    <a:close/>
                    <a:moveTo>
                      <a:pt x="13731" y="30249"/>
                    </a:moveTo>
                    <a:lnTo>
                      <a:pt x="13718" y="30260"/>
                    </a:lnTo>
                    <a:cubicBezTo>
                      <a:pt x="13486" y="30427"/>
                      <a:pt x="13220" y="30560"/>
                      <a:pt x="12941" y="30675"/>
                    </a:cubicBezTo>
                    <a:cubicBezTo>
                      <a:pt x="12661" y="30791"/>
                      <a:pt x="12372" y="30890"/>
                      <a:pt x="12092" y="30985"/>
                    </a:cubicBezTo>
                    <a:lnTo>
                      <a:pt x="12044" y="31003"/>
                    </a:lnTo>
                    <a:lnTo>
                      <a:pt x="12068" y="31047"/>
                    </a:lnTo>
                    <a:cubicBezTo>
                      <a:pt x="12143" y="31180"/>
                      <a:pt x="12246" y="31282"/>
                      <a:pt x="12368" y="31353"/>
                    </a:cubicBezTo>
                    <a:cubicBezTo>
                      <a:pt x="12491" y="31422"/>
                      <a:pt x="12634" y="31460"/>
                      <a:pt x="12784" y="31460"/>
                    </a:cubicBezTo>
                    <a:cubicBezTo>
                      <a:pt x="12872" y="31460"/>
                      <a:pt x="12961" y="31446"/>
                      <a:pt x="13053" y="31422"/>
                    </a:cubicBezTo>
                    <a:cubicBezTo>
                      <a:pt x="13067" y="31419"/>
                      <a:pt x="13081" y="31419"/>
                      <a:pt x="13094" y="31419"/>
                    </a:cubicBezTo>
                    <a:cubicBezTo>
                      <a:pt x="13114" y="31419"/>
                      <a:pt x="13132" y="31422"/>
                      <a:pt x="13150" y="31428"/>
                    </a:cubicBezTo>
                    <a:lnTo>
                      <a:pt x="13150" y="31428"/>
                    </a:lnTo>
                    <a:cubicBezTo>
                      <a:pt x="13127" y="31497"/>
                      <a:pt x="13114" y="31570"/>
                      <a:pt x="13114" y="31644"/>
                    </a:cubicBezTo>
                    <a:lnTo>
                      <a:pt x="13114" y="31681"/>
                    </a:lnTo>
                    <a:cubicBezTo>
                      <a:pt x="13122" y="31787"/>
                      <a:pt x="13145" y="31885"/>
                      <a:pt x="13186" y="31974"/>
                    </a:cubicBezTo>
                    <a:cubicBezTo>
                      <a:pt x="13227" y="32066"/>
                      <a:pt x="13288" y="32148"/>
                      <a:pt x="13377" y="32216"/>
                    </a:cubicBezTo>
                    <a:cubicBezTo>
                      <a:pt x="13397" y="32233"/>
                      <a:pt x="13418" y="32243"/>
                      <a:pt x="13438" y="32253"/>
                    </a:cubicBezTo>
                    <a:lnTo>
                      <a:pt x="13449" y="32260"/>
                    </a:lnTo>
                    <a:lnTo>
                      <a:pt x="13459" y="32260"/>
                    </a:lnTo>
                    <a:cubicBezTo>
                      <a:pt x="13558" y="32264"/>
                      <a:pt x="13657" y="32274"/>
                      <a:pt x="13755" y="32274"/>
                    </a:cubicBezTo>
                    <a:cubicBezTo>
                      <a:pt x="13902" y="32274"/>
                      <a:pt x="14055" y="32253"/>
                      <a:pt x="14218" y="32182"/>
                    </a:cubicBezTo>
                    <a:cubicBezTo>
                      <a:pt x="14253" y="32165"/>
                      <a:pt x="14283" y="32158"/>
                      <a:pt x="14311" y="32158"/>
                    </a:cubicBezTo>
                    <a:cubicBezTo>
                      <a:pt x="14355" y="32158"/>
                      <a:pt x="14396" y="32175"/>
                      <a:pt x="14426" y="32202"/>
                    </a:cubicBezTo>
                    <a:cubicBezTo>
                      <a:pt x="14457" y="32233"/>
                      <a:pt x="14478" y="32274"/>
                      <a:pt x="14481" y="32332"/>
                    </a:cubicBezTo>
                    <a:cubicBezTo>
                      <a:pt x="14492" y="32427"/>
                      <a:pt x="14515" y="32526"/>
                      <a:pt x="14556" y="32625"/>
                    </a:cubicBezTo>
                    <a:cubicBezTo>
                      <a:pt x="14614" y="32768"/>
                      <a:pt x="14703" y="32904"/>
                      <a:pt x="14819" y="33006"/>
                    </a:cubicBezTo>
                    <a:cubicBezTo>
                      <a:pt x="14873" y="33058"/>
                      <a:pt x="14937" y="33099"/>
                      <a:pt x="15006" y="33129"/>
                    </a:cubicBezTo>
                    <a:cubicBezTo>
                      <a:pt x="15074" y="33157"/>
                      <a:pt x="15149" y="33173"/>
                      <a:pt x="15228" y="33173"/>
                    </a:cubicBezTo>
                    <a:cubicBezTo>
                      <a:pt x="15319" y="33173"/>
                      <a:pt x="15418" y="33150"/>
                      <a:pt x="15517" y="33099"/>
                    </a:cubicBezTo>
                    <a:cubicBezTo>
                      <a:pt x="15602" y="33055"/>
                      <a:pt x="15684" y="32986"/>
                      <a:pt x="15755" y="32907"/>
                    </a:cubicBezTo>
                    <a:cubicBezTo>
                      <a:pt x="15868" y="32789"/>
                      <a:pt x="15964" y="32638"/>
                      <a:pt x="16038" y="32485"/>
                    </a:cubicBezTo>
                    <a:cubicBezTo>
                      <a:pt x="16110" y="32332"/>
                      <a:pt x="16161" y="32175"/>
                      <a:pt x="16178" y="32042"/>
                    </a:cubicBezTo>
                    <a:lnTo>
                      <a:pt x="16181" y="31998"/>
                    </a:lnTo>
                    <a:lnTo>
                      <a:pt x="16137" y="31998"/>
                    </a:lnTo>
                    <a:cubicBezTo>
                      <a:pt x="16110" y="31995"/>
                      <a:pt x="16079" y="31995"/>
                      <a:pt x="16052" y="31991"/>
                    </a:cubicBezTo>
                    <a:cubicBezTo>
                      <a:pt x="15857" y="31971"/>
                      <a:pt x="15629" y="31923"/>
                      <a:pt x="15412" y="31838"/>
                    </a:cubicBezTo>
                    <a:cubicBezTo>
                      <a:pt x="15197" y="31753"/>
                      <a:pt x="14995" y="31633"/>
                      <a:pt x="14860" y="31476"/>
                    </a:cubicBezTo>
                    <a:lnTo>
                      <a:pt x="14860" y="31473"/>
                    </a:lnTo>
                    <a:cubicBezTo>
                      <a:pt x="14658" y="31276"/>
                      <a:pt x="14515" y="31020"/>
                      <a:pt x="14467" y="30703"/>
                    </a:cubicBezTo>
                    <a:cubicBezTo>
                      <a:pt x="14451" y="30587"/>
                      <a:pt x="14426" y="30464"/>
                      <a:pt x="14416" y="30342"/>
                    </a:cubicBezTo>
                    <a:lnTo>
                      <a:pt x="14416" y="30304"/>
                    </a:lnTo>
                    <a:lnTo>
                      <a:pt x="14379" y="30304"/>
                    </a:lnTo>
                    <a:cubicBezTo>
                      <a:pt x="14222" y="30294"/>
                      <a:pt x="14069" y="30284"/>
                      <a:pt x="13912" y="30270"/>
                    </a:cubicBezTo>
                    <a:cubicBezTo>
                      <a:pt x="13854" y="30263"/>
                      <a:pt x="13803" y="30260"/>
                      <a:pt x="13748" y="30253"/>
                    </a:cubicBezTo>
                    <a:lnTo>
                      <a:pt x="13731" y="30249"/>
                    </a:lnTo>
                    <a:close/>
                    <a:moveTo>
                      <a:pt x="4180" y="32983"/>
                    </a:moveTo>
                    <a:lnTo>
                      <a:pt x="4180" y="32983"/>
                    </a:lnTo>
                    <a:cubicBezTo>
                      <a:pt x="4210" y="33076"/>
                      <a:pt x="4248" y="33165"/>
                      <a:pt x="4291" y="33245"/>
                    </a:cubicBezTo>
                    <a:cubicBezTo>
                      <a:pt x="4345" y="33351"/>
                      <a:pt x="4411" y="33439"/>
                      <a:pt x="4475" y="33504"/>
                    </a:cubicBezTo>
                    <a:cubicBezTo>
                      <a:pt x="4591" y="33627"/>
                      <a:pt x="4731" y="33716"/>
                      <a:pt x="4877" y="33774"/>
                    </a:cubicBezTo>
                    <a:cubicBezTo>
                      <a:pt x="5024" y="33832"/>
                      <a:pt x="5184" y="33859"/>
                      <a:pt x="5341" y="33859"/>
                    </a:cubicBezTo>
                    <a:cubicBezTo>
                      <a:pt x="5491" y="33859"/>
                      <a:pt x="5644" y="33834"/>
                      <a:pt x="5790" y="33787"/>
                    </a:cubicBezTo>
                    <a:lnTo>
                      <a:pt x="5790" y="33787"/>
                    </a:lnTo>
                    <a:cubicBezTo>
                      <a:pt x="5791" y="33808"/>
                      <a:pt x="5791" y="33829"/>
                      <a:pt x="5791" y="33848"/>
                    </a:cubicBezTo>
                    <a:cubicBezTo>
                      <a:pt x="5791" y="34057"/>
                      <a:pt x="5712" y="34241"/>
                      <a:pt x="5583" y="34370"/>
                    </a:cubicBezTo>
                    <a:cubicBezTo>
                      <a:pt x="5457" y="34502"/>
                      <a:pt x="5286" y="34581"/>
                      <a:pt x="5106" y="34581"/>
                    </a:cubicBezTo>
                    <a:cubicBezTo>
                      <a:pt x="5014" y="34581"/>
                      <a:pt x="4918" y="34560"/>
                      <a:pt x="4826" y="34516"/>
                    </a:cubicBezTo>
                    <a:cubicBezTo>
                      <a:pt x="4731" y="34472"/>
                      <a:pt x="4639" y="34404"/>
                      <a:pt x="4554" y="34308"/>
                    </a:cubicBezTo>
                    <a:cubicBezTo>
                      <a:pt x="4513" y="34261"/>
                      <a:pt x="4465" y="34192"/>
                      <a:pt x="4414" y="34114"/>
                    </a:cubicBezTo>
                    <a:cubicBezTo>
                      <a:pt x="4342" y="33991"/>
                      <a:pt x="4268" y="33841"/>
                      <a:pt x="4213" y="33684"/>
                    </a:cubicBezTo>
                    <a:cubicBezTo>
                      <a:pt x="4155" y="33531"/>
                      <a:pt x="4121" y="33371"/>
                      <a:pt x="4121" y="33235"/>
                    </a:cubicBezTo>
                    <a:cubicBezTo>
                      <a:pt x="4121" y="33170"/>
                      <a:pt x="4128" y="33112"/>
                      <a:pt x="4145" y="33058"/>
                    </a:cubicBezTo>
                    <a:cubicBezTo>
                      <a:pt x="4154" y="33031"/>
                      <a:pt x="4165" y="33006"/>
                      <a:pt x="4180" y="32983"/>
                    </a:cubicBezTo>
                    <a:close/>
                    <a:moveTo>
                      <a:pt x="4219" y="32822"/>
                    </a:moveTo>
                    <a:lnTo>
                      <a:pt x="4169" y="32871"/>
                    </a:lnTo>
                    <a:cubicBezTo>
                      <a:pt x="4121" y="32915"/>
                      <a:pt x="4090" y="32973"/>
                      <a:pt x="4067" y="33034"/>
                    </a:cubicBezTo>
                    <a:cubicBezTo>
                      <a:pt x="4046" y="33096"/>
                      <a:pt x="4039" y="33163"/>
                      <a:pt x="4039" y="33235"/>
                    </a:cubicBezTo>
                    <a:cubicBezTo>
                      <a:pt x="4039" y="33337"/>
                      <a:pt x="4056" y="33443"/>
                      <a:pt x="4084" y="33552"/>
                    </a:cubicBezTo>
                    <a:cubicBezTo>
                      <a:pt x="4128" y="33716"/>
                      <a:pt x="4196" y="33879"/>
                      <a:pt x="4271" y="34022"/>
                    </a:cubicBezTo>
                    <a:cubicBezTo>
                      <a:pt x="4305" y="34093"/>
                      <a:pt x="4345" y="34159"/>
                      <a:pt x="4383" y="34216"/>
                    </a:cubicBezTo>
                    <a:cubicBezTo>
                      <a:pt x="4421" y="34274"/>
                      <a:pt x="4458" y="34322"/>
                      <a:pt x="4493" y="34363"/>
                    </a:cubicBezTo>
                    <a:cubicBezTo>
                      <a:pt x="4584" y="34466"/>
                      <a:pt x="4687" y="34540"/>
                      <a:pt x="4789" y="34591"/>
                    </a:cubicBezTo>
                    <a:cubicBezTo>
                      <a:pt x="4894" y="34639"/>
                      <a:pt x="5000" y="34663"/>
                      <a:pt x="5106" y="34663"/>
                    </a:cubicBezTo>
                    <a:cubicBezTo>
                      <a:pt x="5311" y="34663"/>
                      <a:pt x="5501" y="34574"/>
                      <a:pt x="5644" y="34428"/>
                    </a:cubicBezTo>
                    <a:cubicBezTo>
                      <a:pt x="5784" y="34282"/>
                      <a:pt x="5872" y="34080"/>
                      <a:pt x="5872" y="33848"/>
                    </a:cubicBezTo>
                    <a:cubicBezTo>
                      <a:pt x="5872" y="33807"/>
                      <a:pt x="5872" y="33766"/>
                      <a:pt x="5866" y="33725"/>
                    </a:cubicBezTo>
                    <a:lnTo>
                      <a:pt x="5859" y="33675"/>
                    </a:lnTo>
                    <a:lnTo>
                      <a:pt x="5811" y="33692"/>
                    </a:lnTo>
                    <a:cubicBezTo>
                      <a:pt x="5658" y="33750"/>
                      <a:pt x="5498" y="33777"/>
                      <a:pt x="5341" y="33777"/>
                    </a:cubicBezTo>
                    <a:cubicBezTo>
                      <a:pt x="5194" y="33777"/>
                      <a:pt x="5045" y="33753"/>
                      <a:pt x="4908" y="33698"/>
                    </a:cubicBezTo>
                    <a:cubicBezTo>
                      <a:pt x="4772" y="33644"/>
                      <a:pt x="4642" y="33558"/>
                      <a:pt x="4534" y="33446"/>
                    </a:cubicBezTo>
                    <a:cubicBezTo>
                      <a:pt x="4475" y="33388"/>
                      <a:pt x="4414" y="33303"/>
                      <a:pt x="4363" y="33208"/>
                    </a:cubicBezTo>
                    <a:cubicBezTo>
                      <a:pt x="4312" y="33112"/>
                      <a:pt x="4268" y="33000"/>
                      <a:pt x="4237" y="32887"/>
                    </a:cubicBezTo>
                    <a:lnTo>
                      <a:pt x="4219" y="32822"/>
                    </a:lnTo>
                    <a:close/>
                    <a:moveTo>
                      <a:pt x="6057" y="32503"/>
                    </a:moveTo>
                    <a:cubicBezTo>
                      <a:pt x="6193" y="32503"/>
                      <a:pt x="6329" y="32526"/>
                      <a:pt x="6479" y="32601"/>
                    </a:cubicBezTo>
                    <a:cubicBezTo>
                      <a:pt x="6663" y="32690"/>
                      <a:pt x="6807" y="32816"/>
                      <a:pt x="6926" y="32962"/>
                    </a:cubicBezTo>
                    <a:cubicBezTo>
                      <a:pt x="7045" y="33102"/>
                      <a:pt x="7142" y="33264"/>
                      <a:pt x="7245" y="33426"/>
                    </a:cubicBezTo>
                    <a:lnTo>
                      <a:pt x="7245" y="33426"/>
                    </a:lnTo>
                    <a:cubicBezTo>
                      <a:pt x="7203" y="34001"/>
                      <a:pt x="6991" y="34548"/>
                      <a:pt x="6653" y="35010"/>
                    </a:cubicBezTo>
                    <a:lnTo>
                      <a:pt x="6653" y="35010"/>
                    </a:lnTo>
                    <a:cubicBezTo>
                      <a:pt x="6638" y="34997"/>
                      <a:pt x="6622" y="34985"/>
                      <a:pt x="6602" y="34977"/>
                    </a:cubicBezTo>
                    <a:cubicBezTo>
                      <a:pt x="6575" y="34961"/>
                      <a:pt x="6544" y="34953"/>
                      <a:pt x="6512" y="34950"/>
                    </a:cubicBezTo>
                    <a:lnTo>
                      <a:pt x="6512" y="34950"/>
                    </a:lnTo>
                    <a:cubicBezTo>
                      <a:pt x="6435" y="34700"/>
                      <a:pt x="6360" y="34446"/>
                      <a:pt x="6286" y="34194"/>
                    </a:cubicBezTo>
                    <a:lnTo>
                      <a:pt x="6286" y="34194"/>
                    </a:lnTo>
                    <a:cubicBezTo>
                      <a:pt x="6361" y="34228"/>
                      <a:pt x="6442" y="34247"/>
                      <a:pt x="6527" y="34247"/>
                    </a:cubicBezTo>
                    <a:cubicBezTo>
                      <a:pt x="6622" y="34247"/>
                      <a:pt x="6721" y="34220"/>
                      <a:pt x="6810" y="34159"/>
                    </a:cubicBezTo>
                    <a:cubicBezTo>
                      <a:pt x="6824" y="34145"/>
                      <a:pt x="6837" y="34131"/>
                      <a:pt x="6844" y="34114"/>
                    </a:cubicBezTo>
                    <a:cubicBezTo>
                      <a:pt x="6854" y="34097"/>
                      <a:pt x="6857" y="34080"/>
                      <a:pt x="6857" y="34063"/>
                    </a:cubicBezTo>
                    <a:cubicBezTo>
                      <a:pt x="6857" y="34032"/>
                      <a:pt x="6844" y="33999"/>
                      <a:pt x="6824" y="33975"/>
                    </a:cubicBezTo>
                    <a:cubicBezTo>
                      <a:pt x="6813" y="33964"/>
                      <a:pt x="6799" y="33954"/>
                      <a:pt x="6783" y="33944"/>
                    </a:cubicBezTo>
                    <a:cubicBezTo>
                      <a:pt x="6769" y="33937"/>
                      <a:pt x="6752" y="33930"/>
                      <a:pt x="6731" y="33930"/>
                    </a:cubicBezTo>
                    <a:cubicBezTo>
                      <a:pt x="6599" y="33930"/>
                      <a:pt x="6472" y="33882"/>
                      <a:pt x="6380" y="33807"/>
                    </a:cubicBezTo>
                    <a:cubicBezTo>
                      <a:pt x="6333" y="33774"/>
                      <a:pt x="6295" y="33725"/>
                      <a:pt x="6264" y="33678"/>
                    </a:cubicBezTo>
                    <a:cubicBezTo>
                      <a:pt x="6237" y="33627"/>
                      <a:pt x="6220" y="33569"/>
                      <a:pt x="6217" y="33508"/>
                    </a:cubicBezTo>
                    <a:lnTo>
                      <a:pt x="6217" y="33480"/>
                    </a:lnTo>
                    <a:lnTo>
                      <a:pt x="6217" y="33433"/>
                    </a:lnTo>
                    <a:cubicBezTo>
                      <a:pt x="6217" y="33426"/>
                      <a:pt x="6220" y="33419"/>
                      <a:pt x="6220" y="33409"/>
                    </a:cubicBezTo>
                    <a:cubicBezTo>
                      <a:pt x="6220" y="33374"/>
                      <a:pt x="6210" y="33337"/>
                      <a:pt x="6196" y="33307"/>
                    </a:cubicBezTo>
                    <a:cubicBezTo>
                      <a:pt x="6179" y="33272"/>
                      <a:pt x="6155" y="33245"/>
                      <a:pt x="6128" y="33221"/>
                    </a:cubicBezTo>
                    <a:cubicBezTo>
                      <a:pt x="6104" y="33204"/>
                      <a:pt x="6080" y="33190"/>
                      <a:pt x="6057" y="33184"/>
                    </a:cubicBezTo>
                    <a:cubicBezTo>
                      <a:pt x="6033" y="33173"/>
                      <a:pt x="6009" y="33170"/>
                      <a:pt x="5985" y="33170"/>
                    </a:cubicBezTo>
                    <a:cubicBezTo>
                      <a:pt x="5954" y="33170"/>
                      <a:pt x="5920" y="33177"/>
                      <a:pt x="5893" y="33187"/>
                    </a:cubicBezTo>
                    <a:cubicBezTo>
                      <a:pt x="5849" y="33204"/>
                      <a:pt x="5805" y="33228"/>
                      <a:pt x="5767" y="33248"/>
                    </a:cubicBezTo>
                    <a:cubicBezTo>
                      <a:pt x="5726" y="33269"/>
                      <a:pt x="5688" y="33293"/>
                      <a:pt x="5654" y="33303"/>
                    </a:cubicBezTo>
                    <a:cubicBezTo>
                      <a:pt x="5552" y="33341"/>
                      <a:pt x="5450" y="33365"/>
                      <a:pt x="5344" y="33365"/>
                    </a:cubicBezTo>
                    <a:cubicBezTo>
                      <a:pt x="5279" y="33365"/>
                      <a:pt x="5212" y="33354"/>
                      <a:pt x="5150" y="33334"/>
                    </a:cubicBezTo>
                    <a:cubicBezTo>
                      <a:pt x="5102" y="33320"/>
                      <a:pt x="5048" y="33293"/>
                      <a:pt x="4990" y="33255"/>
                    </a:cubicBezTo>
                    <a:cubicBezTo>
                      <a:pt x="4905" y="33201"/>
                      <a:pt x="4820" y="33123"/>
                      <a:pt x="4754" y="33044"/>
                    </a:cubicBezTo>
                    <a:cubicBezTo>
                      <a:pt x="4721" y="33003"/>
                      <a:pt x="4690" y="32962"/>
                      <a:pt x="4669" y="32921"/>
                    </a:cubicBezTo>
                    <a:cubicBezTo>
                      <a:pt x="4646" y="32884"/>
                      <a:pt x="4632" y="32846"/>
                      <a:pt x="4625" y="32813"/>
                    </a:cubicBezTo>
                    <a:cubicBezTo>
                      <a:pt x="4622" y="32795"/>
                      <a:pt x="4622" y="32785"/>
                      <a:pt x="4622" y="32772"/>
                    </a:cubicBezTo>
                    <a:cubicBezTo>
                      <a:pt x="4622" y="32754"/>
                      <a:pt x="4625" y="32741"/>
                      <a:pt x="4628" y="32731"/>
                    </a:cubicBezTo>
                    <a:cubicBezTo>
                      <a:pt x="4636" y="32710"/>
                      <a:pt x="4646" y="32693"/>
                      <a:pt x="4663" y="32679"/>
                    </a:cubicBezTo>
                    <a:cubicBezTo>
                      <a:pt x="4677" y="32669"/>
                      <a:pt x="4693" y="32662"/>
                      <a:pt x="4713" y="32652"/>
                    </a:cubicBezTo>
                    <a:cubicBezTo>
                      <a:pt x="4745" y="32642"/>
                      <a:pt x="4782" y="32635"/>
                      <a:pt x="4826" y="32629"/>
                    </a:cubicBezTo>
                    <a:cubicBezTo>
                      <a:pt x="4867" y="32625"/>
                      <a:pt x="4911" y="32625"/>
                      <a:pt x="4959" y="32625"/>
                    </a:cubicBezTo>
                    <a:cubicBezTo>
                      <a:pt x="5051" y="32625"/>
                      <a:pt x="5143" y="32629"/>
                      <a:pt x="5221" y="32629"/>
                    </a:cubicBezTo>
                    <a:cubicBezTo>
                      <a:pt x="5259" y="32629"/>
                      <a:pt x="5290" y="32629"/>
                      <a:pt x="5320" y="32625"/>
                    </a:cubicBezTo>
                    <a:cubicBezTo>
                      <a:pt x="5457" y="32601"/>
                      <a:pt x="5583" y="32570"/>
                      <a:pt x="5702" y="32543"/>
                    </a:cubicBezTo>
                    <a:cubicBezTo>
                      <a:pt x="5825" y="32519"/>
                      <a:pt x="5940" y="32503"/>
                      <a:pt x="6057" y="32503"/>
                    </a:cubicBezTo>
                    <a:close/>
                    <a:moveTo>
                      <a:pt x="6057" y="32421"/>
                    </a:moveTo>
                    <a:cubicBezTo>
                      <a:pt x="5931" y="32421"/>
                      <a:pt x="5811" y="32441"/>
                      <a:pt x="5688" y="32465"/>
                    </a:cubicBezTo>
                    <a:cubicBezTo>
                      <a:pt x="5562" y="32489"/>
                      <a:pt x="5440" y="32519"/>
                      <a:pt x="5306" y="32543"/>
                    </a:cubicBezTo>
                    <a:cubicBezTo>
                      <a:pt x="5286" y="32547"/>
                      <a:pt x="5256" y="32550"/>
                      <a:pt x="5221" y="32550"/>
                    </a:cubicBezTo>
                    <a:cubicBezTo>
                      <a:pt x="5150" y="32550"/>
                      <a:pt x="5055" y="32543"/>
                      <a:pt x="4959" y="32543"/>
                    </a:cubicBezTo>
                    <a:cubicBezTo>
                      <a:pt x="4908" y="32543"/>
                      <a:pt x="4861" y="32543"/>
                      <a:pt x="4812" y="32550"/>
                    </a:cubicBezTo>
                    <a:cubicBezTo>
                      <a:pt x="4779" y="32553"/>
                      <a:pt x="4745" y="32560"/>
                      <a:pt x="4713" y="32567"/>
                    </a:cubicBezTo>
                    <a:cubicBezTo>
                      <a:pt x="4666" y="32580"/>
                      <a:pt x="4625" y="32601"/>
                      <a:pt x="4591" y="32635"/>
                    </a:cubicBezTo>
                    <a:cubicBezTo>
                      <a:pt x="4574" y="32652"/>
                      <a:pt x="4561" y="32673"/>
                      <a:pt x="4554" y="32696"/>
                    </a:cubicBezTo>
                    <a:cubicBezTo>
                      <a:pt x="4543" y="32720"/>
                      <a:pt x="4540" y="32744"/>
                      <a:pt x="4540" y="32772"/>
                    </a:cubicBezTo>
                    <a:cubicBezTo>
                      <a:pt x="4540" y="32789"/>
                      <a:pt x="4540" y="32805"/>
                      <a:pt x="4543" y="32826"/>
                    </a:cubicBezTo>
                    <a:cubicBezTo>
                      <a:pt x="4557" y="32887"/>
                      <a:pt x="4584" y="32948"/>
                      <a:pt x="4625" y="33006"/>
                    </a:cubicBezTo>
                    <a:cubicBezTo>
                      <a:pt x="4683" y="33099"/>
                      <a:pt x="4765" y="33184"/>
                      <a:pt x="4853" y="33255"/>
                    </a:cubicBezTo>
                    <a:cubicBezTo>
                      <a:pt x="4898" y="33293"/>
                      <a:pt x="4946" y="33324"/>
                      <a:pt x="4990" y="33351"/>
                    </a:cubicBezTo>
                    <a:cubicBezTo>
                      <a:pt x="5037" y="33378"/>
                      <a:pt x="5082" y="33398"/>
                      <a:pt x="5122" y="33412"/>
                    </a:cubicBezTo>
                    <a:cubicBezTo>
                      <a:pt x="5198" y="33436"/>
                      <a:pt x="5273" y="33446"/>
                      <a:pt x="5344" y="33446"/>
                    </a:cubicBezTo>
                    <a:cubicBezTo>
                      <a:pt x="5460" y="33446"/>
                      <a:pt x="5576" y="33423"/>
                      <a:pt x="5682" y="33382"/>
                    </a:cubicBezTo>
                    <a:cubicBezTo>
                      <a:pt x="5740" y="33357"/>
                      <a:pt x="5794" y="33327"/>
                      <a:pt x="5845" y="33300"/>
                    </a:cubicBezTo>
                    <a:cubicBezTo>
                      <a:pt x="5869" y="33286"/>
                      <a:pt x="5896" y="33272"/>
                      <a:pt x="5920" y="33266"/>
                    </a:cubicBezTo>
                    <a:cubicBezTo>
                      <a:pt x="5944" y="33259"/>
                      <a:pt x="5965" y="33252"/>
                      <a:pt x="5985" y="33252"/>
                    </a:cubicBezTo>
                    <a:cubicBezTo>
                      <a:pt x="6002" y="33252"/>
                      <a:pt x="6016" y="33255"/>
                      <a:pt x="6030" y="33262"/>
                    </a:cubicBezTo>
                    <a:cubicBezTo>
                      <a:pt x="6047" y="33266"/>
                      <a:pt x="6060" y="33275"/>
                      <a:pt x="6077" y="33286"/>
                    </a:cubicBezTo>
                    <a:cubicBezTo>
                      <a:pt x="6097" y="33303"/>
                      <a:pt x="6111" y="33320"/>
                      <a:pt x="6121" y="33341"/>
                    </a:cubicBezTo>
                    <a:cubicBezTo>
                      <a:pt x="6132" y="33365"/>
                      <a:pt x="6138" y="33388"/>
                      <a:pt x="6138" y="33409"/>
                    </a:cubicBezTo>
                    <a:cubicBezTo>
                      <a:pt x="6138" y="33415"/>
                      <a:pt x="6138" y="33419"/>
                      <a:pt x="6135" y="33426"/>
                    </a:cubicBezTo>
                    <a:lnTo>
                      <a:pt x="6135" y="33480"/>
                    </a:lnTo>
                    <a:lnTo>
                      <a:pt x="6135" y="33514"/>
                    </a:lnTo>
                    <a:cubicBezTo>
                      <a:pt x="6138" y="33590"/>
                      <a:pt x="6162" y="33657"/>
                      <a:pt x="6193" y="33716"/>
                    </a:cubicBezTo>
                    <a:cubicBezTo>
                      <a:pt x="6244" y="33807"/>
                      <a:pt x="6322" y="33879"/>
                      <a:pt x="6418" y="33930"/>
                    </a:cubicBezTo>
                    <a:cubicBezTo>
                      <a:pt x="6509" y="33981"/>
                      <a:pt x="6617" y="34011"/>
                      <a:pt x="6728" y="34012"/>
                    </a:cubicBezTo>
                    <a:lnTo>
                      <a:pt x="6728" y="34012"/>
                    </a:lnTo>
                    <a:lnTo>
                      <a:pt x="6728" y="34012"/>
                    </a:lnTo>
                    <a:cubicBezTo>
                      <a:pt x="6735" y="34012"/>
                      <a:pt x="6742" y="34016"/>
                      <a:pt x="6745" y="34019"/>
                    </a:cubicBezTo>
                    <a:cubicBezTo>
                      <a:pt x="6755" y="34022"/>
                      <a:pt x="6762" y="34029"/>
                      <a:pt x="6766" y="34036"/>
                    </a:cubicBezTo>
                    <a:cubicBezTo>
                      <a:pt x="6772" y="34046"/>
                      <a:pt x="6775" y="34057"/>
                      <a:pt x="6775" y="34063"/>
                    </a:cubicBezTo>
                    <a:cubicBezTo>
                      <a:pt x="6775" y="34070"/>
                      <a:pt x="6772" y="34073"/>
                      <a:pt x="6772" y="34080"/>
                    </a:cubicBezTo>
                    <a:cubicBezTo>
                      <a:pt x="6769" y="34084"/>
                      <a:pt x="6766" y="34087"/>
                      <a:pt x="6762" y="34090"/>
                    </a:cubicBezTo>
                    <a:cubicBezTo>
                      <a:pt x="6687" y="34145"/>
                      <a:pt x="6605" y="34165"/>
                      <a:pt x="6527" y="34165"/>
                    </a:cubicBezTo>
                    <a:cubicBezTo>
                      <a:pt x="6428" y="34165"/>
                      <a:pt x="6326" y="34131"/>
                      <a:pt x="6241" y="34077"/>
                    </a:cubicBezTo>
                    <a:lnTo>
                      <a:pt x="6149" y="34016"/>
                    </a:lnTo>
                    <a:lnTo>
                      <a:pt x="6149" y="34016"/>
                    </a:lnTo>
                    <a:lnTo>
                      <a:pt x="6179" y="34121"/>
                    </a:lnTo>
                    <a:cubicBezTo>
                      <a:pt x="6264" y="34414"/>
                      <a:pt x="6353" y="34707"/>
                      <a:pt x="6442" y="35000"/>
                    </a:cubicBezTo>
                    <a:lnTo>
                      <a:pt x="6452" y="35031"/>
                    </a:lnTo>
                    <a:lnTo>
                      <a:pt x="6486" y="35031"/>
                    </a:lnTo>
                    <a:cubicBezTo>
                      <a:pt x="6517" y="35031"/>
                      <a:pt x="6544" y="35038"/>
                      <a:pt x="6564" y="35048"/>
                    </a:cubicBezTo>
                    <a:cubicBezTo>
                      <a:pt x="6588" y="35059"/>
                      <a:pt x="6609" y="35075"/>
                      <a:pt x="6622" y="35099"/>
                    </a:cubicBezTo>
                    <a:lnTo>
                      <a:pt x="6653" y="35147"/>
                    </a:lnTo>
                    <a:lnTo>
                      <a:pt x="6687" y="35099"/>
                    </a:lnTo>
                    <a:cubicBezTo>
                      <a:pt x="7055" y="34615"/>
                      <a:pt x="7287" y="34036"/>
                      <a:pt x="7328" y="33423"/>
                    </a:cubicBezTo>
                    <a:lnTo>
                      <a:pt x="7328" y="33409"/>
                    </a:lnTo>
                    <a:lnTo>
                      <a:pt x="7321" y="33395"/>
                    </a:lnTo>
                    <a:cubicBezTo>
                      <a:pt x="7219" y="33228"/>
                      <a:pt x="7117" y="33061"/>
                      <a:pt x="6991" y="32907"/>
                    </a:cubicBezTo>
                    <a:cubicBezTo>
                      <a:pt x="6865" y="32758"/>
                      <a:pt x="6714" y="32621"/>
                      <a:pt x="6517" y="32526"/>
                    </a:cubicBezTo>
                    <a:cubicBezTo>
                      <a:pt x="6357" y="32448"/>
                      <a:pt x="6203" y="32421"/>
                      <a:pt x="6057" y="32421"/>
                    </a:cubicBezTo>
                    <a:close/>
                    <a:moveTo>
                      <a:pt x="7361" y="32792"/>
                    </a:moveTo>
                    <a:lnTo>
                      <a:pt x="7361" y="32792"/>
                    </a:lnTo>
                    <a:cubicBezTo>
                      <a:pt x="7684" y="33090"/>
                      <a:pt x="8097" y="33309"/>
                      <a:pt x="8551" y="33460"/>
                    </a:cubicBezTo>
                    <a:cubicBezTo>
                      <a:pt x="9056" y="33623"/>
                      <a:pt x="9605" y="33705"/>
                      <a:pt x="10136" y="33705"/>
                    </a:cubicBezTo>
                    <a:cubicBezTo>
                      <a:pt x="10363" y="33705"/>
                      <a:pt x="10585" y="33686"/>
                      <a:pt x="10800" y="33658"/>
                    </a:cubicBezTo>
                    <a:lnTo>
                      <a:pt x="10800" y="33658"/>
                    </a:lnTo>
                    <a:cubicBezTo>
                      <a:pt x="10643" y="33954"/>
                      <a:pt x="10492" y="34247"/>
                      <a:pt x="10347" y="34533"/>
                    </a:cubicBezTo>
                    <a:cubicBezTo>
                      <a:pt x="10120" y="34982"/>
                      <a:pt x="9905" y="35435"/>
                      <a:pt x="9697" y="35890"/>
                    </a:cubicBezTo>
                    <a:lnTo>
                      <a:pt x="9682" y="35890"/>
                    </a:lnTo>
                    <a:cubicBezTo>
                      <a:pt x="9646" y="35890"/>
                      <a:pt x="9610" y="35894"/>
                      <a:pt x="9572" y="35905"/>
                    </a:cubicBezTo>
                    <a:lnTo>
                      <a:pt x="9572" y="35905"/>
                    </a:lnTo>
                    <a:cubicBezTo>
                      <a:pt x="9474" y="35728"/>
                      <a:pt x="9370" y="35556"/>
                      <a:pt x="9267" y="35386"/>
                    </a:cubicBezTo>
                    <a:cubicBezTo>
                      <a:pt x="9028" y="34993"/>
                      <a:pt x="8783" y="34605"/>
                      <a:pt x="8513" y="34230"/>
                    </a:cubicBezTo>
                    <a:cubicBezTo>
                      <a:pt x="8378" y="34039"/>
                      <a:pt x="8235" y="33852"/>
                      <a:pt x="8081" y="33671"/>
                    </a:cubicBezTo>
                    <a:cubicBezTo>
                      <a:pt x="8002" y="33576"/>
                      <a:pt x="7917" y="33487"/>
                      <a:pt x="7839" y="33395"/>
                    </a:cubicBezTo>
                    <a:cubicBezTo>
                      <a:pt x="7812" y="33365"/>
                      <a:pt x="7788" y="33327"/>
                      <a:pt x="7760" y="33289"/>
                    </a:cubicBezTo>
                    <a:cubicBezTo>
                      <a:pt x="7733" y="33252"/>
                      <a:pt x="7703" y="33214"/>
                      <a:pt x="7662" y="33184"/>
                    </a:cubicBezTo>
                    <a:lnTo>
                      <a:pt x="7662" y="33181"/>
                    </a:lnTo>
                    <a:cubicBezTo>
                      <a:pt x="7645" y="33170"/>
                      <a:pt x="7628" y="33157"/>
                      <a:pt x="7611" y="33146"/>
                    </a:cubicBezTo>
                    <a:cubicBezTo>
                      <a:pt x="7593" y="33136"/>
                      <a:pt x="7576" y="33126"/>
                      <a:pt x="7566" y="33116"/>
                    </a:cubicBezTo>
                    <a:cubicBezTo>
                      <a:pt x="7522" y="33082"/>
                      <a:pt x="7491" y="33030"/>
                      <a:pt x="7461" y="32976"/>
                    </a:cubicBezTo>
                    <a:cubicBezTo>
                      <a:pt x="7430" y="32918"/>
                      <a:pt x="7403" y="32853"/>
                      <a:pt x="7365" y="32799"/>
                    </a:cubicBezTo>
                    <a:cubicBezTo>
                      <a:pt x="7364" y="32796"/>
                      <a:pt x="7362" y="32794"/>
                      <a:pt x="7361" y="32792"/>
                    </a:cubicBezTo>
                    <a:close/>
                    <a:moveTo>
                      <a:pt x="7301" y="32618"/>
                    </a:moveTo>
                    <a:lnTo>
                      <a:pt x="7277" y="32621"/>
                    </a:lnTo>
                    <a:cubicBezTo>
                      <a:pt x="7256" y="32629"/>
                      <a:pt x="7236" y="32632"/>
                      <a:pt x="7215" y="32635"/>
                    </a:cubicBezTo>
                    <a:lnTo>
                      <a:pt x="7147" y="32646"/>
                    </a:lnTo>
                    <a:lnTo>
                      <a:pt x="7188" y="32700"/>
                    </a:lnTo>
                    <a:cubicBezTo>
                      <a:pt x="7229" y="32748"/>
                      <a:pt x="7266" y="32795"/>
                      <a:pt x="7297" y="32846"/>
                    </a:cubicBezTo>
                    <a:cubicBezTo>
                      <a:pt x="7331" y="32891"/>
                      <a:pt x="7359" y="32952"/>
                      <a:pt x="7389" y="33014"/>
                    </a:cubicBezTo>
                    <a:cubicBezTo>
                      <a:pt x="7420" y="33071"/>
                      <a:pt x="7458" y="33132"/>
                      <a:pt x="7515" y="33181"/>
                    </a:cubicBezTo>
                    <a:lnTo>
                      <a:pt x="7512" y="33181"/>
                    </a:lnTo>
                    <a:cubicBezTo>
                      <a:pt x="7532" y="33194"/>
                      <a:pt x="7549" y="33204"/>
                      <a:pt x="7566" y="33218"/>
                    </a:cubicBezTo>
                    <a:cubicBezTo>
                      <a:pt x="7584" y="33228"/>
                      <a:pt x="7601" y="33239"/>
                      <a:pt x="7614" y="33248"/>
                    </a:cubicBezTo>
                    <a:lnTo>
                      <a:pt x="7614" y="33248"/>
                    </a:lnTo>
                    <a:lnTo>
                      <a:pt x="7614" y="33248"/>
                    </a:lnTo>
                    <a:cubicBezTo>
                      <a:pt x="7644" y="33272"/>
                      <a:pt x="7670" y="33305"/>
                      <a:pt x="7692" y="33337"/>
                    </a:cubicBezTo>
                    <a:cubicBezTo>
                      <a:pt x="7719" y="33374"/>
                      <a:pt x="7747" y="33412"/>
                      <a:pt x="7774" y="33450"/>
                    </a:cubicBezTo>
                    <a:cubicBezTo>
                      <a:pt x="7856" y="33541"/>
                      <a:pt x="7941" y="33630"/>
                      <a:pt x="8019" y="33722"/>
                    </a:cubicBezTo>
                    <a:cubicBezTo>
                      <a:pt x="8169" y="33903"/>
                      <a:pt x="8309" y="34087"/>
                      <a:pt x="8449" y="34277"/>
                    </a:cubicBezTo>
                    <a:cubicBezTo>
                      <a:pt x="8715" y="34650"/>
                      <a:pt x="8957" y="35038"/>
                      <a:pt x="9199" y="35427"/>
                    </a:cubicBezTo>
                    <a:cubicBezTo>
                      <a:pt x="9308" y="35607"/>
                      <a:pt x="9413" y="35787"/>
                      <a:pt x="9515" y="35975"/>
                    </a:cubicBezTo>
                    <a:lnTo>
                      <a:pt x="9533" y="36006"/>
                    </a:lnTo>
                    <a:lnTo>
                      <a:pt x="9567" y="35992"/>
                    </a:lnTo>
                    <a:cubicBezTo>
                      <a:pt x="9608" y="35979"/>
                      <a:pt x="9645" y="35971"/>
                      <a:pt x="9682" y="35971"/>
                    </a:cubicBezTo>
                    <a:lnTo>
                      <a:pt x="9720" y="35971"/>
                    </a:lnTo>
                    <a:lnTo>
                      <a:pt x="9748" y="35975"/>
                    </a:lnTo>
                    <a:lnTo>
                      <a:pt x="9761" y="35948"/>
                    </a:lnTo>
                    <a:cubicBezTo>
                      <a:pt x="9969" y="35488"/>
                      <a:pt x="10187" y="35027"/>
                      <a:pt x="10418" y="34571"/>
                    </a:cubicBezTo>
                    <a:cubicBezTo>
                      <a:pt x="10579" y="34261"/>
                      <a:pt x="10742" y="33944"/>
                      <a:pt x="10909" y="33623"/>
                    </a:cubicBezTo>
                    <a:lnTo>
                      <a:pt x="10947" y="33552"/>
                    </a:lnTo>
                    <a:lnTo>
                      <a:pt x="10947" y="33552"/>
                    </a:lnTo>
                    <a:lnTo>
                      <a:pt x="10868" y="33566"/>
                    </a:lnTo>
                    <a:cubicBezTo>
                      <a:pt x="10634" y="33603"/>
                      <a:pt x="10388" y="33623"/>
                      <a:pt x="10136" y="33623"/>
                    </a:cubicBezTo>
                    <a:cubicBezTo>
                      <a:pt x="9614" y="33623"/>
                      <a:pt x="9069" y="33545"/>
                      <a:pt x="8578" y="33382"/>
                    </a:cubicBezTo>
                    <a:cubicBezTo>
                      <a:pt x="8084" y="33218"/>
                      <a:pt x="7642" y="32969"/>
                      <a:pt x="7318" y="32635"/>
                    </a:cubicBezTo>
                    <a:lnTo>
                      <a:pt x="7301" y="32618"/>
                    </a:lnTo>
                    <a:close/>
                    <a:moveTo>
                      <a:pt x="5303" y="36014"/>
                    </a:moveTo>
                    <a:cubicBezTo>
                      <a:pt x="5307" y="36025"/>
                      <a:pt x="5310" y="36036"/>
                      <a:pt x="5314" y="36047"/>
                    </a:cubicBezTo>
                    <a:cubicBezTo>
                      <a:pt x="5315" y="36049"/>
                      <a:pt x="5315" y="36052"/>
                      <a:pt x="5316" y="36055"/>
                    </a:cubicBezTo>
                    <a:lnTo>
                      <a:pt x="5316" y="36055"/>
                    </a:lnTo>
                    <a:cubicBezTo>
                      <a:pt x="5301" y="36062"/>
                      <a:pt x="5286" y="36068"/>
                      <a:pt x="5271" y="36074"/>
                    </a:cubicBezTo>
                    <a:lnTo>
                      <a:pt x="5271" y="36074"/>
                    </a:lnTo>
                    <a:cubicBezTo>
                      <a:pt x="5281" y="36054"/>
                      <a:pt x="5292" y="36034"/>
                      <a:pt x="5303" y="36014"/>
                    </a:cubicBezTo>
                    <a:close/>
                    <a:moveTo>
                      <a:pt x="5331" y="35811"/>
                    </a:moveTo>
                    <a:lnTo>
                      <a:pt x="5283" y="35890"/>
                    </a:lnTo>
                    <a:cubicBezTo>
                      <a:pt x="5232" y="35968"/>
                      <a:pt x="5191" y="36050"/>
                      <a:pt x="5150" y="36132"/>
                    </a:cubicBezTo>
                    <a:lnTo>
                      <a:pt x="5109" y="36224"/>
                    </a:lnTo>
                    <a:lnTo>
                      <a:pt x="5204" y="36190"/>
                    </a:lnTo>
                    <a:cubicBezTo>
                      <a:pt x="5262" y="36166"/>
                      <a:pt x="5324" y="36142"/>
                      <a:pt x="5385" y="36114"/>
                    </a:cubicBezTo>
                    <a:lnTo>
                      <a:pt x="5419" y="36101"/>
                    </a:lnTo>
                    <a:lnTo>
                      <a:pt x="5405" y="36064"/>
                    </a:lnTo>
                    <a:cubicBezTo>
                      <a:pt x="5402" y="36050"/>
                      <a:pt x="5396" y="36036"/>
                      <a:pt x="5392" y="36023"/>
                    </a:cubicBezTo>
                    <a:cubicBezTo>
                      <a:pt x="5378" y="35982"/>
                      <a:pt x="5368" y="35941"/>
                      <a:pt x="5355" y="35900"/>
                    </a:cubicBezTo>
                    <a:lnTo>
                      <a:pt x="5331" y="35811"/>
                    </a:lnTo>
                    <a:close/>
                    <a:moveTo>
                      <a:pt x="5846" y="34793"/>
                    </a:moveTo>
                    <a:cubicBezTo>
                      <a:pt x="5855" y="34823"/>
                      <a:pt x="5864" y="34853"/>
                      <a:pt x="5872" y="34881"/>
                    </a:cubicBezTo>
                    <a:lnTo>
                      <a:pt x="5872" y="34884"/>
                    </a:lnTo>
                    <a:lnTo>
                      <a:pt x="6203" y="35930"/>
                    </a:lnTo>
                    <a:cubicBezTo>
                      <a:pt x="6244" y="36060"/>
                      <a:pt x="6258" y="36169"/>
                      <a:pt x="6258" y="36251"/>
                    </a:cubicBezTo>
                    <a:cubicBezTo>
                      <a:pt x="6258" y="36295"/>
                      <a:pt x="6254" y="36330"/>
                      <a:pt x="6247" y="36353"/>
                    </a:cubicBezTo>
                    <a:cubicBezTo>
                      <a:pt x="6244" y="36363"/>
                      <a:pt x="6237" y="36374"/>
                      <a:pt x="6234" y="36377"/>
                    </a:cubicBezTo>
                    <a:cubicBezTo>
                      <a:pt x="6231" y="36384"/>
                      <a:pt x="6231" y="36384"/>
                      <a:pt x="6227" y="36384"/>
                    </a:cubicBezTo>
                    <a:cubicBezTo>
                      <a:pt x="6227" y="36384"/>
                      <a:pt x="6223" y="36388"/>
                      <a:pt x="6220" y="36388"/>
                    </a:cubicBezTo>
                    <a:cubicBezTo>
                      <a:pt x="6214" y="36388"/>
                      <a:pt x="6206" y="36384"/>
                      <a:pt x="6196" y="36380"/>
                    </a:cubicBezTo>
                    <a:cubicBezTo>
                      <a:pt x="6179" y="36377"/>
                      <a:pt x="6162" y="36370"/>
                      <a:pt x="6142" y="36360"/>
                    </a:cubicBezTo>
                    <a:cubicBezTo>
                      <a:pt x="6124" y="36350"/>
                      <a:pt x="6108" y="36336"/>
                      <a:pt x="6094" y="36319"/>
                    </a:cubicBezTo>
                    <a:lnTo>
                      <a:pt x="6094" y="36322"/>
                    </a:lnTo>
                    <a:cubicBezTo>
                      <a:pt x="6053" y="36278"/>
                      <a:pt x="6019" y="36217"/>
                      <a:pt x="5992" y="36146"/>
                    </a:cubicBezTo>
                    <a:cubicBezTo>
                      <a:pt x="5961" y="36077"/>
                      <a:pt x="5937" y="35999"/>
                      <a:pt x="5913" y="35924"/>
                    </a:cubicBezTo>
                    <a:lnTo>
                      <a:pt x="5612" y="34936"/>
                    </a:lnTo>
                    <a:lnTo>
                      <a:pt x="5617" y="34936"/>
                    </a:lnTo>
                    <a:lnTo>
                      <a:pt x="5621" y="34932"/>
                    </a:lnTo>
                    <a:cubicBezTo>
                      <a:pt x="5658" y="34898"/>
                      <a:pt x="5706" y="34874"/>
                      <a:pt x="5756" y="34857"/>
                    </a:cubicBezTo>
                    <a:lnTo>
                      <a:pt x="5764" y="34854"/>
                    </a:lnTo>
                    <a:lnTo>
                      <a:pt x="5767" y="34850"/>
                    </a:lnTo>
                    <a:cubicBezTo>
                      <a:pt x="5795" y="34832"/>
                      <a:pt x="5821" y="34813"/>
                      <a:pt x="5846" y="34793"/>
                    </a:cubicBezTo>
                    <a:close/>
                    <a:moveTo>
                      <a:pt x="5890" y="34645"/>
                    </a:moveTo>
                    <a:lnTo>
                      <a:pt x="5842" y="34690"/>
                    </a:lnTo>
                    <a:cubicBezTo>
                      <a:pt x="5804" y="34722"/>
                      <a:pt x="5768" y="34752"/>
                      <a:pt x="5730" y="34780"/>
                    </a:cubicBezTo>
                    <a:lnTo>
                      <a:pt x="5730" y="34780"/>
                    </a:lnTo>
                    <a:lnTo>
                      <a:pt x="5729" y="34779"/>
                    </a:lnTo>
                    <a:cubicBezTo>
                      <a:pt x="5674" y="34798"/>
                      <a:pt x="5622" y="34824"/>
                      <a:pt x="5573" y="34865"/>
                    </a:cubicBezTo>
                    <a:lnTo>
                      <a:pt x="5573" y="34865"/>
                    </a:lnTo>
                    <a:cubicBezTo>
                      <a:pt x="5570" y="34866"/>
                      <a:pt x="5568" y="34867"/>
                      <a:pt x="5566" y="34867"/>
                    </a:cubicBezTo>
                    <a:lnTo>
                      <a:pt x="5562" y="34870"/>
                    </a:lnTo>
                    <a:lnTo>
                      <a:pt x="5559" y="34870"/>
                    </a:lnTo>
                    <a:cubicBezTo>
                      <a:pt x="5555" y="34874"/>
                      <a:pt x="5552" y="34878"/>
                      <a:pt x="5548" y="34881"/>
                    </a:cubicBezTo>
                    <a:lnTo>
                      <a:pt x="5508" y="34881"/>
                    </a:lnTo>
                    <a:lnTo>
                      <a:pt x="5835" y="35948"/>
                    </a:lnTo>
                    <a:cubicBezTo>
                      <a:pt x="5859" y="36026"/>
                      <a:pt x="5883" y="36105"/>
                      <a:pt x="5913" y="36179"/>
                    </a:cubicBezTo>
                    <a:cubicBezTo>
                      <a:pt x="5948" y="36251"/>
                      <a:pt x="5981" y="36322"/>
                      <a:pt x="6033" y="36377"/>
                    </a:cubicBezTo>
                    <a:cubicBezTo>
                      <a:pt x="6060" y="36404"/>
                      <a:pt x="6094" y="36429"/>
                      <a:pt x="6124" y="36442"/>
                    </a:cubicBezTo>
                    <a:cubicBezTo>
                      <a:pt x="6142" y="36452"/>
                      <a:pt x="6159" y="36456"/>
                      <a:pt x="6173" y="36462"/>
                    </a:cubicBezTo>
                    <a:cubicBezTo>
                      <a:pt x="6190" y="36465"/>
                      <a:pt x="6206" y="36469"/>
                      <a:pt x="6220" y="36469"/>
                    </a:cubicBezTo>
                    <a:cubicBezTo>
                      <a:pt x="6234" y="36469"/>
                      <a:pt x="6251" y="36465"/>
                      <a:pt x="6264" y="36459"/>
                    </a:cubicBezTo>
                    <a:cubicBezTo>
                      <a:pt x="6278" y="36452"/>
                      <a:pt x="6292" y="36438"/>
                      <a:pt x="6302" y="36424"/>
                    </a:cubicBezTo>
                    <a:cubicBezTo>
                      <a:pt x="6316" y="36404"/>
                      <a:pt x="6326" y="36380"/>
                      <a:pt x="6333" y="36350"/>
                    </a:cubicBezTo>
                    <a:cubicBezTo>
                      <a:pt x="6339" y="36322"/>
                      <a:pt x="6339" y="36289"/>
                      <a:pt x="6339" y="36251"/>
                    </a:cubicBezTo>
                    <a:cubicBezTo>
                      <a:pt x="6339" y="36159"/>
                      <a:pt x="6322" y="36040"/>
                      <a:pt x="6281" y="35903"/>
                    </a:cubicBezTo>
                    <a:lnTo>
                      <a:pt x="6278" y="35903"/>
                    </a:lnTo>
                    <a:lnTo>
                      <a:pt x="5951" y="34861"/>
                    </a:lnTo>
                    <a:cubicBezTo>
                      <a:pt x="5937" y="34809"/>
                      <a:pt x="5920" y="34758"/>
                      <a:pt x="5907" y="34711"/>
                    </a:cubicBezTo>
                    <a:lnTo>
                      <a:pt x="5890" y="34645"/>
                    </a:lnTo>
                    <a:close/>
                    <a:moveTo>
                      <a:pt x="19873" y="31519"/>
                    </a:moveTo>
                    <a:cubicBezTo>
                      <a:pt x="19891" y="31548"/>
                      <a:pt x="19909" y="31576"/>
                      <a:pt x="19927" y="31603"/>
                    </a:cubicBezTo>
                    <a:lnTo>
                      <a:pt x="19927" y="31603"/>
                    </a:lnTo>
                    <a:cubicBezTo>
                      <a:pt x="19906" y="31664"/>
                      <a:pt x="19887" y="31725"/>
                      <a:pt x="19865" y="31783"/>
                    </a:cubicBezTo>
                    <a:cubicBezTo>
                      <a:pt x="19845" y="31850"/>
                      <a:pt x="19825" y="31917"/>
                      <a:pt x="19805" y="31981"/>
                    </a:cubicBezTo>
                    <a:lnTo>
                      <a:pt x="19805" y="31981"/>
                    </a:lnTo>
                    <a:lnTo>
                      <a:pt x="19804" y="31981"/>
                    </a:lnTo>
                    <a:cubicBezTo>
                      <a:pt x="19345" y="33122"/>
                      <a:pt x="18960" y="34286"/>
                      <a:pt x="18473" y="35413"/>
                    </a:cubicBezTo>
                    <a:lnTo>
                      <a:pt x="18473" y="35413"/>
                    </a:lnTo>
                    <a:lnTo>
                      <a:pt x="18472" y="35413"/>
                    </a:lnTo>
                    <a:cubicBezTo>
                      <a:pt x="18462" y="35440"/>
                      <a:pt x="18454" y="35463"/>
                      <a:pt x="18454" y="35488"/>
                    </a:cubicBezTo>
                    <a:cubicBezTo>
                      <a:pt x="18454" y="35499"/>
                      <a:pt x="18456" y="35510"/>
                      <a:pt x="18458" y="35521"/>
                    </a:cubicBezTo>
                    <a:lnTo>
                      <a:pt x="18458" y="35521"/>
                    </a:lnTo>
                    <a:cubicBezTo>
                      <a:pt x="18447" y="35542"/>
                      <a:pt x="18441" y="35566"/>
                      <a:pt x="18441" y="35590"/>
                    </a:cubicBezTo>
                    <a:cubicBezTo>
                      <a:pt x="18441" y="35611"/>
                      <a:pt x="18445" y="35631"/>
                      <a:pt x="18454" y="35651"/>
                    </a:cubicBezTo>
                    <a:cubicBezTo>
                      <a:pt x="18464" y="35670"/>
                      <a:pt x="18476" y="35685"/>
                      <a:pt x="18493" y="35700"/>
                    </a:cubicBezTo>
                    <a:lnTo>
                      <a:pt x="18493" y="35700"/>
                    </a:lnTo>
                    <a:cubicBezTo>
                      <a:pt x="18497" y="35726"/>
                      <a:pt x="18510" y="35748"/>
                      <a:pt x="18526" y="35767"/>
                    </a:cubicBezTo>
                    <a:lnTo>
                      <a:pt x="18526" y="35770"/>
                    </a:lnTo>
                    <a:cubicBezTo>
                      <a:pt x="18769" y="36043"/>
                      <a:pt x="19099" y="36246"/>
                      <a:pt x="19403" y="36438"/>
                    </a:cubicBezTo>
                    <a:lnTo>
                      <a:pt x="19403" y="36438"/>
                    </a:lnTo>
                    <a:cubicBezTo>
                      <a:pt x="19063" y="37015"/>
                      <a:pt x="18661" y="37553"/>
                      <a:pt x="18250" y="38095"/>
                    </a:cubicBezTo>
                    <a:cubicBezTo>
                      <a:pt x="18058" y="38350"/>
                      <a:pt x="17820" y="38625"/>
                      <a:pt x="17617" y="38917"/>
                    </a:cubicBezTo>
                    <a:lnTo>
                      <a:pt x="17617" y="38917"/>
                    </a:lnTo>
                    <a:cubicBezTo>
                      <a:pt x="17620" y="38757"/>
                      <a:pt x="17620" y="38597"/>
                      <a:pt x="17620" y="38436"/>
                    </a:cubicBezTo>
                    <a:cubicBezTo>
                      <a:pt x="17620" y="37648"/>
                      <a:pt x="17592" y="36861"/>
                      <a:pt x="17565" y="36077"/>
                    </a:cubicBezTo>
                    <a:cubicBezTo>
                      <a:pt x="17548" y="35611"/>
                      <a:pt x="17514" y="35144"/>
                      <a:pt x="17514" y="34680"/>
                    </a:cubicBezTo>
                    <a:lnTo>
                      <a:pt x="17514" y="34629"/>
                    </a:lnTo>
                    <a:lnTo>
                      <a:pt x="17514" y="34591"/>
                    </a:lnTo>
                    <a:cubicBezTo>
                      <a:pt x="17514" y="34282"/>
                      <a:pt x="17477" y="33950"/>
                      <a:pt x="17477" y="33637"/>
                    </a:cubicBezTo>
                    <a:cubicBezTo>
                      <a:pt x="17477" y="33569"/>
                      <a:pt x="17480" y="33500"/>
                      <a:pt x="17483" y="33433"/>
                    </a:cubicBezTo>
                    <a:cubicBezTo>
                      <a:pt x="17483" y="33413"/>
                      <a:pt x="17485" y="33395"/>
                      <a:pt x="17486" y="33377"/>
                    </a:cubicBezTo>
                    <a:lnTo>
                      <a:pt x="17486" y="33377"/>
                    </a:lnTo>
                    <a:cubicBezTo>
                      <a:pt x="17491" y="33377"/>
                      <a:pt x="17496" y="33378"/>
                      <a:pt x="17501" y="33378"/>
                    </a:cubicBezTo>
                    <a:cubicBezTo>
                      <a:pt x="17729" y="33378"/>
                      <a:pt x="17927" y="33293"/>
                      <a:pt x="18076" y="33160"/>
                    </a:cubicBezTo>
                    <a:cubicBezTo>
                      <a:pt x="18219" y="33033"/>
                      <a:pt x="18317" y="32862"/>
                      <a:pt x="18363" y="32671"/>
                    </a:cubicBezTo>
                    <a:lnTo>
                      <a:pt x="18363" y="32671"/>
                    </a:lnTo>
                    <a:cubicBezTo>
                      <a:pt x="18432" y="32686"/>
                      <a:pt x="18502" y="32693"/>
                      <a:pt x="18574" y="32693"/>
                    </a:cubicBezTo>
                    <a:cubicBezTo>
                      <a:pt x="18734" y="32693"/>
                      <a:pt x="18891" y="32655"/>
                      <a:pt x="19034" y="32584"/>
                    </a:cubicBezTo>
                    <a:cubicBezTo>
                      <a:pt x="19174" y="32516"/>
                      <a:pt x="19300" y="32411"/>
                      <a:pt x="19391" y="32274"/>
                    </a:cubicBezTo>
                    <a:lnTo>
                      <a:pt x="19391" y="32274"/>
                    </a:lnTo>
                    <a:cubicBezTo>
                      <a:pt x="19462" y="32189"/>
                      <a:pt x="19526" y="32085"/>
                      <a:pt x="19569" y="31971"/>
                    </a:cubicBezTo>
                    <a:cubicBezTo>
                      <a:pt x="19613" y="31858"/>
                      <a:pt x="19640" y="31732"/>
                      <a:pt x="19640" y="31613"/>
                    </a:cubicBezTo>
                    <a:cubicBezTo>
                      <a:pt x="19640" y="31608"/>
                      <a:pt x="19640" y="31603"/>
                      <a:pt x="19640" y="31598"/>
                    </a:cubicBezTo>
                    <a:lnTo>
                      <a:pt x="19640" y="31598"/>
                    </a:lnTo>
                    <a:cubicBezTo>
                      <a:pt x="19655" y="31595"/>
                      <a:pt x="19671" y="31591"/>
                      <a:pt x="19689" y="31586"/>
                    </a:cubicBezTo>
                    <a:cubicBezTo>
                      <a:pt x="19739" y="31571"/>
                      <a:pt x="19807" y="31545"/>
                      <a:pt x="19873" y="31519"/>
                    </a:cubicBezTo>
                    <a:close/>
                    <a:moveTo>
                      <a:pt x="19903" y="31419"/>
                    </a:moveTo>
                    <a:lnTo>
                      <a:pt x="19873" y="31432"/>
                    </a:lnTo>
                    <a:cubicBezTo>
                      <a:pt x="19815" y="31452"/>
                      <a:pt x="19756" y="31476"/>
                      <a:pt x="19706" y="31493"/>
                    </a:cubicBezTo>
                    <a:cubicBezTo>
                      <a:pt x="19681" y="31501"/>
                      <a:pt x="19661" y="31507"/>
                      <a:pt x="19644" y="31514"/>
                    </a:cubicBezTo>
                    <a:cubicBezTo>
                      <a:pt x="19634" y="31514"/>
                      <a:pt x="19627" y="31517"/>
                      <a:pt x="19620" y="31517"/>
                    </a:cubicBezTo>
                    <a:cubicBezTo>
                      <a:pt x="19613" y="31521"/>
                      <a:pt x="19610" y="31521"/>
                      <a:pt x="19610" y="31521"/>
                    </a:cubicBezTo>
                    <a:lnTo>
                      <a:pt x="19607" y="31550"/>
                    </a:lnTo>
                    <a:lnTo>
                      <a:pt x="19607" y="31550"/>
                    </a:lnTo>
                    <a:lnTo>
                      <a:pt x="19604" y="31554"/>
                    </a:lnTo>
                    <a:lnTo>
                      <a:pt x="19604" y="31554"/>
                    </a:lnTo>
                    <a:lnTo>
                      <a:pt x="19555" y="31558"/>
                    </a:lnTo>
                    <a:cubicBezTo>
                      <a:pt x="19555" y="31558"/>
                      <a:pt x="19555" y="31558"/>
                      <a:pt x="19555" y="31558"/>
                    </a:cubicBezTo>
                    <a:lnTo>
                      <a:pt x="19555" y="31558"/>
                    </a:lnTo>
                    <a:cubicBezTo>
                      <a:pt x="19555" y="31561"/>
                      <a:pt x="19556" y="31564"/>
                      <a:pt x="19557" y="31567"/>
                    </a:cubicBezTo>
                    <a:lnTo>
                      <a:pt x="19557" y="31567"/>
                    </a:lnTo>
                    <a:cubicBezTo>
                      <a:pt x="19559" y="31582"/>
                      <a:pt x="19559" y="31598"/>
                      <a:pt x="19559" y="31613"/>
                    </a:cubicBezTo>
                    <a:cubicBezTo>
                      <a:pt x="19559" y="31721"/>
                      <a:pt x="19535" y="31834"/>
                      <a:pt x="19494" y="31940"/>
                    </a:cubicBezTo>
                    <a:cubicBezTo>
                      <a:pt x="19450" y="32049"/>
                      <a:pt x="19392" y="32148"/>
                      <a:pt x="19327" y="32223"/>
                    </a:cubicBezTo>
                    <a:lnTo>
                      <a:pt x="19324" y="32226"/>
                    </a:lnTo>
                    <a:cubicBezTo>
                      <a:pt x="19239" y="32352"/>
                      <a:pt x="19126" y="32448"/>
                      <a:pt x="18997" y="32512"/>
                    </a:cubicBezTo>
                    <a:cubicBezTo>
                      <a:pt x="18867" y="32577"/>
                      <a:pt x="18720" y="32611"/>
                      <a:pt x="18574" y="32611"/>
                    </a:cubicBezTo>
                    <a:cubicBezTo>
                      <a:pt x="18495" y="32611"/>
                      <a:pt x="18421" y="32601"/>
                      <a:pt x="18342" y="32580"/>
                    </a:cubicBezTo>
                    <a:lnTo>
                      <a:pt x="18301" y="32570"/>
                    </a:lnTo>
                    <a:lnTo>
                      <a:pt x="18295" y="32615"/>
                    </a:lnTo>
                    <a:cubicBezTo>
                      <a:pt x="18254" y="32805"/>
                      <a:pt x="18158" y="32976"/>
                      <a:pt x="18022" y="33099"/>
                    </a:cubicBezTo>
                    <a:cubicBezTo>
                      <a:pt x="17886" y="33221"/>
                      <a:pt x="17708" y="33296"/>
                      <a:pt x="17501" y="33296"/>
                    </a:cubicBezTo>
                    <a:cubicBezTo>
                      <a:pt x="17483" y="33296"/>
                      <a:pt x="17466" y="33296"/>
                      <a:pt x="17449" y="33293"/>
                    </a:cubicBezTo>
                    <a:lnTo>
                      <a:pt x="17412" y="33293"/>
                    </a:lnTo>
                    <a:lnTo>
                      <a:pt x="17408" y="33330"/>
                    </a:lnTo>
                    <a:cubicBezTo>
                      <a:pt x="17405" y="33360"/>
                      <a:pt x="17402" y="33393"/>
                      <a:pt x="17402" y="33426"/>
                    </a:cubicBezTo>
                    <a:lnTo>
                      <a:pt x="17402" y="33426"/>
                    </a:lnTo>
                    <a:lnTo>
                      <a:pt x="17402" y="33426"/>
                    </a:lnTo>
                    <a:cubicBezTo>
                      <a:pt x="17398" y="33497"/>
                      <a:pt x="17395" y="33566"/>
                      <a:pt x="17395" y="33637"/>
                    </a:cubicBezTo>
                    <a:cubicBezTo>
                      <a:pt x="17395" y="33958"/>
                      <a:pt x="17432" y="34288"/>
                      <a:pt x="17432" y="34591"/>
                    </a:cubicBezTo>
                    <a:lnTo>
                      <a:pt x="17432" y="34629"/>
                    </a:lnTo>
                    <a:lnTo>
                      <a:pt x="17432" y="34680"/>
                    </a:lnTo>
                    <a:cubicBezTo>
                      <a:pt x="17432" y="35147"/>
                      <a:pt x="17466" y="35617"/>
                      <a:pt x="17483" y="36081"/>
                    </a:cubicBezTo>
                    <a:cubicBezTo>
                      <a:pt x="17510" y="36864"/>
                      <a:pt x="17538" y="37648"/>
                      <a:pt x="17538" y="38436"/>
                    </a:cubicBezTo>
                    <a:cubicBezTo>
                      <a:pt x="17538" y="38616"/>
                      <a:pt x="17538" y="38796"/>
                      <a:pt x="17534" y="38977"/>
                    </a:cubicBezTo>
                    <a:lnTo>
                      <a:pt x="17534" y="39056"/>
                    </a:lnTo>
                    <a:lnTo>
                      <a:pt x="17534" y="39196"/>
                    </a:lnTo>
                    <a:lnTo>
                      <a:pt x="17609" y="39079"/>
                    </a:lnTo>
                    <a:cubicBezTo>
                      <a:pt x="17820" y="38749"/>
                      <a:pt x="18094" y="38439"/>
                      <a:pt x="18319" y="38142"/>
                    </a:cubicBezTo>
                    <a:cubicBezTo>
                      <a:pt x="18734" y="37594"/>
                      <a:pt x="19146" y="37042"/>
                      <a:pt x="19494" y="36445"/>
                    </a:cubicBezTo>
                    <a:lnTo>
                      <a:pt x="19514" y="36411"/>
                    </a:lnTo>
                    <a:lnTo>
                      <a:pt x="19481" y="36391"/>
                    </a:lnTo>
                    <a:cubicBezTo>
                      <a:pt x="19167" y="36193"/>
                      <a:pt x="18830" y="35985"/>
                      <a:pt x="18588" y="35716"/>
                    </a:cubicBezTo>
                    <a:cubicBezTo>
                      <a:pt x="18577" y="35705"/>
                      <a:pt x="18574" y="35692"/>
                      <a:pt x="18574" y="35678"/>
                    </a:cubicBezTo>
                    <a:lnTo>
                      <a:pt x="18571" y="35655"/>
                    </a:lnTo>
                    <a:lnTo>
                      <a:pt x="18553" y="35646"/>
                    </a:lnTo>
                    <a:lnTo>
                      <a:pt x="18553" y="35646"/>
                    </a:lnTo>
                    <a:lnTo>
                      <a:pt x="18553" y="35644"/>
                    </a:lnTo>
                    <a:lnTo>
                      <a:pt x="18550" y="35644"/>
                    </a:lnTo>
                    <a:cubicBezTo>
                      <a:pt x="18540" y="35634"/>
                      <a:pt x="18533" y="35624"/>
                      <a:pt x="18530" y="35617"/>
                    </a:cubicBezTo>
                    <a:cubicBezTo>
                      <a:pt x="18523" y="35607"/>
                      <a:pt x="18523" y="35600"/>
                      <a:pt x="18523" y="35590"/>
                    </a:cubicBezTo>
                    <a:cubicBezTo>
                      <a:pt x="18523" y="35576"/>
                      <a:pt x="18526" y="35562"/>
                      <a:pt x="18536" y="35545"/>
                    </a:cubicBezTo>
                    <a:lnTo>
                      <a:pt x="18547" y="35532"/>
                    </a:lnTo>
                    <a:lnTo>
                      <a:pt x="18540" y="35515"/>
                    </a:lnTo>
                    <a:cubicBezTo>
                      <a:pt x="18540" y="35504"/>
                      <a:pt x="18536" y="35498"/>
                      <a:pt x="18536" y="35488"/>
                    </a:cubicBezTo>
                    <a:cubicBezTo>
                      <a:pt x="18536" y="35477"/>
                      <a:pt x="18540" y="35463"/>
                      <a:pt x="18547" y="35447"/>
                    </a:cubicBezTo>
                    <a:cubicBezTo>
                      <a:pt x="19038" y="34315"/>
                      <a:pt x="19423" y="33150"/>
                      <a:pt x="19879" y="32012"/>
                    </a:cubicBezTo>
                    <a:lnTo>
                      <a:pt x="19882" y="32008"/>
                    </a:lnTo>
                    <a:cubicBezTo>
                      <a:pt x="19903" y="31943"/>
                      <a:pt x="19923" y="31875"/>
                      <a:pt x="19944" y="31811"/>
                    </a:cubicBezTo>
                    <a:cubicBezTo>
                      <a:pt x="19967" y="31742"/>
                      <a:pt x="19988" y="31674"/>
                      <a:pt x="20008" y="31609"/>
                    </a:cubicBezTo>
                    <a:lnTo>
                      <a:pt x="20016" y="31592"/>
                    </a:lnTo>
                    <a:lnTo>
                      <a:pt x="20005" y="31575"/>
                    </a:lnTo>
                    <a:cubicBezTo>
                      <a:pt x="19978" y="31534"/>
                      <a:pt x="19951" y="31490"/>
                      <a:pt x="19920" y="31446"/>
                    </a:cubicBezTo>
                    <a:lnTo>
                      <a:pt x="19903" y="31419"/>
                    </a:lnTo>
                    <a:close/>
                    <a:moveTo>
                      <a:pt x="12649" y="31873"/>
                    </a:moveTo>
                    <a:cubicBezTo>
                      <a:pt x="12678" y="31874"/>
                      <a:pt x="12706" y="31875"/>
                      <a:pt x="12736" y="31875"/>
                    </a:cubicBezTo>
                    <a:cubicBezTo>
                      <a:pt x="12746" y="31875"/>
                      <a:pt x="12757" y="31875"/>
                      <a:pt x="12767" y="31875"/>
                    </a:cubicBezTo>
                    <a:lnTo>
                      <a:pt x="12767" y="31875"/>
                    </a:lnTo>
                    <a:cubicBezTo>
                      <a:pt x="12767" y="31881"/>
                      <a:pt x="12767" y="31886"/>
                      <a:pt x="12767" y="31892"/>
                    </a:cubicBezTo>
                    <a:cubicBezTo>
                      <a:pt x="12767" y="31919"/>
                      <a:pt x="12770" y="31946"/>
                      <a:pt x="12781" y="31977"/>
                    </a:cubicBezTo>
                    <a:cubicBezTo>
                      <a:pt x="12794" y="32032"/>
                      <a:pt x="12815" y="32090"/>
                      <a:pt x="12845" y="32155"/>
                    </a:cubicBezTo>
                    <a:cubicBezTo>
                      <a:pt x="12886" y="32247"/>
                      <a:pt x="12941" y="32346"/>
                      <a:pt x="12988" y="32424"/>
                    </a:cubicBezTo>
                    <a:cubicBezTo>
                      <a:pt x="13012" y="32465"/>
                      <a:pt x="13036" y="32498"/>
                      <a:pt x="13053" y="32526"/>
                    </a:cubicBezTo>
                    <a:cubicBezTo>
                      <a:pt x="13064" y="32539"/>
                      <a:pt x="13073" y="32550"/>
                      <a:pt x="13081" y="32560"/>
                    </a:cubicBezTo>
                    <a:cubicBezTo>
                      <a:pt x="13091" y="32570"/>
                      <a:pt x="13097" y="32580"/>
                      <a:pt x="13108" y="32588"/>
                    </a:cubicBezTo>
                    <a:cubicBezTo>
                      <a:pt x="13183" y="32642"/>
                      <a:pt x="13265" y="32676"/>
                      <a:pt x="13347" y="32700"/>
                    </a:cubicBezTo>
                    <a:cubicBezTo>
                      <a:pt x="13432" y="32720"/>
                      <a:pt x="13520" y="32731"/>
                      <a:pt x="13605" y="32731"/>
                    </a:cubicBezTo>
                    <a:cubicBezTo>
                      <a:pt x="13782" y="32731"/>
                      <a:pt x="13960" y="32693"/>
                      <a:pt x="14120" y="32652"/>
                    </a:cubicBezTo>
                    <a:lnTo>
                      <a:pt x="14120" y="32652"/>
                    </a:lnTo>
                    <a:cubicBezTo>
                      <a:pt x="14194" y="32898"/>
                      <a:pt x="14330" y="33135"/>
                      <a:pt x="14512" y="33313"/>
                    </a:cubicBezTo>
                    <a:cubicBezTo>
                      <a:pt x="14607" y="33406"/>
                      <a:pt x="14720" y="33484"/>
                      <a:pt x="14842" y="33538"/>
                    </a:cubicBezTo>
                    <a:cubicBezTo>
                      <a:pt x="14962" y="33593"/>
                      <a:pt x="15098" y="33623"/>
                      <a:pt x="15241" y="33623"/>
                    </a:cubicBezTo>
                    <a:cubicBezTo>
                      <a:pt x="15275" y="33623"/>
                      <a:pt x="15309" y="33623"/>
                      <a:pt x="15346" y="33620"/>
                    </a:cubicBezTo>
                    <a:cubicBezTo>
                      <a:pt x="15356" y="33619"/>
                      <a:pt x="15365" y="33617"/>
                      <a:pt x="15374" y="33616"/>
                    </a:cubicBezTo>
                    <a:lnTo>
                      <a:pt x="15374" y="33616"/>
                    </a:lnTo>
                    <a:cubicBezTo>
                      <a:pt x="15378" y="33654"/>
                      <a:pt x="15382" y="33692"/>
                      <a:pt x="15384" y="33729"/>
                    </a:cubicBezTo>
                    <a:lnTo>
                      <a:pt x="15384" y="33729"/>
                    </a:lnTo>
                    <a:lnTo>
                      <a:pt x="15384" y="33729"/>
                    </a:lnTo>
                    <a:cubicBezTo>
                      <a:pt x="15384" y="34607"/>
                      <a:pt x="15497" y="35502"/>
                      <a:pt x="15551" y="36377"/>
                    </a:cubicBezTo>
                    <a:cubicBezTo>
                      <a:pt x="15599" y="37137"/>
                      <a:pt x="15575" y="37965"/>
                      <a:pt x="15629" y="38766"/>
                    </a:cubicBezTo>
                    <a:lnTo>
                      <a:pt x="15633" y="38796"/>
                    </a:lnTo>
                    <a:lnTo>
                      <a:pt x="15660" y="38803"/>
                    </a:lnTo>
                    <a:lnTo>
                      <a:pt x="15660" y="38803"/>
                    </a:lnTo>
                    <a:cubicBezTo>
                      <a:pt x="15661" y="38937"/>
                      <a:pt x="15666" y="39069"/>
                      <a:pt x="15671" y="39204"/>
                    </a:cubicBezTo>
                    <a:lnTo>
                      <a:pt x="15671" y="39204"/>
                    </a:lnTo>
                    <a:cubicBezTo>
                      <a:pt x="15645" y="39173"/>
                      <a:pt x="15620" y="39144"/>
                      <a:pt x="15596" y="39114"/>
                    </a:cubicBezTo>
                    <a:cubicBezTo>
                      <a:pt x="15483" y="38974"/>
                      <a:pt x="15360" y="38814"/>
                      <a:pt x="15211" y="38691"/>
                    </a:cubicBezTo>
                    <a:lnTo>
                      <a:pt x="15209" y="38693"/>
                    </a:lnTo>
                    <a:lnTo>
                      <a:pt x="15209" y="38693"/>
                    </a:lnTo>
                    <a:cubicBezTo>
                      <a:pt x="14554" y="37924"/>
                      <a:pt x="13889" y="37152"/>
                      <a:pt x="13188" y="36422"/>
                    </a:cubicBezTo>
                    <a:lnTo>
                      <a:pt x="13188" y="36422"/>
                    </a:lnTo>
                    <a:cubicBezTo>
                      <a:pt x="13216" y="36403"/>
                      <a:pt x="13242" y="36383"/>
                      <a:pt x="13271" y="36363"/>
                    </a:cubicBezTo>
                    <a:cubicBezTo>
                      <a:pt x="13367" y="36295"/>
                      <a:pt x="13469" y="36231"/>
                      <a:pt x="13571" y="36169"/>
                    </a:cubicBezTo>
                    <a:cubicBezTo>
                      <a:pt x="13657" y="36118"/>
                      <a:pt x="13748" y="36064"/>
                      <a:pt x="13823" y="35985"/>
                    </a:cubicBezTo>
                    <a:cubicBezTo>
                      <a:pt x="13837" y="35969"/>
                      <a:pt x="13849" y="35955"/>
                      <a:pt x="13860" y="35939"/>
                    </a:cubicBezTo>
                    <a:lnTo>
                      <a:pt x="13860" y="35939"/>
                    </a:lnTo>
                    <a:cubicBezTo>
                      <a:pt x="13921" y="35901"/>
                      <a:pt x="13985" y="35859"/>
                      <a:pt x="14045" y="35815"/>
                    </a:cubicBezTo>
                    <a:cubicBezTo>
                      <a:pt x="14072" y="35798"/>
                      <a:pt x="14092" y="35774"/>
                      <a:pt x="14110" y="35746"/>
                    </a:cubicBezTo>
                    <a:cubicBezTo>
                      <a:pt x="14124" y="35719"/>
                      <a:pt x="14130" y="35688"/>
                      <a:pt x="14130" y="35658"/>
                    </a:cubicBezTo>
                    <a:cubicBezTo>
                      <a:pt x="14130" y="35614"/>
                      <a:pt x="14113" y="35570"/>
                      <a:pt x="14083" y="35529"/>
                    </a:cubicBezTo>
                    <a:cubicBezTo>
                      <a:pt x="14075" y="35521"/>
                      <a:pt x="14069" y="35508"/>
                      <a:pt x="14058" y="35494"/>
                    </a:cubicBezTo>
                    <a:cubicBezTo>
                      <a:pt x="14053" y="35483"/>
                      <a:pt x="14046" y="35470"/>
                      <a:pt x="14037" y="35457"/>
                    </a:cubicBezTo>
                    <a:lnTo>
                      <a:pt x="14037" y="35457"/>
                    </a:lnTo>
                    <a:lnTo>
                      <a:pt x="14038" y="35457"/>
                    </a:lnTo>
                    <a:cubicBezTo>
                      <a:pt x="14034" y="35450"/>
                      <a:pt x="14034" y="35447"/>
                      <a:pt x="14031" y="35440"/>
                    </a:cubicBezTo>
                    <a:cubicBezTo>
                      <a:pt x="14031" y="35433"/>
                      <a:pt x="14028" y="35422"/>
                      <a:pt x="14025" y="35413"/>
                    </a:cubicBezTo>
                    <a:lnTo>
                      <a:pt x="14023" y="35413"/>
                    </a:lnTo>
                    <a:lnTo>
                      <a:pt x="14023" y="35413"/>
                    </a:lnTo>
                    <a:cubicBezTo>
                      <a:pt x="13530" y="34273"/>
                      <a:pt x="13145" y="33102"/>
                      <a:pt x="12679" y="31952"/>
                    </a:cubicBezTo>
                    <a:lnTo>
                      <a:pt x="12679" y="31952"/>
                    </a:lnTo>
                    <a:lnTo>
                      <a:pt x="12682" y="31950"/>
                    </a:lnTo>
                    <a:cubicBezTo>
                      <a:pt x="12670" y="31924"/>
                      <a:pt x="12660" y="31898"/>
                      <a:pt x="12649" y="31873"/>
                    </a:cubicBezTo>
                    <a:close/>
                    <a:moveTo>
                      <a:pt x="12521" y="31776"/>
                    </a:moveTo>
                    <a:lnTo>
                      <a:pt x="12549" y="31841"/>
                    </a:lnTo>
                    <a:cubicBezTo>
                      <a:pt x="12570" y="31889"/>
                      <a:pt x="12586" y="31933"/>
                      <a:pt x="12603" y="31981"/>
                    </a:cubicBezTo>
                    <a:cubicBezTo>
                      <a:pt x="13070" y="33129"/>
                      <a:pt x="13455" y="34302"/>
                      <a:pt x="13949" y="35447"/>
                    </a:cubicBezTo>
                    <a:cubicBezTo>
                      <a:pt x="13953" y="35450"/>
                      <a:pt x="13953" y="35454"/>
                      <a:pt x="13953" y="35457"/>
                    </a:cubicBezTo>
                    <a:cubicBezTo>
                      <a:pt x="13953" y="35460"/>
                      <a:pt x="13956" y="35467"/>
                      <a:pt x="13956" y="35474"/>
                    </a:cubicBezTo>
                    <a:lnTo>
                      <a:pt x="13956" y="35481"/>
                    </a:lnTo>
                    <a:lnTo>
                      <a:pt x="13960" y="35484"/>
                    </a:lnTo>
                    <a:cubicBezTo>
                      <a:pt x="13970" y="35501"/>
                      <a:pt x="13980" y="35521"/>
                      <a:pt x="13990" y="35535"/>
                    </a:cubicBezTo>
                    <a:cubicBezTo>
                      <a:pt x="14001" y="35553"/>
                      <a:pt x="14007" y="35566"/>
                      <a:pt x="14017" y="35580"/>
                    </a:cubicBezTo>
                    <a:cubicBezTo>
                      <a:pt x="14042" y="35607"/>
                      <a:pt x="14048" y="35634"/>
                      <a:pt x="14048" y="35658"/>
                    </a:cubicBezTo>
                    <a:cubicBezTo>
                      <a:pt x="14048" y="35675"/>
                      <a:pt x="14045" y="35692"/>
                      <a:pt x="14038" y="35705"/>
                    </a:cubicBezTo>
                    <a:cubicBezTo>
                      <a:pt x="14028" y="35719"/>
                      <a:pt x="14014" y="35737"/>
                      <a:pt x="13997" y="35750"/>
                    </a:cubicBezTo>
                    <a:cubicBezTo>
                      <a:pt x="13932" y="35795"/>
                      <a:pt x="13868" y="35839"/>
                      <a:pt x="13803" y="35880"/>
                    </a:cubicBezTo>
                    <a:lnTo>
                      <a:pt x="13796" y="35886"/>
                    </a:lnTo>
                    <a:lnTo>
                      <a:pt x="13792" y="35893"/>
                    </a:lnTo>
                    <a:cubicBezTo>
                      <a:pt x="13782" y="35903"/>
                      <a:pt x="13776" y="35917"/>
                      <a:pt x="13762" y="35927"/>
                    </a:cubicBezTo>
                    <a:cubicBezTo>
                      <a:pt x="13701" y="35999"/>
                      <a:pt x="13616" y="36047"/>
                      <a:pt x="13531" y="36101"/>
                    </a:cubicBezTo>
                    <a:cubicBezTo>
                      <a:pt x="13424" y="36163"/>
                      <a:pt x="13322" y="36227"/>
                      <a:pt x="13224" y="36295"/>
                    </a:cubicBezTo>
                    <a:cubicBezTo>
                      <a:pt x="13179" y="36330"/>
                      <a:pt x="13142" y="36357"/>
                      <a:pt x="13104" y="36377"/>
                    </a:cubicBezTo>
                    <a:lnTo>
                      <a:pt x="13056" y="36401"/>
                    </a:lnTo>
                    <a:lnTo>
                      <a:pt x="13094" y="36442"/>
                    </a:lnTo>
                    <a:cubicBezTo>
                      <a:pt x="13809" y="37181"/>
                      <a:pt x="14484" y="37969"/>
                      <a:pt x="15152" y="38749"/>
                    </a:cubicBezTo>
                    <a:lnTo>
                      <a:pt x="15156" y="38752"/>
                    </a:lnTo>
                    <a:lnTo>
                      <a:pt x="15159" y="38755"/>
                    </a:lnTo>
                    <a:cubicBezTo>
                      <a:pt x="15299" y="38872"/>
                      <a:pt x="15418" y="39025"/>
                      <a:pt x="15534" y="39164"/>
                    </a:cubicBezTo>
                    <a:cubicBezTo>
                      <a:pt x="15579" y="39222"/>
                      <a:pt x="15633" y="39284"/>
                      <a:pt x="15681" y="39345"/>
                    </a:cubicBezTo>
                    <a:lnTo>
                      <a:pt x="15755" y="39434"/>
                    </a:lnTo>
                    <a:lnTo>
                      <a:pt x="15755" y="39260"/>
                    </a:lnTo>
                    <a:cubicBezTo>
                      <a:pt x="15749" y="39097"/>
                      <a:pt x="15742" y="38933"/>
                      <a:pt x="15742" y="38769"/>
                    </a:cubicBezTo>
                    <a:lnTo>
                      <a:pt x="15742" y="38752"/>
                    </a:lnTo>
                    <a:lnTo>
                      <a:pt x="15728" y="38742"/>
                    </a:lnTo>
                    <a:cubicBezTo>
                      <a:pt x="15725" y="38735"/>
                      <a:pt x="15722" y="38735"/>
                      <a:pt x="15714" y="38732"/>
                    </a:cubicBezTo>
                    <a:cubicBezTo>
                      <a:pt x="15714" y="38732"/>
                      <a:pt x="15712" y="38732"/>
                      <a:pt x="15709" y="38730"/>
                    </a:cubicBezTo>
                    <a:lnTo>
                      <a:pt x="15709" y="38730"/>
                    </a:lnTo>
                    <a:cubicBezTo>
                      <a:pt x="15658" y="37945"/>
                      <a:pt x="15680" y="37130"/>
                      <a:pt x="15633" y="36370"/>
                    </a:cubicBezTo>
                    <a:cubicBezTo>
                      <a:pt x="15579" y="35494"/>
                      <a:pt x="15466" y="34598"/>
                      <a:pt x="15466" y="33725"/>
                    </a:cubicBezTo>
                    <a:lnTo>
                      <a:pt x="15466" y="33722"/>
                    </a:lnTo>
                    <a:cubicBezTo>
                      <a:pt x="15459" y="33671"/>
                      <a:pt x="15456" y="33617"/>
                      <a:pt x="15453" y="33566"/>
                    </a:cubicBezTo>
                    <a:lnTo>
                      <a:pt x="15449" y="33521"/>
                    </a:lnTo>
                    <a:lnTo>
                      <a:pt x="15404" y="33528"/>
                    </a:lnTo>
                    <a:cubicBezTo>
                      <a:pt x="15381" y="33531"/>
                      <a:pt x="15360" y="33535"/>
                      <a:pt x="15336" y="33538"/>
                    </a:cubicBezTo>
                    <a:cubicBezTo>
                      <a:pt x="15305" y="33541"/>
                      <a:pt x="15272" y="33541"/>
                      <a:pt x="15241" y="33541"/>
                    </a:cubicBezTo>
                    <a:cubicBezTo>
                      <a:pt x="15108" y="33541"/>
                      <a:pt x="14986" y="33514"/>
                      <a:pt x="14873" y="33464"/>
                    </a:cubicBezTo>
                    <a:cubicBezTo>
                      <a:pt x="14706" y="33388"/>
                      <a:pt x="14559" y="33262"/>
                      <a:pt x="14443" y="33112"/>
                    </a:cubicBezTo>
                    <a:cubicBezTo>
                      <a:pt x="14328" y="32959"/>
                      <a:pt x="14239" y="32778"/>
                      <a:pt x="14188" y="32591"/>
                    </a:cubicBezTo>
                    <a:lnTo>
                      <a:pt x="14178" y="32553"/>
                    </a:lnTo>
                    <a:lnTo>
                      <a:pt x="14137" y="32564"/>
                    </a:lnTo>
                    <a:cubicBezTo>
                      <a:pt x="13973" y="32608"/>
                      <a:pt x="13786" y="32649"/>
                      <a:pt x="13605" y="32649"/>
                    </a:cubicBezTo>
                    <a:cubicBezTo>
                      <a:pt x="13523" y="32649"/>
                      <a:pt x="13445" y="32638"/>
                      <a:pt x="13367" y="32621"/>
                    </a:cubicBezTo>
                    <a:cubicBezTo>
                      <a:pt x="13292" y="32601"/>
                      <a:pt x="13220" y="32567"/>
                      <a:pt x="13155" y="32519"/>
                    </a:cubicBezTo>
                    <a:cubicBezTo>
                      <a:pt x="13155" y="32519"/>
                      <a:pt x="13152" y="32516"/>
                      <a:pt x="13149" y="32512"/>
                    </a:cubicBezTo>
                    <a:cubicBezTo>
                      <a:pt x="13142" y="32506"/>
                      <a:pt x="13128" y="32489"/>
                      <a:pt x="13114" y="32471"/>
                    </a:cubicBezTo>
                    <a:cubicBezTo>
                      <a:pt x="13091" y="32437"/>
                      <a:pt x="13064" y="32393"/>
                      <a:pt x="13032" y="32342"/>
                    </a:cubicBezTo>
                    <a:cubicBezTo>
                      <a:pt x="12988" y="32264"/>
                      <a:pt x="12941" y="32175"/>
                      <a:pt x="12906" y="32090"/>
                    </a:cubicBezTo>
                    <a:cubicBezTo>
                      <a:pt x="12889" y="32049"/>
                      <a:pt x="12872" y="32012"/>
                      <a:pt x="12862" y="31974"/>
                    </a:cubicBezTo>
                    <a:cubicBezTo>
                      <a:pt x="12852" y="31940"/>
                      <a:pt x="12848" y="31913"/>
                      <a:pt x="12848" y="31892"/>
                    </a:cubicBezTo>
                    <a:lnTo>
                      <a:pt x="12848" y="31875"/>
                    </a:lnTo>
                    <a:lnTo>
                      <a:pt x="12852" y="31872"/>
                    </a:lnTo>
                    <a:lnTo>
                      <a:pt x="12852" y="31872"/>
                    </a:lnTo>
                    <a:cubicBezTo>
                      <a:pt x="12852" y="31872"/>
                      <a:pt x="12852" y="31872"/>
                      <a:pt x="12852" y="31872"/>
                    </a:cubicBezTo>
                    <a:lnTo>
                      <a:pt x="12845" y="31790"/>
                    </a:lnTo>
                    <a:cubicBezTo>
                      <a:pt x="12841" y="31790"/>
                      <a:pt x="12837" y="31790"/>
                      <a:pt x="12833" y="31791"/>
                    </a:cubicBezTo>
                    <a:lnTo>
                      <a:pt x="12833" y="31791"/>
                    </a:lnTo>
                    <a:cubicBezTo>
                      <a:pt x="12800" y="31793"/>
                      <a:pt x="12766" y="31793"/>
                      <a:pt x="12736" y="31793"/>
                    </a:cubicBezTo>
                    <a:cubicBezTo>
                      <a:pt x="12685" y="31793"/>
                      <a:pt x="12637" y="31790"/>
                      <a:pt x="12590" y="31787"/>
                    </a:cubicBezTo>
                    <a:lnTo>
                      <a:pt x="12521" y="31776"/>
                    </a:lnTo>
                    <a:close/>
                    <a:moveTo>
                      <a:pt x="16326" y="32559"/>
                    </a:moveTo>
                    <a:cubicBezTo>
                      <a:pt x="16399" y="32696"/>
                      <a:pt x="16489" y="32826"/>
                      <a:pt x="16594" y="32942"/>
                    </a:cubicBezTo>
                    <a:cubicBezTo>
                      <a:pt x="16723" y="33078"/>
                      <a:pt x="16871" y="33192"/>
                      <a:pt x="17037" y="33270"/>
                    </a:cubicBezTo>
                    <a:lnTo>
                      <a:pt x="17037" y="33270"/>
                    </a:lnTo>
                    <a:cubicBezTo>
                      <a:pt x="17033" y="33312"/>
                      <a:pt x="17030" y="33355"/>
                      <a:pt x="17027" y="33398"/>
                    </a:cubicBezTo>
                    <a:lnTo>
                      <a:pt x="17027" y="33398"/>
                    </a:lnTo>
                    <a:lnTo>
                      <a:pt x="17027" y="33398"/>
                    </a:lnTo>
                    <a:cubicBezTo>
                      <a:pt x="16993" y="33689"/>
                      <a:pt x="16982" y="33985"/>
                      <a:pt x="16982" y="34282"/>
                    </a:cubicBezTo>
                    <a:cubicBezTo>
                      <a:pt x="16982" y="34680"/>
                      <a:pt x="17003" y="35075"/>
                      <a:pt x="17003" y="35457"/>
                    </a:cubicBezTo>
                    <a:cubicBezTo>
                      <a:pt x="17010" y="36500"/>
                      <a:pt x="17051" y="37539"/>
                      <a:pt x="17051" y="38579"/>
                    </a:cubicBezTo>
                    <a:cubicBezTo>
                      <a:pt x="17054" y="39246"/>
                      <a:pt x="17087" y="39910"/>
                      <a:pt x="17123" y="40578"/>
                    </a:cubicBezTo>
                    <a:lnTo>
                      <a:pt x="17123" y="40578"/>
                    </a:lnTo>
                    <a:cubicBezTo>
                      <a:pt x="16931" y="40591"/>
                      <a:pt x="16737" y="40600"/>
                      <a:pt x="16546" y="40606"/>
                    </a:cubicBezTo>
                    <a:cubicBezTo>
                      <a:pt x="16452" y="40609"/>
                      <a:pt x="16353" y="40605"/>
                      <a:pt x="16255" y="40617"/>
                    </a:cubicBezTo>
                    <a:lnTo>
                      <a:pt x="16255" y="40617"/>
                    </a:lnTo>
                    <a:cubicBezTo>
                      <a:pt x="16219" y="39302"/>
                      <a:pt x="16093" y="37991"/>
                      <a:pt x="16046" y="36684"/>
                    </a:cubicBezTo>
                    <a:cubicBezTo>
                      <a:pt x="16011" y="35618"/>
                      <a:pt x="15988" y="34504"/>
                      <a:pt x="15844" y="33424"/>
                    </a:cubicBezTo>
                    <a:lnTo>
                      <a:pt x="15844" y="33424"/>
                    </a:lnTo>
                    <a:cubicBezTo>
                      <a:pt x="15987" y="33313"/>
                      <a:pt x="16097" y="33166"/>
                      <a:pt x="16178" y="33000"/>
                    </a:cubicBezTo>
                    <a:cubicBezTo>
                      <a:pt x="16245" y="32862"/>
                      <a:pt x="16294" y="32712"/>
                      <a:pt x="16326" y="32559"/>
                    </a:cubicBezTo>
                    <a:close/>
                    <a:moveTo>
                      <a:pt x="16291" y="32287"/>
                    </a:moveTo>
                    <a:lnTo>
                      <a:pt x="16271" y="32424"/>
                    </a:lnTo>
                    <a:cubicBezTo>
                      <a:pt x="16239" y="32611"/>
                      <a:pt x="16185" y="32799"/>
                      <a:pt x="16107" y="32962"/>
                    </a:cubicBezTo>
                    <a:cubicBezTo>
                      <a:pt x="16025" y="33129"/>
                      <a:pt x="15916" y="33272"/>
                      <a:pt x="15776" y="33374"/>
                    </a:cubicBezTo>
                    <a:lnTo>
                      <a:pt x="15755" y="33388"/>
                    </a:lnTo>
                    <a:lnTo>
                      <a:pt x="15759" y="33412"/>
                    </a:lnTo>
                    <a:cubicBezTo>
                      <a:pt x="15906" y="34493"/>
                      <a:pt x="15929" y="35611"/>
                      <a:pt x="15964" y="36684"/>
                    </a:cubicBezTo>
                    <a:cubicBezTo>
                      <a:pt x="16011" y="38013"/>
                      <a:pt x="16140" y="39339"/>
                      <a:pt x="16175" y="40664"/>
                    </a:cubicBezTo>
                    <a:lnTo>
                      <a:pt x="16175" y="40709"/>
                    </a:lnTo>
                    <a:lnTo>
                      <a:pt x="16219" y="40702"/>
                    </a:lnTo>
                    <a:cubicBezTo>
                      <a:pt x="16325" y="40688"/>
                      <a:pt x="16434" y="40691"/>
                      <a:pt x="16546" y="40688"/>
                    </a:cubicBezTo>
                    <a:cubicBezTo>
                      <a:pt x="16754" y="40682"/>
                      <a:pt x="16962" y="40671"/>
                      <a:pt x="17170" y="40657"/>
                    </a:cubicBezTo>
                    <a:lnTo>
                      <a:pt x="17211" y="40654"/>
                    </a:lnTo>
                    <a:lnTo>
                      <a:pt x="17207" y="40613"/>
                    </a:lnTo>
                    <a:cubicBezTo>
                      <a:pt x="17170" y="39935"/>
                      <a:pt x="17136" y="39257"/>
                      <a:pt x="17133" y="38579"/>
                    </a:cubicBezTo>
                    <a:cubicBezTo>
                      <a:pt x="17133" y="37536"/>
                      <a:pt x="17092" y="36496"/>
                      <a:pt x="17084" y="35457"/>
                    </a:cubicBezTo>
                    <a:cubicBezTo>
                      <a:pt x="17084" y="35072"/>
                      <a:pt x="17064" y="34677"/>
                      <a:pt x="17064" y="34282"/>
                    </a:cubicBezTo>
                    <a:cubicBezTo>
                      <a:pt x="17064" y="33988"/>
                      <a:pt x="17075" y="33695"/>
                      <a:pt x="17109" y="33409"/>
                    </a:cubicBezTo>
                    <a:lnTo>
                      <a:pt x="17109" y="33406"/>
                    </a:lnTo>
                    <a:cubicBezTo>
                      <a:pt x="17112" y="33354"/>
                      <a:pt x="17115" y="33303"/>
                      <a:pt x="17119" y="33248"/>
                    </a:cubicBezTo>
                    <a:lnTo>
                      <a:pt x="17122" y="33218"/>
                    </a:lnTo>
                    <a:lnTo>
                      <a:pt x="17095" y="33208"/>
                    </a:lnTo>
                    <a:cubicBezTo>
                      <a:pt x="16931" y="33136"/>
                      <a:pt x="16782" y="33024"/>
                      <a:pt x="16655" y="32884"/>
                    </a:cubicBezTo>
                    <a:cubicBezTo>
                      <a:pt x="16526" y="32748"/>
                      <a:pt x="16420" y="32584"/>
                      <a:pt x="16345" y="32413"/>
                    </a:cubicBezTo>
                    <a:lnTo>
                      <a:pt x="16291" y="32287"/>
                    </a:lnTo>
                    <a:close/>
                    <a:moveTo>
                      <a:pt x="11134" y="41475"/>
                    </a:moveTo>
                    <a:lnTo>
                      <a:pt x="11134" y="41475"/>
                    </a:lnTo>
                    <a:cubicBezTo>
                      <a:pt x="11135" y="41475"/>
                      <a:pt x="11135" y="41475"/>
                      <a:pt x="11135" y="41476"/>
                    </a:cubicBezTo>
                    <a:lnTo>
                      <a:pt x="11135" y="41476"/>
                    </a:lnTo>
                    <a:lnTo>
                      <a:pt x="11134" y="41475"/>
                    </a:lnTo>
                    <a:close/>
                    <a:moveTo>
                      <a:pt x="27186" y="48030"/>
                    </a:moveTo>
                    <a:lnTo>
                      <a:pt x="27186" y="48030"/>
                    </a:lnTo>
                    <a:cubicBezTo>
                      <a:pt x="27515" y="48626"/>
                      <a:pt x="28049" y="49110"/>
                      <a:pt x="28590" y="49504"/>
                    </a:cubicBezTo>
                    <a:cubicBezTo>
                      <a:pt x="28624" y="49528"/>
                      <a:pt x="28662" y="49552"/>
                      <a:pt x="28699" y="49576"/>
                    </a:cubicBezTo>
                    <a:cubicBezTo>
                      <a:pt x="28753" y="49610"/>
                      <a:pt x="28805" y="49648"/>
                      <a:pt x="28846" y="49688"/>
                    </a:cubicBezTo>
                    <a:cubicBezTo>
                      <a:pt x="28866" y="49709"/>
                      <a:pt x="28879" y="49729"/>
                      <a:pt x="28890" y="49753"/>
                    </a:cubicBezTo>
                    <a:cubicBezTo>
                      <a:pt x="28903" y="49777"/>
                      <a:pt x="28910" y="49801"/>
                      <a:pt x="28910" y="49832"/>
                    </a:cubicBezTo>
                    <a:lnTo>
                      <a:pt x="28910" y="49849"/>
                    </a:lnTo>
                    <a:cubicBezTo>
                      <a:pt x="28910" y="49883"/>
                      <a:pt x="28907" y="49913"/>
                      <a:pt x="28893" y="49937"/>
                    </a:cubicBezTo>
                    <a:cubicBezTo>
                      <a:pt x="28876" y="49975"/>
                      <a:pt x="28852" y="50002"/>
                      <a:pt x="28815" y="50019"/>
                    </a:cubicBezTo>
                    <a:cubicBezTo>
                      <a:pt x="28780" y="50036"/>
                      <a:pt x="28736" y="50047"/>
                      <a:pt x="28689" y="50047"/>
                    </a:cubicBezTo>
                    <a:cubicBezTo>
                      <a:pt x="28668" y="50047"/>
                      <a:pt x="28651" y="50043"/>
                      <a:pt x="28631" y="50039"/>
                    </a:cubicBezTo>
                    <a:lnTo>
                      <a:pt x="28624" y="50039"/>
                    </a:lnTo>
                    <a:cubicBezTo>
                      <a:pt x="28614" y="50039"/>
                      <a:pt x="28604" y="50043"/>
                      <a:pt x="28593" y="50043"/>
                    </a:cubicBezTo>
                    <a:cubicBezTo>
                      <a:pt x="28505" y="50043"/>
                      <a:pt x="28409" y="50030"/>
                      <a:pt x="28314" y="50009"/>
                    </a:cubicBezTo>
                    <a:cubicBezTo>
                      <a:pt x="28222" y="49992"/>
                      <a:pt x="28126" y="49968"/>
                      <a:pt x="28038" y="49944"/>
                    </a:cubicBezTo>
                    <a:cubicBezTo>
                      <a:pt x="27544" y="49808"/>
                      <a:pt x="27114" y="49593"/>
                      <a:pt x="26692" y="49306"/>
                    </a:cubicBezTo>
                    <a:cubicBezTo>
                      <a:pt x="26654" y="49280"/>
                      <a:pt x="26613" y="49270"/>
                      <a:pt x="26576" y="49270"/>
                    </a:cubicBezTo>
                    <a:cubicBezTo>
                      <a:pt x="26548" y="49270"/>
                      <a:pt x="26521" y="49276"/>
                      <a:pt x="26494" y="49290"/>
                    </a:cubicBezTo>
                    <a:cubicBezTo>
                      <a:pt x="26460" y="49306"/>
                      <a:pt x="26429" y="49338"/>
                      <a:pt x="26413" y="49375"/>
                    </a:cubicBezTo>
                    <a:cubicBezTo>
                      <a:pt x="26392" y="49409"/>
                      <a:pt x="26378" y="49450"/>
                      <a:pt x="26378" y="49491"/>
                    </a:cubicBezTo>
                    <a:cubicBezTo>
                      <a:pt x="26378" y="49516"/>
                      <a:pt x="26383" y="49538"/>
                      <a:pt x="26390" y="49560"/>
                    </a:cubicBezTo>
                    <a:lnTo>
                      <a:pt x="26390" y="49560"/>
                    </a:lnTo>
                    <a:cubicBezTo>
                      <a:pt x="26354" y="49661"/>
                      <a:pt x="26347" y="49766"/>
                      <a:pt x="26347" y="49876"/>
                    </a:cubicBezTo>
                    <a:lnTo>
                      <a:pt x="26347" y="49944"/>
                    </a:lnTo>
                    <a:cubicBezTo>
                      <a:pt x="26347" y="49971"/>
                      <a:pt x="26347" y="49998"/>
                      <a:pt x="26344" y="50022"/>
                    </a:cubicBezTo>
                    <a:cubicBezTo>
                      <a:pt x="26341" y="50039"/>
                      <a:pt x="26337" y="50057"/>
                      <a:pt x="26334" y="50070"/>
                    </a:cubicBezTo>
                    <a:cubicBezTo>
                      <a:pt x="26331" y="50080"/>
                      <a:pt x="26327" y="50091"/>
                      <a:pt x="26320" y="50097"/>
                    </a:cubicBezTo>
                    <a:cubicBezTo>
                      <a:pt x="26314" y="50111"/>
                      <a:pt x="26303" y="50118"/>
                      <a:pt x="26290" y="50124"/>
                    </a:cubicBezTo>
                    <a:cubicBezTo>
                      <a:pt x="26276" y="50132"/>
                      <a:pt x="26259" y="50138"/>
                      <a:pt x="26235" y="50142"/>
                    </a:cubicBezTo>
                    <a:lnTo>
                      <a:pt x="26221" y="50142"/>
                    </a:lnTo>
                    <a:cubicBezTo>
                      <a:pt x="26204" y="50142"/>
                      <a:pt x="26184" y="50138"/>
                      <a:pt x="26160" y="50128"/>
                    </a:cubicBezTo>
                    <a:cubicBezTo>
                      <a:pt x="26126" y="50118"/>
                      <a:pt x="26089" y="50097"/>
                      <a:pt x="26054" y="50074"/>
                    </a:cubicBezTo>
                    <a:cubicBezTo>
                      <a:pt x="26020" y="50050"/>
                      <a:pt x="25990" y="50022"/>
                      <a:pt x="25963" y="50002"/>
                    </a:cubicBezTo>
                    <a:cubicBezTo>
                      <a:pt x="25812" y="49872"/>
                      <a:pt x="25710" y="49695"/>
                      <a:pt x="25636" y="49498"/>
                    </a:cubicBezTo>
                    <a:cubicBezTo>
                      <a:pt x="25568" y="49311"/>
                      <a:pt x="25524" y="49112"/>
                      <a:pt x="25488" y="48924"/>
                    </a:cubicBezTo>
                    <a:lnTo>
                      <a:pt x="25488" y="48924"/>
                    </a:lnTo>
                    <a:cubicBezTo>
                      <a:pt x="25965" y="48742"/>
                      <a:pt x="26425" y="48514"/>
                      <a:pt x="26852" y="48240"/>
                    </a:cubicBezTo>
                    <a:cubicBezTo>
                      <a:pt x="26950" y="48178"/>
                      <a:pt x="27066" y="48108"/>
                      <a:pt x="27186" y="48030"/>
                    </a:cubicBezTo>
                    <a:close/>
                    <a:moveTo>
                      <a:pt x="27217" y="47913"/>
                    </a:moveTo>
                    <a:lnTo>
                      <a:pt x="27179" y="47936"/>
                    </a:lnTo>
                    <a:cubicBezTo>
                      <a:pt x="27046" y="48026"/>
                      <a:pt x="26916" y="48104"/>
                      <a:pt x="26808" y="48172"/>
                    </a:cubicBezTo>
                    <a:lnTo>
                      <a:pt x="26811" y="48172"/>
                    </a:lnTo>
                    <a:cubicBezTo>
                      <a:pt x="26375" y="48444"/>
                      <a:pt x="25911" y="48677"/>
                      <a:pt x="25427" y="48857"/>
                    </a:cubicBezTo>
                    <a:lnTo>
                      <a:pt x="25397" y="48871"/>
                    </a:lnTo>
                    <a:lnTo>
                      <a:pt x="25403" y="48905"/>
                    </a:lnTo>
                    <a:cubicBezTo>
                      <a:pt x="25438" y="49106"/>
                      <a:pt x="25482" y="49320"/>
                      <a:pt x="25560" y="49525"/>
                    </a:cubicBezTo>
                    <a:cubicBezTo>
                      <a:pt x="25636" y="49729"/>
                      <a:pt x="25744" y="49920"/>
                      <a:pt x="25911" y="50063"/>
                    </a:cubicBezTo>
                    <a:cubicBezTo>
                      <a:pt x="25946" y="50094"/>
                      <a:pt x="25993" y="50132"/>
                      <a:pt x="26048" y="50165"/>
                    </a:cubicBezTo>
                    <a:cubicBezTo>
                      <a:pt x="26075" y="50182"/>
                      <a:pt x="26102" y="50196"/>
                      <a:pt x="26133" y="50206"/>
                    </a:cubicBezTo>
                    <a:cubicBezTo>
                      <a:pt x="26160" y="50217"/>
                      <a:pt x="26191" y="50223"/>
                      <a:pt x="26221" y="50223"/>
                    </a:cubicBezTo>
                    <a:lnTo>
                      <a:pt x="26242" y="50223"/>
                    </a:lnTo>
                    <a:cubicBezTo>
                      <a:pt x="26283" y="50220"/>
                      <a:pt x="26317" y="50206"/>
                      <a:pt x="26344" y="50190"/>
                    </a:cubicBezTo>
                    <a:cubicBezTo>
                      <a:pt x="26364" y="50176"/>
                      <a:pt x="26378" y="50159"/>
                      <a:pt x="26392" y="50138"/>
                    </a:cubicBezTo>
                    <a:cubicBezTo>
                      <a:pt x="26409" y="50108"/>
                      <a:pt x="26419" y="50077"/>
                      <a:pt x="26422" y="50043"/>
                    </a:cubicBezTo>
                    <a:cubicBezTo>
                      <a:pt x="26429" y="50012"/>
                      <a:pt x="26429" y="49978"/>
                      <a:pt x="26429" y="49944"/>
                    </a:cubicBezTo>
                    <a:lnTo>
                      <a:pt x="26429" y="49876"/>
                    </a:lnTo>
                    <a:cubicBezTo>
                      <a:pt x="26429" y="49767"/>
                      <a:pt x="26436" y="49665"/>
                      <a:pt x="26470" y="49576"/>
                    </a:cubicBezTo>
                    <a:lnTo>
                      <a:pt x="26477" y="49559"/>
                    </a:lnTo>
                    <a:lnTo>
                      <a:pt x="26470" y="49545"/>
                    </a:lnTo>
                    <a:cubicBezTo>
                      <a:pt x="26463" y="49528"/>
                      <a:pt x="26460" y="49511"/>
                      <a:pt x="26460" y="49491"/>
                    </a:cubicBezTo>
                    <a:cubicBezTo>
                      <a:pt x="26460" y="49457"/>
                      <a:pt x="26474" y="49419"/>
                      <a:pt x="26498" y="49392"/>
                    </a:cubicBezTo>
                    <a:cubicBezTo>
                      <a:pt x="26507" y="49378"/>
                      <a:pt x="26521" y="49368"/>
                      <a:pt x="26535" y="49361"/>
                    </a:cubicBezTo>
                    <a:cubicBezTo>
                      <a:pt x="26548" y="49355"/>
                      <a:pt x="26562" y="49351"/>
                      <a:pt x="26576" y="49351"/>
                    </a:cubicBezTo>
                    <a:cubicBezTo>
                      <a:pt x="26597" y="49351"/>
                      <a:pt x="26620" y="49355"/>
                      <a:pt x="26644" y="49375"/>
                    </a:cubicBezTo>
                    <a:cubicBezTo>
                      <a:pt x="27073" y="49665"/>
                      <a:pt x="27513" y="49886"/>
                      <a:pt x="28017" y="50022"/>
                    </a:cubicBezTo>
                    <a:cubicBezTo>
                      <a:pt x="28106" y="50047"/>
                      <a:pt x="28201" y="50070"/>
                      <a:pt x="28300" y="50091"/>
                    </a:cubicBezTo>
                    <a:cubicBezTo>
                      <a:pt x="28396" y="50111"/>
                      <a:pt x="28494" y="50124"/>
                      <a:pt x="28593" y="50124"/>
                    </a:cubicBezTo>
                    <a:cubicBezTo>
                      <a:pt x="28602" y="50124"/>
                      <a:pt x="28610" y="50122"/>
                      <a:pt x="28619" y="50121"/>
                    </a:cubicBezTo>
                    <a:lnTo>
                      <a:pt x="28619" y="50121"/>
                    </a:lnTo>
                    <a:cubicBezTo>
                      <a:pt x="28643" y="50125"/>
                      <a:pt x="28666" y="50128"/>
                      <a:pt x="28689" y="50128"/>
                    </a:cubicBezTo>
                    <a:cubicBezTo>
                      <a:pt x="28726" y="50128"/>
                      <a:pt x="28767" y="50121"/>
                      <a:pt x="28801" y="50111"/>
                    </a:cubicBezTo>
                    <a:cubicBezTo>
                      <a:pt x="28856" y="50097"/>
                      <a:pt x="28903" y="50067"/>
                      <a:pt x="28937" y="50022"/>
                    </a:cubicBezTo>
                    <a:cubicBezTo>
                      <a:pt x="28958" y="49998"/>
                      <a:pt x="28972" y="49975"/>
                      <a:pt x="28978" y="49944"/>
                    </a:cubicBezTo>
                    <a:cubicBezTo>
                      <a:pt x="28989" y="49913"/>
                      <a:pt x="28992" y="49883"/>
                      <a:pt x="28992" y="49849"/>
                    </a:cubicBezTo>
                    <a:lnTo>
                      <a:pt x="28992" y="49828"/>
                    </a:lnTo>
                    <a:lnTo>
                      <a:pt x="28992" y="49825"/>
                    </a:lnTo>
                    <a:cubicBezTo>
                      <a:pt x="28989" y="49774"/>
                      <a:pt x="28972" y="49726"/>
                      <a:pt x="28948" y="49685"/>
                    </a:cubicBezTo>
                    <a:cubicBezTo>
                      <a:pt x="28910" y="49627"/>
                      <a:pt x="28852" y="49583"/>
                      <a:pt x="28798" y="49542"/>
                    </a:cubicBezTo>
                    <a:cubicBezTo>
                      <a:pt x="28740" y="49504"/>
                      <a:pt x="28682" y="49474"/>
                      <a:pt x="28637" y="49440"/>
                    </a:cubicBezTo>
                    <a:cubicBezTo>
                      <a:pt x="28093" y="49037"/>
                      <a:pt x="27558" y="48550"/>
                      <a:pt x="27237" y="47950"/>
                    </a:cubicBezTo>
                    <a:lnTo>
                      <a:pt x="27217" y="47913"/>
                    </a:lnTo>
                    <a:close/>
                    <a:moveTo>
                      <a:pt x="20162" y="31979"/>
                    </a:moveTo>
                    <a:cubicBezTo>
                      <a:pt x="20432" y="32581"/>
                      <a:pt x="20775" y="33159"/>
                      <a:pt x="21065" y="33742"/>
                    </a:cubicBezTo>
                    <a:lnTo>
                      <a:pt x="21065" y="33739"/>
                    </a:lnTo>
                    <a:cubicBezTo>
                      <a:pt x="21433" y="34499"/>
                      <a:pt x="21787" y="35263"/>
                      <a:pt x="22128" y="36033"/>
                    </a:cubicBezTo>
                    <a:cubicBezTo>
                      <a:pt x="22814" y="37577"/>
                      <a:pt x="23458" y="39137"/>
                      <a:pt x="24136" y="40685"/>
                    </a:cubicBezTo>
                    <a:cubicBezTo>
                      <a:pt x="24824" y="42263"/>
                      <a:pt x="25554" y="43823"/>
                      <a:pt x="26402" y="45323"/>
                    </a:cubicBezTo>
                    <a:cubicBezTo>
                      <a:pt x="26735" y="45914"/>
                      <a:pt x="27087" y="46519"/>
                      <a:pt x="27453" y="47084"/>
                    </a:cubicBezTo>
                    <a:lnTo>
                      <a:pt x="27453" y="47084"/>
                    </a:lnTo>
                    <a:cubicBezTo>
                      <a:pt x="27267" y="47299"/>
                      <a:pt x="27023" y="47486"/>
                      <a:pt x="26760" y="47654"/>
                    </a:cubicBezTo>
                    <a:cubicBezTo>
                      <a:pt x="26487" y="47824"/>
                      <a:pt x="26194" y="47974"/>
                      <a:pt x="25932" y="48111"/>
                    </a:cubicBezTo>
                    <a:cubicBezTo>
                      <a:pt x="25458" y="48353"/>
                      <a:pt x="24953" y="48554"/>
                      <a:pt x="24450" y="48727"/>
                    </a:cubicBezTo>
                    <a:cubicBezTo>
                      <a:pt x="24302" y="48779"/>
                      <a:pt x="24146" y="48833"/>
                      <a:pt x="23989" y="48874"/>
                    </a:cubicBezTo>
                    <a:lnTo>
                      <a:pt x="23989" y="48874"/>
                    </a:lnTo>
                    <a:cubicBezTo>
                      <a:pt x="23838" y="48547"/>
                      <a:pt x="23660" y="48237"/>
                      <a:pt x="23492" y="47927"/>
                    </a:cubicBezTo>
                    <a:cubicBezTo>
                      <a:pt x="23396" y="47752"/>
                      <a:pt x="23314" y="47568"/>
                      <a:pt x="23233" y="47378"/>
                    </a:cubicBezTo>
                    <a:lnTo>
                      <a:pt x="23232" y="47378"/>
                    </a:lnTo>
                    <a:lnTo>
                      <a:pt x="23232" y="47378"/>
                    </a:lnTo>
                    <a:cubicBezTo>
                      <a:pt x="23218" y="47332"/>
                      <a:pt x="23202" y="47289"/>
                      <a:pt x="23185" y="47249"/>
                    </a:cubicBezTo>
                    <a:cubicBezTo>
                      <a:pt x="22963" y="46683"/>
                      <a:pt x="22756" y="46117"/>
                      <a:pt x="22551" y="45548"/>
                    </a:cubicBezTo>
                    <a:cubicBezTo>
                      <a:pt x="22268" y="44764"/>
                      <a:pt x="21982" y="43977"/>
                      <a:pt x="21730" y="43183"/>
                    </a:cubicBezTo>
                    <a:cubicBezTo>
                      <a:pt x="21222" y="41564"/>
                      <a:pt x="20864" y="39908"/>
                      <a:pt x="20299" y="38302"/>
                    </a:cubicBezTo>
                    <a:cubicBezTo>
                      <a:pt x="20210" y="38044"/>
                      <a:pt x="20098" y="37778"/>
                      <a:pt x="20039" y="37512"/>
                    </a:cubicBezTo>
                    <a:lnTo>
                      <a:pt x="20022" y="37444"/>
                    </a:lnTo>
                    <a:lnTo>
                      <a:pt x="19972" y="37488"/>
                    </a:lnTo>
                    <a:cubicBezTo>
                      <a:pt x="19958" y="37502"/>
                      <a:pt x="19944" y="37516"/>
                      <a:pt x="19937" y="37536"/>
                    </a:cubicBezTo>
                    <a:cubicBezTo>
                      <a:pt x="19927" y="37556"/>
                      <a:pt x="19923" y="37577"/>
                      <a:pt x="19923" y="37601"/>
                    </a:cubicBezTo>
                    <a:lnTo>
                      <a:pt x="19923" y="37607"/>
                    </a:lnTo>
                    <a:lnTo>
                      <a:pt x="19923" y="37607"/>
                    </a:lnTo>
                    <a:lnTo>
                      <a:pt x="19923" y="37607"/>
                    </a:lnTo>
                    <a:cubicBezTo>
                      <a:pt x="19962" y="38778"/>
                      <a:pt x="20333" y="39977"/>
                      <a:pt x="20619" y="41100"/>
                    </a:cubicBezTo>
                    <a:cubicBezTo>
                      <a:pt x="20922" y="42272"/>
                      <a:pt x="21263" y="43438"/>
                      <a:pt x="21648" y="44590"/>
                    </a:cubicBezTo>
                    <a:cubicBezTo>
                      <a:pt x="21879" y="45280"/>
                      <a:pt x="22126" y="45961"/>
                      <a:pt x="22384" y="46637"/>
                    </a:cubicBezTo>
                    <a:lnTo>
                      <a:pt x="22384" y="46637"/>
                    </a:lnTo>
                    <a:cubicBezTo>
                      <a:pt x="22385" y="46640"/>
                      <a:pt x="22385" y="46644"/>
                      <a:pt x="22388" y="46648"/>
                    </a:cubicBezTo>
                    <a:lnTo>
                      <a:pt x="22388" y="46659"/>
                    </a:lnTo>
                    <a:lnTo>
                      <a:pt x="22388" y="46669"/>
                    </a:lnTo>
                    <a:lnTo>
                      <a:pt x="22391" y="46676"/>
                    </a:lnTo>
                    <a:cubicBezTo>
                      <a:pt x="22397" y="46691"/>
                      <a:pt x="22403" y="46705"/>
                      <a:pt x="22409" y="46720"/>
                    </a:cubicBezTo>
                    <a:lnTo>
                      <a:pt x="22409" y="46720"/>
                    </a:lnTo>
                    <a:cubicBezTo>
                      <a:pt x="22500" y="47937"/>
                      <a:pt x="22698" y="49155"/>
                      <a:pt x="22817" y="50370"/>
                    </a:cubicBezTo>
                    <a:cubicBezTo>
                      <a:pt x="22844" y="50619"/>
                      <a:pt x="22861" y="50885"/>
                      <a:pt x="22896" y="51147"/>
                    </a:cubicBezTo>
                    <a:cubicBezTo>
                      <a:pt x="22896" y="51157"/>
                      <a:pt x="22896" y="51167"/>
                      <a:pt x="22899" y="51178"/>
                    </a:cubicBezTo>
                    <a:cubicBezTo>
                      <a:pt x="22902" y="51198"/>
                      <a:pt x="22902" y="51222"/>
                      <a:pt x="22905" y="51242"/>
                    </a:cubicBezTo>
                    <a:cubicBezTo>
                      <a:pt x="22912" y="51372"/>
                      <a:pt x="22923" y="51502"/>
                      <a:pt x="22936" y="51628"/>
                    </a:cubicBezTo>
                    <a:lnTo>
                      <a:pt x="22937" y="51628"/>
                    </a:lnTo>
                    <a:lnTo>
                      <a:pt x="22937" y="51628"/>
                    </a:lnTo>
                    <a:cubicBezTo>
                      <a:pt x="22943" y="51846"/>
                      <a:pt x="22952" y="52064"/>
                      <a:pt x="22959" y="52283"/>
                    </a:cubicBezTo>
                    <a:lnTo>
                      <a:pt x="22959" y="52283"/>
                    </a:lnTo>
                    <a:cubicBezTo>
                      <a:pt x="21803" y="52418"/>
                      <a:pt x="19560" y="52592"/>
                      <a:pt x="19307" y="52612"/>
                    </a:cubicBezTo>
                    <a:cubicBezTo>
                      <a:pt x="19099" y="52626"/>
                      <a:pt x="18891" y="52639"/>
                      <a:pt x="18683" y="52653"/>
                    </a:cubicBezTo>
                    <a:cubicBezTo>
                      <a:pt x="18646" y="52653"/>
                      <a:pt x="18597" y="52660"/>
                      <a:pt x="18547" y="52671"/>
                    </a:cubicBezTo>
                    <a:cubicBezTo>
                      <a:pt x="18472" y="52680"/>
                      <a:pt x="18386" y="52698"/>
                      <a:pt x="18301" y="52708"/>
                    </a:cubicBezTo>
                    <a:cubicBezTo>
                      <a:pt x="18221" y="52721"/>
                      <a:pt x="18141" y="52732"/>
                      <a:pt x="18076" y="52732"/>
                    </a:cubicBezTo>
                    <a:lnTo>
                      <a:pt x="18076" y="52732"/>
                    </a:lnTo>
                    <a:lnTo>
                      <a:pt x="18073" y="52729"/>
                    </a:lnTo>
                    <a:cubicBezTo>
                      <a:pt x="18070" y="52721"/>
                      <a:pt x="18063" y="52711"/>
                      <a:pt x="18056" y="52694"/>
                    </a:cubicBezTo>
                    <a:cubicBezTo>
                      <a:pt x="18045" y="52667"/>
                      <a:pt x="18032" y="52626"/>
                      <a:pt x="18022" y="52575"/>
                    </a:cubicBezTo>
                    <a:cubicBezTo>
                      <a:pt x="18009" y="52500"/>
                      <a:pt x="17995" y="52401"/>
                      <a:pt x="17981" y="52285"/>
                    </a:cubicBezTo>
                    <a:cubicBezTo>
                      <a:pt x="17968" y="52169"/>
                      <a:pt x="17957" y="52040"/>
                      <a:pt x="17947" y="51897"/>
                    </a:cubicBezTo>
                    <a:cubicBezTo>
                      <a:pt x="17916" y="51423"/>
                      <a:pt x="17899" y="50830"/>
                      <a:pt x="17889" y="50336"/>
                    </a:cubicBezTo>
                    <a:cubicBezTo>
                      <a:pt x="17882" y="50088"/>
                      <a:pt x="17879" y="49866"/>
                      <a:pt x="17875" y="49692"/>
                    </a:cubicBezTo>
                    <a:cubicBezTo>
                      <a:pt x="17875" y="49607"/>
                      <a:pt x="17872" y="49531"/>
                      <a:pt x="17872" y="49474"/>
                    </a:cubicBezTo>
                    <a:cubicBezTo>
                      <a:pt x="17869" y="49416"/>
                      <a:pt x="17869" y="49375"/>
                      <a:pt x="17865" y="49351"/>
                    </a:cubicBezTo>
                    <a:cubicBezTo>
                      <a:pt x="17834" y="48943"/>
                      <a:pt x="17828" y="48534"/>
                      <a:pt x="17828" y="48121"/>
                    </a:cubicBezTo>
                    <a:cubicBezTo>
                      <a:pt x="17828" y="47752"/>
                      <a:pt x="17831" y="47384"/>
                      <a:pt x="17831" y="47016"/>
                    </a:cubicBezTo>
                    <a:cubicBezTo>
                      <a:pt x="17790" y="45592"/>
                      <a:pt x="17759" y="44171"/>
                      <a:pt x="17718" y="42747"/>
                    </a:cubicBezTo>
                    <a:cubicBezTo>
                      <a:pt x="17691" y="41695"/>
                      <a:pt x="17705" y="40621"/>
                      <a:pt x="17648" y="39559"/>
                    </a:cubicBezTo>
                    <a:lnTo>
                      <a:pt x="17648" y="39559"/>
                    </a:lnTo>
                    <a:cubicBezTo>
                      <a:pt x="17980" y="39153"/>
                      <a:pt x="18244" y="38673"/>
                      <a:pt x="18550" y="38272"/>
                    </a:cubicBezTo>
                    <a:cubicBezTo>
                      <a:pt x="18983" y="37703"/>
                      <a:pt x="19415" y="37137"/>
                      <a:pt x="19777" y="36517"/>
                    </a:cubicBezTo>
                    <a:cubicBezTo>
                      <a:pt x="19794" y="36490"/>
                      <a:pt x="19801" y="36459"/>
                      <a:pt x="19801" y="36432"/>
                    </a:cubicBezTo>
                    <a:cubicBezTo>
                      <a:pt x="19801" y="36418"/>
                      <a:pt x="19799" y="36406"/>
                      <a:pt x="19796" y="36394"/>
                    </a:cubicBezTo>
                    <a:lnTo>
                      <a:pt x="19796" y="36394"/>
                    </a:lnTo>
                    <a:cubicBezTo>
                      <a:pt x="19806" y="36367"/>
                      <a:pt x="19811" y="36337"/>
                      <a:pt x="19811" y="36306"/>
                    </a:cubicBezTo>
                    <a:cubicBezTo>
                      <a:pt x="19811" y="36275"/>
                      <a:pt x="19804" y="36240"/>
                      <a:pt x="19791" y="36210"/>
                    </a:cubicBezTo>
                    <a:cubicBezTo>
                      <a:pt x="19774" y="36179"/>
                      <a:pt x="19750" y="36152"/>
                      <a:pt x="19716" y="36132"/>
                    </a:cubicBezTo>
                    <a:cubicBezTo>
                      <a:pt x="19507" y="35993"/>
                      <a:pt x="19293" y="35842"/>
                      <a:pt x="19068" y="35716"/>
                    </a:cubicBezTo>
                    <a:lnTo>
                      <a:pt x="19068" y="35716"/>
                    </a:lnTo>
                    <a:lnTo>
                      <a:pt x="19068" y="35716"/>
                    </a:lnTo>
                    <a:cubicBezTo>
                      <a:pt x="19008" y="35670"/>
                      <a:pt x="18950" y="35624"/>
                      <a:pt x="18892" y="35576"/>
                    </a:cubicBezTo>
                    <a:lnTo>
                      <a:pt x="18892" y="35576"/>
                    </a:lnTo>
                    <a:cubicBezTo>
                      <a:pt x="18900" y="35564"/>
                      <a:pt x="18908" y="35550"/>
                      <a:pt x="18915" y="35535"/>
                    </a:cubicBezTo>
                    <a:cubicBezTo>
                      <a:pt x="19317" y="34475"/>
                      <a:pt x="19750" y="33409"/>
                      <a:pt x="20070" y="32319"/>
                    </a:cubicBezTo>
                    <a:lnTo>
                      <a:pt x="20077" y="32294"/>
                    </a:lnTo>
                    <a:lnTo>
                      <a:pt x="20070" y="32287"/>
                    </a:lnTo>
                    <a:lnTo>
                      <a:pt x="20070" y="32287"/>
                    </a:lnTo>
                    <a:cubicBezTo>
                      <a:pt x="20102" y="32185"/>
                      <a:pt x="20132" y="32082"/>
                      <a:pt x="20162" y="31979"/>
                    </a:cubicBezTo>
                    <a:close/>
                    <a:moveTo>
                      <a:pt x="12384" y="32169"/>
                    </a:moveTo>
                    <a:cubicBezTo>
                      <a:pt x="12707" y="33314"/>
                      <a:pt x="13164" y="34425"/>
                      <a:pt x="13585" y="35535"/>
                    </a:cubicBezTo>
                    <a:cubicBezTo>
                      <a:pt x="13590" y="35551"/>
                      <a:pt x="13597" y="35565"/>
                      <a:pt x="13606" y="35578"/>
                    </a:cubicBezTo>
                    <a:lnTo>
                      <a:pt x="13606" y="35578"/>
                    </a:lnTo>
                    <a:cubicBezTo>
                      <a:pt x="13352" y="35789"/>
                      <a:pt x="13079" y="35972"/>
                      <a:pt x="12801" y="36166"/>
                    </a:cubicBezTo>
                    <a:lnTo>
                      <a:pt x="12802" y="36167"/>
                    </a:lnTo>
                    <a:lnTo>
                      <a:pt x="12802" y="36167"/>
                    </a:lnTo>
                    <a:cubicBezTo>
                      <a:pt x="12776" y="36178"/>
                      <a:pt x="12753" y="36193"/>
                      <a:pt x="12733" y="36213"/>
                    </a:cubicBezTo>
                    <a:cubicBezTo>
                      <a:pt x="12722" y="36224"/>
                      <a:pt x="12716" y="36237"/>
                      <a:pt x="12709" y="36254"/>
                    </a:cubicBezTo>
                    <a:cubicBezTo>
                      <a:pt x="12702" y="36268"/>
                      <a:pt x="12699" y="36285"/>
                      <a:pt x="12699" y="36302"/>
                    </a:cubicBezTo>
                    <a:cubicBezTo>
                      <a:pt x="12699" y="36330"/>
                      <a:pt x="12709" y="36357"/>
                      <a:pt x="12726" y="36377"/>
                    </a:cubicBezTo>
                    <a:cubicBezTo>
                      <a:pt x="12777" y="36449"/>
                      <a:pt x="12831" y="36520"/>
                      <a:pt x="12886" y="36592"/>
                    </a:cubicBezTo>
                    <a:cubicBezTo>
                      <a:pt x="13700" y="37654"/>
                      <a:pt x="14612" y="38668"/>
                      <a:pt x="15490" y="39686"/>
                    </a:cubicBezTo>
                    <a:lnTo>
                      <a:pt x="15490" y="39686"/>
                    </a:lnTo>
                    <a:lnTo>
                      <a:pt x="15489" y="39686"/>
                    </a:lnTo>
                    <a:cubicBezTo>
                      <a:pt x="15552" y="39778"/>
                      <a:pt x="15620" y="39863"/>
                      <a:pt x="15700" y="39932"/>
                    </a:cubicBezTo>
                    <a:lnTo>
                      <a:pt x="15700" y="39932"/>
                    </a:lnTo>
                    <a:lnTo>
                      <a:pt x="15708" y="39990"/>
                    </a:lnTo>
                    <a:lnTo>
                      <a:pt x="15718" y="39986"/>
                    </a:lnTo>
                    <a:lnTo>
                      <a:pt x="15718" y="39986"/>
                    </a:lnTo>
                    <a:lnTo>
                      <a:pt x="15718" y="40064"/>
                    </a:lnTo>
                    <a:cubicBezTo>
                      <a:pt x="15718" y="41025"/>
                      <a:pt x="15783" y="41997"/>
                      <a:pt x="15793" y="42944"/>
                    </a:cubicBezTo>
                    <a:cubicBezTo>
                      <a:pt x="15800" y="43565"/>
                      <a:pt x="15800" y="44185"/>
                      <a:pt x="15800" y="44805"/>
                    </a:cubicBezTo>
                    <a:cubicBezTo>
                      <a:pt x="15800" y="45654"/>
                      <a:pt x="15796" y="46499"/>
                      <a:pt x="15786" y="47344"/>
                    </a:cubicBezTo>
                    <a:cubicBezTo>
                      <a:pt x="15776" y="47956"/>
                      <a:pt x="15773" y="48572"/>
                      <a:pt x="15763" y="49185"/>
                    </a:cubicBezTo>
                    <a:lnTo>
                      <a:pt x="15763" y="49185"/>
                    </a:lnTo>
                    <a:lnTo>
                      <a:pt x="15739" y="49181"/>
                    </a:lnTo>
                    <a:lnTo>
                      <a:pt x="15735" y="49229"/>
                    </a:lnTo>
                    <a:cubicBezTo>
                      <a:pt x="15728" y="49525"/>
                      <a:pt x="15718" y="49822"/>
                      <a:pt x="15701" y="50118"/>
                    </a:cubicBezTo>
                    <a:cubicBezTo>
                      <a:pt x="15661" y="50982"/>
                      <a:pt x="15587" y="51843"/>
                      <a:pt x="15487" y="52703"/>
                    </a:cubicBezTo>
                    <a:lnTo>
                      <a:pt x="15487" y="52703"/>
                    </a:lnTo>
                    <a:cubicBezTo>
                      <a:pt x="15161" y="52722"/>
                      <a:pt x="14838" y="52732"/>
                      <a:pt x="14512" y="52732"/>
                    </a:cubicBezTo>
                    <a:cubicBezTo>
                      <a:pt x="13588" y="52732"/>
                      <a:pt x="12668" y="52653"/>
                      <a:pt x="11758" y="52487"/>
                    </a:cubicBezTo>
                    <a:cubicBezTo>
                      <a:pt x="11369" y="52413"/>
                      <a:pt x="10981" y="52327"/>
                      <a:pt x="10599" y="52228"/>
                    </a:cubicBezTo>
                    <a:lnTo>
                      <a:pt x="10599" y="52228"/>
                    </a:lnTo>
                    <a:cubicBezTo>
                      <a:pt x="10589" y="51696"/>
                      <a:pt x="10586" y="51161"/>
                      <a:pt x="10586" y="50626"/>
                    </a:cubicBezTo>
                    <a:cubicBezTo>
                      <a:pt x="10586" y="49808"/>
                      <a:pt x="10596" y="48987"/>
                      <a:pt x="10613" y="48172"/>
                    </a:cubicBezTo>
                    <a:cubicBezTo>
                      <a:pt x="10630" y="47494"/>
                      <a:pt x="10661" y="46816"/>
                      <a:pt x="10701" y="46141"/>
                    </a:cubicBezTo>
                    <a:cubicBezTo>
                      <a:pt x="10729" y="45693"/>
                      <a:pt x="10803" y="45215"/>
                      <a:pt x="10804" y="44747"/>
                    </a:cubicBezTo>
                    <a:lnTo>
                      <a:pt x="10804" y="44747"/>
                    </a:lnTo>
                    <a:lnTo>
                      <a:pt x="10804" y="44747"/>
                    </a:lnTo>
                    <a:cubicBezTo>
                      <a:pt x="10845" y="44403"/>
                      <a:pt x="10885" y="44059"/>
                      <a:pt x="10930" y="43714"/>
                    </a:cubicBezTo>
                    <a:cubicBezTo>
                      <a:pt x="11018" y="43001"/>
                      <a:pt x="11146" y="42266"/>
                      <a:pt x="11194" y="41531"/>
                    </a:cubicBezTo>
                    <a:lnTo>
                      <a:pt x="11194" y="41531"/>
                    </a:lnTo>
                    <a:cubicBezTo>
                      <a:pt x="11197" y="41530"/>
                      <a:pt x="11199" y="41528"/>
                      <a:pt x="11203" y="41527"/>
                    </a:cubicBezTo>
                    <a:lnTo>
                      <a:pt x="11209" y="41513"/>
                    </a:lnTo>
                    <a:lnTo>
                      <a:pt x="11209" y="41495"/>
                    </a:lnTo>
                    <a:cubicBezTo>
                      <a:pt x="11206" y="41472"/>
                      <a:pt x="11203" y="41446"/>
                      <a:pt x="11200" y="41423"/>
                    </a:cubicBezTo>
                    <a:lnTo>
                      <a:pt x="11200" y="41423"/>
                    </a:lnTo>
                    <a:cubicBezTo>
                      <a:pt x="11209" y="41279"/>
                      <a:pt x="11213" y="41139"/>
                      <a:pt x="11213" y="40995"/>
                    </a:cubicBezTo>
                    <a:lnTo>
                      <a:pt x="11213" y="40995"/>
                    </a:lnTo>
                    <a:lnTo>
                      <a:pt x="11213" y="40995"/>
                    </a:lnTo>
                    <a:cubicBezTo>
                      <a:pt x="11213" y="40995"/>
                      <a:pt x="11216" y="40988"/>
                      <a:pt x="11220" y="40981"/>
                    </a:cubicBezTo>
                    <a:cubicBezTo>
                      <a:pt x="11230" y="40971"/>
                      <a:pt x="11247" y="40954"/>
                      <a:pt x="11264" y="40940"/>
                    </a:cubicBezTo>
                    <a:cubicBezTo>
                      <a:pt x="11294" y="40913"/>
                      <a:pt x="11329" y="40886"/>
                      <a:pt x="11363" y="40862"/>
                    </a:cubicBezTo>
                    <a:cubicBezTo>
                      <a:pt x="11379" y="40848"/>
                      <a:pt x="11393" y="40835"/>
                      <a:pt x="11407" y="40825"/>
                    </a:cubicBezTo>
                    <a:cubicBezTo>
                      <a:pt x="11420" y="40814"/>
                      <a:pt x="11431" y="40804"/>
                      <a:pt x="11441" y="40790"/>
                    </a:cubicBezTo>
                    <a:cubicBezTo>
                      <a:pt x="11543" y="40668"/>
                      <a:pt x="11618" y="40518"/>
                      <a:pt x="11697" y="40388"/>
                    </a:cubicBezTo>
                    <a:cubicBezTo>
                      <a:pt x="11864" y="40102"/>
                      <a:pt x="12017" y="39806"/>
                      <a:pt x="12140" y="39496"/>
                    </a:cubicBezTo>
                    <a:cubicBezTo>
                      <a:pt x="12368" y="38936"/>
                      <a:pt x="12511" y="38340"/>
                      <a:pt x="12511" y="37733"/>
                    </a:cubicBezTo>
                    <a:cubicBezTo>
                      <a:pt x="12511" y="37696"/>
                      <a:pt x="12511" y="37655"/>
                      <a:pt x="12508" y="37618"/>
                    </a:cubicBezTo>
                    <a:lnTo>
                      <a:pt x="12426" y="37618"/>
                    </a:lnTo>
                    <a:cubicBezTo>
                      <a:pt x="12426" y="37635"/>
                      <a:pt x="12422" y="37655"/>
                      <a:pt x="12416" y="37679"/>
                    </a:cubicBezTo>
                    <a:cubicBezTo>
                      <a:pt x="12406" y="37723"/>
                      <a:pt x="12385" y="37774"/>
                      <a:pt x="12354" y="37832"/>
                    </a:cubicBezTo>
                    <a:cubicBezTo>
                      <a:pt x="12314" y="37917"/>
                      <a:pt x="12263" y="38010"/>
                      <a:pt x="12215" y="38095"/>
                    </a:cubicBezTo>
                    <a:cubicBezTo>
                      <a:pt x="12191" y="38139"/>
                      <a:pt x="12167" y="38180"/>
                      <a:pt x="12147" y="38221"/>
                    </a:cubicBezTo>
                    <a:cubicBezTo>
                      <a:pt x="12129" y="38258"/>
                      <a:pt x="12112" y="38293"/>
                      <a:pt x="12099" y="38323"/>
                    </a:cubicBezTo>
                    <a:cubicBezTo>
                      <a:pt x="12000" y="38606"/>
                      <a:pt x="11918" y="38889"/>
                      <a:pt x="11806" y="39158"/>
                    </a:cubicBezTo>
                    <a:cubicBezTo>
                      <a:pt x="11581" y="39696"/>
                      <a:pt x="11168" y="40160"/>
                      <a:pt x="10753" y="40569"/>
                    </a:cubicBezTo>
                    <a:cubicBezTo>
                      <a:pt x="10579" y="40739"/>
                      <a:pt x="10398" y="40858"/>
                      <a:pt x="10218" y="40934"/>
                    </a:cubicBezTo>
                    <a:cubicBezTo>
                      <a:pt x="10037" y="41012"/>
                      <a:pt x="9857" y="41046"/>
                      <a:pt x="9672" y="41046"/>
                    </a:cubicBezTo>
                    <a:cubicBezTo>
                      <a:pt x="9403" y="41046"/>
                      <a:pt x="9130" y="40971"/>
                      <a:pt x="8864" y="40845"/>
                    </a:cubicBezTo>
                    <a:cubicBezTo>
                      <a:pt x="8599" y="40718"/>
                      <a:pt x="8340" y="40545"/>
                      <a:pt x="8095" y="40344"/>
                    </a:cubicBezTo>
                    <a:cubicBezTo>
                      <a:pt x="6907" y="39376"/>
                      <a:pt x="6137" y="38047"/>
                      <a:pt x="5391" y="36738"/>
                    </a:cubicBezTo>
                    <a:lnTo>
                      <a:pt x="5391" y="36738"/>
                    </a:lnTo>
                    <a:cubicBezTo>
                      <a:pt x="5436" y="36720"/>
                      <a:pt x="5480" y="36702"/>
                      <a:pt x="5524" y="36682"/>
                    </a:cubicBezTo>
                    <a:lnTo>
                      <a:pt x="5524" y="36682"/>
                    </a:lnTo>
                    <a:cubicBezTo>
                      <a:pt x="5538" y="36711"/>
                      <a:pt x="5555" y="36739"/>
                      <a:pt x="5576" y="36765"/>
                    </a:cubicBezTo>
                    <a:cubicBezTo>
                      <a:pt x="5641" y="36847"/>
                      <a:pt x="5726" y="36909"/>
                      <a:pt x="5814" y="36953"/>
                    </a:cubicBezTo>
                    <a:cubicBezTo>
                      <a:pt x="5937" y="37014"/>
                      <a:pt x="6074" y="37052"/>
                      <a:pt x="6214" y="37052"/>
                    </a:cubicBezTo>
                    <a:lnTo>
                      <a:pt x="6264" y="37052"/>
                    </a:lnTo>
                    <a:cubicBezTo>
                      <a:pt x="6374" y="37045"/>
                      <a:pt x="6479" y="37011"/>
                      <a:pt x="6574" y="36956"/>
                    </a:cubicBezTo>
                    <a:cubicBezTo>
                      <a:pt x="6670" y="36902"/>
                      <a:pt x="6752" y="36830"/>
                      <a:pt x="6810" y="36742"/>
                    </a:cubicBezTo>
                    <a:cubicBezTo>
                      <a:pt x="6888" y="36626"/>
                      <a:pt x="6922" y="36500"/>
                      <a:pt x="6922" y="36370"/>
                    </a:cubicBezTo>
                    <a:cubicBezTo>
                      <a:pt x="6922" y="36295"/>
                      <a:pt x="6912" y="36220"/>
                      <a:pt x="6892" y="36146"/>
                    </a:cubicBezTo>
                    <a:cubicBezTo>
                      <a:pt x="6860" y="36038"/>
                      <a:pt x="6822" y="35931"/>
                      <a:pt x="6787" y="35827"/>
                    </a:cubicBezTo>
                    <a:lnTo>
                      <a:pt x="6787" y="35827"/>
                    </a:lnTo>
                    <a:cubicBezTo>
                      <a:pt x="7275" y="35320"/>
                      <a:pt x="7611" y="34684"/>
                      <a:pt x="7721" y="33982"/>
                    </a:cubicBezTo>
                    <a:lnTo>
                      <a:pt x="7721" y="33982"/>
                    </a:lnTo>
                    <a:cubicBezTo>
                      <a:pt x="7746" y="34021"/>
                      <a:pt x="7776" y="34067"/>
                      <a:pt x="7812" y="34121"/>
                    </a:cubicBezTo>
                    <a:cubicBezTo>
                      <a:pt x="8071" y="34513"/>
                      <a:pt x="8589" y="35300"/>
                      <a:pt x="9093" y="36081"/>
                    </a:cubicBezTo>
                    <a:cubicBezTo>
                      <a:pt x="9342" y="36469"/>
                      <a:pt x="9587" y="36858"/>
                      <a:pt x="9795" y="37192"/>
                    </a:cubicBezTo>
                    <a:cubicBezTo>
                      <a:pt x="10000" y="37525"/>
                      <a:pt x="10166" y="37808"/>
                      <a:pt x="10255" y="37986"/>
                    </a:cubicBezTo>
                    <a:lnTo>
                      <a:pt x="10262" y="37999"/>
                    </a:lnTo>
                    <a:lnTo>
                      <a:pt x="10279" y="38006"/>
                    </a:lnTo>
                    <a:cubicBezTo>
                      <a:pt x="10287" y="38009"/>
                      <a:pt x="10298" y="38014"/>
                      <a:pt x="10306" y="38017"/>
                    </a:cubicBezTo>
                    <a:lnTo>
                      <a:pt x="10306" y="38017"/>
                    </a:lnTo>
                    <a:cubicBezTo>
                      <a:pt x="10307" y="38019"/>
                      <a:pt x="10310" y="38019"/>
                      <a:pt x="10310" y="38019"/>
                    </a:cubicBezTo>
                    <a:cubicBezTo>
                      <a:pt x="10313" y="38019"/>
                      <a:pt x="10316" y="38023"/>
                      <a:pt x="10320" y="38027"/>
                    </a:cubicBezTo>
                    <a:cubicBezTo>
                      <a:pt x="10324" y="38030"/>
                      <a:pt x="10327" y="38033"/>
                      <a:pt x="10333" y="38037"/>
                    </a:cubicBezTo>
                    <a:lnTo>
                      <a:pt x="10337" y="38037"/>
                    </a:lnTo>
                    <a:lnTo>
                      <a:pt x="10341" y="38040"/>
                    </a:lnTo>
                    <a:cubicBezTo>
                      <a:pt x="10382" y="38057"/>
                      <a:pt x="10418" y="38074"/>
                      <a:pt x="10456" y="38098"/>
                    </a:cubicBezTo>
                    <a:lnTo>
                      <a:pt x="10494" y="38122"/>
                    </a:lnTo>
                    <a:lnTo>
                      <a:pt x="10514" y="38081"/>
                    </a:lnTo>
                    <a:cubicBezTo>
                      <a:pt x="10525" y="38054"/>
                      <a:pt x="10535" y="38019"/>
                      <a:pt x="10535" y="37986"/>
                    </a:cubicBezTo>
                    <a:cubicBezTo>
                      <a:pt x="10535" y="37975"/>
                      <a:pt x="10535" y="37962"/>
                      <a:pt x="10531" y="37951"/>
                    </a:cubicBezTo>
                    <a:cubicBezTo>
                      <a:pt x="10456" y="37574"/>
                      <a:pt x="10306" y="37242"/>
                      <a:pt x="10122" y="36909"/>
                    </a:cubicBezTo>
                    <a:cubicBezTo>
                      <a:pt x="10017" y="36712"/>
                      <a:pt x="9908" y="36514"/>
                      <a:pt x="9800" y="36317"/>
                    </a:cubicBezTo>
                    <a:lnTo>
                      <a:pt x="9800" y="36317"/>
                    </a:lnTo>
                    <a:cubicBezTo>
                      <a:pt x="9870" y="36360"/>
                      <a:pt x="9938" y="36416"/>
                      <a:pt x="10003" y="36476"/>
                    </a:cubicBezTo>
                    <a:cubicBezTo>
                      <a:pt x="10105" y="36568"/>
                      <a:pt x="10198" y="36670"/>
                      <a:pt x="10279" y="36752"/>
                    </a:cubicBezTo>
                    <a:cubicBezTo>
                      <a:pt x="10453" y="36929"/>
                      <a:pt x="10607" y="37130"/>
                      <a:pt x="10783" y="37318"/>
                    </a:cubicBezTo>
                    <a:lnTo>
                      <a:pt x="10780" y="37318"/>
                    </a:lnTo>
                    <a:cubicBezTo>
                      <a:pt x="10791" y="37328"/>
                      <a:pt x="10804" y="37335"/>
                      <a:pt x="10818" y="37341"/>
                    </a:cubicBezTo>
                    <a:cubicBezTo>
                      <a:pt x="10831" y="37349"/>
                      <a:pt x="10845" y="37352"/>
                      <a:pt x="10858" y="37352"/>
                    </a:cubicBezTo>
                    <a:cubicBezTo>
                      <a:pt x="10872" y="37352"/>
                      <a:pt x="10885" y="37349"/>
                      <a:pt x="10899" y="37341"/>
                    </a:cubicBezTo>
                    <a:cubicBezTo>
                      <a:pt x="10920" y="37331"/>
                      <a:pt x="10937" y="37318"/>
                      <a:pt x="10950" y="37300"/>
                    </a:cubicBezTo>
                    <a:cubicBezTo>
                      <a:pt x="10961" y="37280"/>
                      <a:pt x="10967" y="37260"/>
                      <a:pt x="10967" y="37236"/>
                    </a:cubicBezTo>
                    <a:lnTo>
                      <a:pt x="10967" y="37212"/>
                    </a:lnTo>
                    <a:cubicBezTo>
                      <a:pt x="10930" y="37021"/>
                      <a:pt x="10841" y="36858"/>
                      <a:pt x="10729" y="36711"/>
                    </a:cubicBezTo>
                    <a:cubicBezTo>
                      <a:pt x="10620" y="36564"/>
                      <a:pt x="10487" y="36435"/>
                      <a:pt x="10351" y="36309"/>
                    </a:cubicBezTo>
                    <a:cubicBezTo>
                      <a:pt x="10319" y="36277"/>
                      <a:pt x="10282" y="36243"/>
                      <a:pt x="10245" y="36209"/>
                    </a:cubicBezTo>
                    <a:lnTo>
                      <a:pt x="10245" y="36209"/>
                    </a:lnTo>
                    <a:cubicBezTo>
                      <a:pt x="10484" y="35668"/>
                      <a:pt x="10737" y="35128"/>
                      <a:pt x="11008" y="34598"/>
                    </a:cubicBezTo>
                    <a:cubicBezTo>
                      <a:pt x="11426" y="33775"/>
                      <a:pt x="11927" y="32981"/>
                      <a:pt x="12384" y="32169"/>
                    </a:cubicBezTo>
                    <a:close/>
                    <a:moveTo>
                      <a:pt x="12409" y="31957"/>
                    </a:moveTo>
                    <a:lnTo>
                      <a:pt x="12361" y="32042"/>
                    </a:lnTo>
                    <a:cubicBezTo>
                      <a:pt x="11891" y="32880"/>
                      <a:pt x="11370" y="33702"/>
                      <a:pt x="10934" y="34560"/>
                    </a:cubicBezTo>
                    <a:cubicBezTo>
                      <a:pt x="10661" y="35103"/>
                      <a:pt x="10402" y="35651"/>
                      <a:pt x="10160" y="36204"/>
                    </a:cubicBezTo>
                    <a:lnTo>
                      <a:pt x="10149" y="36227"/>
                    </a:lnTo>
                    <a:lnTo>
                      <a:pt x="10170" y="36248"/>
                    </a:lnTo>
                    <a:cubicBezTo>
                      <a:pt x="10214" y="36289"/>
                      <a:pt x="10255" y="36330"/>
                      <a:pt x="10296" y="36370"/>
                    </a:cubicBezTo>
                    <a:cubicBezTo>
                      <a:pt x="10429" y="36493"/>
                      <a:pt x="10558" y="36622"/>
                      <a:pt x="10664" y="36762"/>
                    </a:cubicBezTo>
                    <a:cubicBezTo>
                      <a:pt x="10770" y="36902"/>
                      <a:pt x="10852" y="37052"/>
                      <a:pt x="10885" y="37229"/>
                    </a:cubicBezTo>
                    <a:lnTo>
                      <a:pt x="10885" y="37236"/>
                    </a:lnTo>
                    <a:lnTo>
                      <a:pt x="10885" y="37246"/>
                    </a:lnTo>
                    <a:cubicBezTo>
                      <a:pt x="10882" y="37253"/>
                      <a:pt x="10876" y="37260"/>
                      <a:pt x="10872" y="37263"/>
                    </a:cubicBezTo>
                    <a:cubicBezTo>
                      <a:pt x="10865" y="37267"/>
                      <a:pt x="10862" y="37270"/>
                      <a:pt x="10858" y="37270"/>
                    </a:cubicBezTo>
                    <a:cubicBezTo>
                      <a:pt x="10855" y="37270"/>
                      <a:pt x="10852" y="37270"/>
                      <a:pt x="10852" y="37267"/>
                    </a:cubicBezTo>
                    <a:cubicBezTo>
                      <a:pt x="10848" y="37267"/>
                      <a:pt x="10845" y="37263"/>
                      <a:pt x="10841" y="37260"/>
                    </a:cubicBezTo>
                    <a:cubicBezTo>
                      <a:pt x="10671" y="37079"/>
                      <a:pt x="10514" y="36878"/>
                      <a:pt x="10337" y="36694"/>
                    </a:cubicBezTo>
                    <a:cubicBezTo>
                      <a:pt x="10255" y="36613"/>
                      <a:pt x="10163" y="36510"/>
                      <a:pt x="10058" y="36415"/>
                    </a:cubicBezTo>
                    <a:cubicBezTo>
                      <a:pt x="9955" y="36319"/>
                      <a:pt x="9839" y="36234"/>
                      <a:pt x="9717" y="36186"/>
                    </a:cubicBezTo>
                    <a:lnTo>
                      <a:pt x="9611" y="36146"/>
                    </a:lnTo>
                    <a:lnTo>
                      <a:pt x="9666" y="36244"/>
                    </a:lnTo>
                    <a:cubicBezTo>
                      <a:pt x="9795" y="36479"/>
                      <a:pt x="9924" y="36715"/>
                      <a:pt x="10050" y="36950"/>
                    </a:cubicBezTo>
                    <a:cubicBezTo>
                      <a:pt x="10231" y="37277"/>
                      <a:pt x="10378" y="37604"/>
                      <a:pt x="10453" y="37965"/>
                    </a:cubicBezTo>
                    <a:lnTo>
                      <a:pt x="10453" y="37969"/>
                    </a:lnTo>
                    <a:lnTo>
                      <a:pt x="10453" y="37986"/>
                    </a:lnTo>
                    <a:cubicBezTo>
                      <a:pt x="10453" y="37991"/>
                      <a:pt x="10453" y="37996"/>
                      <a:pt x="10452" y="38002"/>
                    </a:cubicBezTo>
                    <a:lnTo>
                      <a:pt x="10452" y="38002"/>
                    </a:lnTo>
                    <a:cubicBezTo>
                      <a:pt x="10430" y="37989"/>
                      <a:pt x="10407" y="37979"/>
                      <a:pt x="10381" y="37969"/>
                    </a:cubicBezTo>
                    <a:lnTo>
                      <a:pt x="10381" y="37969"/>
                    </a:lnTo>
                    <a:lnTo>
                      <a:pt x="10382" y="37969"/>
                    </a:lnTo>
                    <a:cubicBezTo>
                      <a:pt x="10374" y="37962"/>
                      <a:pt x="10368" y="37958"/>
                      <a:pt x="10361" y="37955"/>
                    </a:cubicBezTo>
                    <a:lnTo>
                      <a:pt x="10357" y="37951"/>
                    </a:lnTo>
                    <a:lnTo>
                      <a:pt x="10357" y="37951"/>
                    </a:lnTo>
                    <a:cubicBezTo>
                      <a:pt x="10357" y="37951"/>
                      <a:pt x="10357" y="37951"/>
                      <a:pt x="10357" y="37951"/>
                    </a:cubicBezTo>
                    <a:lnTo>
                      <a:pt x="10351" y="37948"/>
                    </a:lnTo>
                    <a:cubicBezTo>
                      <a:pt x="10341" y="37944"/>
                      <a:pt x="10332" y="37940"/>
                      <a:pt x="10324" y="37937"/>
                    </a:cubicBezTo>
                    <a:lnTo>
                      <a:pt x="10324" y="37937"/>
                    </a:lnTo>
                    <a:cubicBezTo>
                      <a:pt x="10270" y="37836"/>
                      <a:pt x="10197" y="37703"/>
                      <a:pt x="10105" y="37546"/>
                    </a:cubicBezTo>
                    <a:cubicBezTo>
                      <a:pt x="9771" y="36984"/>
                      <a:pt x="9223" y="36128"/>
                      <a:pt x="8732" y="35375"/>
                    </a:cubicBezTo>
                    <a:cubicBezTo>
                      <a:pt x="8487" y="35000"/>
                      <a:pt x="8258" y="34650"/>
                      <a:pt x="8081" y="34380"/>
                    </a:cubicBezTo>
                    <a:cubicBezTo>
                      <a:pt x="7989" y="34244"/>
                      <a:pt x="7914" y="34128"/>
                      <a:pt x="7853" y="34036"/>
                    </a:cubicBezTo>
                    <a:cubicBezTo>
                      <a:pt x="7795" y="33944"/>
                      <a:pt x="7750" y="33879"/>
                      <a:pt x="7730" y="33845"/>
                    </a:cubicBezTo>
                    <a:lnTo>
                      <a:pt x="7669" y="33746"/>
                    </a:lnTo>
                    <a:lnTo>
                      <a:pt x="7655" y="33862"/>
                    </a:lnTo>
                    <a:cubicBezTo>
                      <a:pt x="7566" y="34595"/>
                      <a:pt x="7225" y="35263"/>
                      <a:pt x="6711" y="35784"/>
                    </a:cubicBezTo>
                    <a:lnTo>
                      <a:pt x="6694" y="35804"/>
                    </a:lnTo>
                    <a:lnTo>
                      <a:pt x="6704" y="35828"/>
                    </a:lnTo>
                    <a:cubicBezTo>
                      <a:pt x="6742" y="35941"/>
                      <a:pt x="6779" y="36053"/>
                      <a:pt x="6813" y="36169"/>
                    </a:cubicBezTo>
                    <a:cubicBezTo>
                      <a:pt x="6830" y="36237"/>
                      <a:pt x="6840" y="36306"/>
                      <a:pt x="6840" y="36370"/>
                    </a:cubicBezTo>
                    <a:cubicBezTo>
                      <a:pt x="6840" y="36482"/>
                      <a:pt x="6813" y="36595"/>
                      <a:pt x="6742" y="36694"/>
                    </a:cubicBezTo>
                    <a:cubicBezTo>
                      <a:pt x="6690" y="36772"/>
                      <a:pt x="6619" y="36837"/>
                      <a:pt x="6533" y="36885"/>
                    </a:cubicBezTo>
                    <a:cubicBezTo>
                      <a:pt x="6452" y="36932"/>
                      <a:pt x="6357" y="36963"/>
                      <a:pt x="6261" y="36970"/>
                    </a:cubicBezTo>
                    <a:lnTo>
                      <a:pt x="6214" y="36970"/>
                    </a:lnTo>
                    <a:cubicBezTo>
                      <a:pt x="6091" y="36970"/>
                      <a:pt x="5965" y="36936"/>
                      <a:pt x="5852" y="36878"/>
                    </a:cubicBezTo>
                    <a:cubicBezTo>
                      <a:pt x="5770" y="36837"/>
                      <a:pt x="5695" y="36786"/>
                      <a:pt x="5641" y="36715"/>
                    </a:cubicBezTo>
                    <a:cubicBezTo>
                      <a:pt x="5617" y="36687"/>
                      <a:pt x="5597" y="36649"/>
                      <a:pt x="5580" y="36613"/>
                    </a:cubicBezTo>
                    <a:lnTo>
                      <a:pt x="5562" y="36578"/>
                    </a:lnTo>
                    <a:lnTo>
                      <a:pt x="5528" y="36592"/>
                    </a:lnTo>
                    <a:cubicBezTo>
                      <a:pt x="5457" y="36622"/>
                      <a:pt x="5388" y="36653"/>
                      <a:pt x="5317" y="36680"/>
                    </a:cubicBezTo>
                    <a:lnTo>
                      <a:pt x="5273" y="36698"/>
                    </a:lnTo>
                    <a:lnTo>
                      <a:pt x="5297" y="36739"/>
                    </a:lnTo>
                    <a:cubicBezTo>
                      <a:pt x="6053" y="38060"/>
                      <a:pt x="6827" y="39417"/>
                      <a:pt x="8043" y="40408"/>
                    </a:cubicBezTo>
                    <a:cubicBezTo>
                      <a:pt x="8292" y="40610"/>
                      <a:pt x="8554" y="40790"/>
                      <a:pt x="8831" y="40920"/>
                    </a:cubicBezTo>
                    <a:cubicBezTo>
                      <a:pt x="9103" y="41050"/>
                      <a:pt x="9389" y="41127"/>
                      <a:pt x="9672" y="41127"/>
                    </a:cubicBezTo>
                    <a:cubicBezTo>
                      <a:pt x="9866" y="41127"/>
                      <a:pt x="10061" y="41091"/>
                      <a:pt x="10252" y="41009"/>
                    </a:cubicBezTo>
                    <a:cubicBezTo>
                      <a:pt x="10443" y="40930"/>
                      <a:pt x="10627" y="40804"/>
                      <a:pt x="10807" y="40627"/>
                    </a:cubicBezTo>
                    <a:cubicBezTo>
                      <a:pt x="11230" y="40215"/>
                      <a:pt x="11649" y="39744"/>
                      <a:pt x="11881" y="39189"/>
                    </a:cubicBezTo>
                    <a:cubicBezTo>
                      <a:pt x="11997" y="38913"/>
                      <a:pt x="12079" y="38630"/>
                      <a:pt x="12177" y="38351"/>
                    </a:cubicBezTo>
                    <a:cubicBezTo>
                      <a:pt x="12191" y="38313"/>
                      <a:pt x="12218" y="38258"/>
                      <a:pt x="12252" y="38197"/>
                    </a:cubicBezTo>
                    <a:cubicBezTo>
                      <a:pt x="12304" y="38101"/>
                      <a:pt x="12365" y="37996"/>
                      <a:pt x="12416" y="37893"/>
                    </a:cubicBezTo>
                    <a:cubicBezTo>
                      <a:pt x="12420" y="37886"/>
                      <a:pt x="12423" y="37879"/>
                      <a:pt x="12427" y="37872"/>
                    </a:cubicBezTo>
                    <a:lnTo>
                      <a:pt x="12427" y="37872"/>
                    </a:lnTo>
                    <a:cubicBezTo>
                      <a:pt x="12407" y="38421"/>
                      <a:pt x="12272" y="38958"/>
                      <a:pt x="12065" y="39465"/>
                    </a:cubicBezTo>
                    <a:cubicBezTo>
                      <a:pt x="11942" y="39771"/>
                      <a:pt x="11792" y="40064"/>
                      <a:pt x="11625" y="40347"/>
                    </a:cubicBezTo>
                    <a:cubicBezTo>
                      <a:pt x="11547" y="40480"/>
                      <a:pt x="11472" y="40627"/>
                      <a:pt x="11376" y="40739"/>
                    </a:cubicBezTo>
                    <a:cubicBezTo>
                      <a:pt x="11373" y="40743"/>
                      <a:pt x="11370" y="40750"/>
                      <a:pt x="11359" y="40756"/>
                    </a:cubicBezTo>
                    <a:cubicBezTo>
                      <a:pt x="11346" y="40770"/>
                      <a:pt x="11325" y="40787"/>
                      <a:pt x="11302" y="40804"/>
                    </a:cubicBezTo>
                    <a:cubicBezTo>
                      <a:pt x="11267" y="40831"/>
                      <a:pt x="11227" y="40862"/>
                      <a:pt x="11195" y="40889"/>
                    </a:cubicBezTo>
                    <a:cubicBezTo>
                      <a:pt x="11182" y="40907"/>
                      <a:pt x="11165" y="40920"/>
                      <a:pt x="11155" y="40934"/>
                    </a:cubicBezTo>
                    <a:cubicBezTo>
                      <a:pt x="11148" y="40940"/>
                      <a:pt x="11145" y="40951"/>
                      <a:pt x="11141" y="40957"/>
                    </a:cubicBezTo>
                    <a:cubicBezTo>
                      <a:pt x="11134" y="40968"/>
                      <a:pt x="11131" y="40978"/>
                      <a:pt x="11131" y="40988"/>
                    </a:cubicBezTo>
                    <a:lnTo>
                      <a:pt x="11131" y="40992"/>
                    </a:lnTo>
                    <a:cubicBezTo>
                      <a:pt x="11131" y="41135"/>
                      <a:pt x="11128" y="41278"/>
                      <a:pt x="11118" y="41424"/>
                    </a:cubicBezTo>
                    <a:lnTo>
                      <a:pt x="11118" y="41428"/>
                    </a:lnTo>
                    <a:lnTo>
                      <a:pt x="11118" y="41431"/>
                    </a:lnTo>
                    <a:cubicBezTo>
                      <a:pt x="11120" y="41451"/>
                      <a:pt x="11122" y="41468"/>
                      <a:pt x="11125" y="41485"/>
                    </a:cubicBezTo>
                    <a:lnTo>
                      <a:pt x="11125" y="41485"/>
                    </a:lnTo>
                    <a:cubicBezTo>
                      <a:pt x="11125" y="41485"/>
                      <a:pt x="11124" y="41486"/>
                      <a:pt x="11124" y="41486"/>
                    </a:cubicBezTo>
                    <a:lnTo>
                      <a:pt x="11114" y="41495"/>
                    </a:lnTo>
                    <a:lnTo>
                      <a:pt x="11114" y="41513"/>
                    </a:lnTo>
                    <a:cubicBezTo>
                      <a:pt x="11066" y="42242"/>
                      <a:pt x="10937" y="42982"/>
                      <a:pt x="10848" y="43704"/>
                    </a:cubicBezTo>
                    <a:cubicBezTo>
                      <a:pt x="10807" y="44048"/>
                      <a:pt x="10763" y="44392"/>
                      <a:pt x="10725" y="44737"/>
                    </a:cubicBezTo>
                    <a:lnTo>
                      <a:pt x="10722" y="44740"/>
                    </a:lnTo>
                    <a:cubicBezTo>
                      <a:pt x="10725" y="45204"/>
                      <a:pt x="10647" y="45681"/>
                      <a:pt x="10620" y="46134"/>
                    </a:cubicBezTo>
                    <a:cubicBezTo>
                      <a:pt x="10579" y="46812"/>
                      <a:pt x="10548" y="47491"/>
                      <a:pt x="10531" y="48169"/>
                    </a:cubicBezTo>
                    <a:cubicBezTo>
                      <a:pt x="10514" y="48987"/>
                      <a:pt x="10504" y="49805"/>
                      <a:pt x="10504" y="50626"/>
                    </a:cubicBezTo>
                    <a:cubicBezTo>
                      <a:pt x="10504" y="51171"/>
                      <a:pt x="10508" y="51716"/>
                      <a:pt x="10517" y="52262"/>
                    </a:cubicBezTo>
                    <a:lnTo>
                      <a:pt x="10517" y="52292"/>
                    </a:lnTo>
                    <a:lnTo>
                      <a:pt x="10548" y="52299"/>
                    </a:lnTo>
                    <a:cubicBezTo>
                      <a:pt x="10944" y="52401"/>
                      <a:pt x="11343" y="52493"/>
                      <a:pt x="11741" y="52568"/>
                    </a:cubicBezTo>
                    <a:lnTo>
                      <a:pt x="11744" y="52568"/>
                    </a:lnTo>
                    <a:cubicBezTo>
                      <a:pt x="12658" y="52735"/>
                      <a:pt x="13585" y="52814"/>
                      <a:pt x="14512" y="52814"/>
                    </a:cubicBezTo>
                    <a:cubicBezTo>
                      <a:pt x="14849" y="52814"/>
                      <a:pt x="15187" y="52803"/>
                      <a:pt x="15524" y="52783"/>
                    </a:cubicBezTo>
                    <a:lnTo>
                      <a:pt x="15558" y="52783"/>
                    </a:lnTo>
                    <a:lnTo>
                      <a:pt x="15565" y="52749"/>
                    </a:lnTo>
                    <a:cubicBezTo>
                      <a:pt x="15667" y="51876"/>
                      <a:pt x="15742" y="50997"/>
                      <a:pt x="15783" y="50121"/>
                    </a:cubicBezTo>
                    <a:cubicBezTo>
                      <a:pt x="15799" y="49839"/>
                      <a:pt x="15809" y="49555"/>
                      <a:pt x="15816" y="49273"/>
                    </a:cubicBezTo>
                    <a:lnTo>
                      <a:pt x="15844" y="49273"/>
                    </a:lnTo>
                    <a:lnTo>
                      <a:pt x="15844" y="49232"/>
                    </a:lnTo>
                    <a:cubicBezTo>
                      <a:pt x="15854" y="48601"/>
                      <a:pt x="15857" y="47974"/>
                      <a:pt x="15868" y="47348"/>
                    </a:cubicBezTo>
                    <a:cubicBezTo>
                      <a:pt x="15878" y="46499"/>
                      <a:pt x="15882" y="45654"/>
                      <a:pt x="15882" y="44805"/>
                    </a:cubicBezTo>
                    <a:cubicBezTo>
                      <a:pt x="15882" y="44185"/>
                      <a:pt x="15882" y="43565"/>
                      <a:pt x="15875" y="42941"/>
                    </a:cubicBezTo>
                    <a:cubicBezTo>
                      <a:pt x="15865" y="41990"/>
                      <a:pt x="15800" y="41022"/>
                      <a:pt x="15800" y="40064"/>
                    </a:cubicBezTo>
                    <a:lnTo>
                      <a:pt x="15800" y="39935"/>
                    </a:lnTo>
                    <a:lnTo>
                      <a:pt x="15800" y="39884"/>
                    </a:lnTo>
                    <a:lnTo>
                      <a:pt x="15776" y="39889"/>
                    </a:lnTo>
                    <a:lnTo>
                      <a:pt x="15776" y="39887"/>
                    </a:lnTo>
                    <a:lnTo>
                      <a:pt x="15763" y="39877"/>
                    </a:lnTo>
                    <a:cubicBezTo>
                      <a:pt x="15684" y="39815"/>
                      <a:pt x="15619" y="39730"/>
                      <a:pt x="15558" y="39642"/>
                    </a:cubicBezTo>
                    <a:lnTo>
                      <a:pt x="15555" y="39639"/>
                    </a:lnTo>
                    <a:cubicBezTo>
                      <a:pt x="14676" y="38616"/>
                      <a:pt x="13765" y="37601"/>
                      <a:pt x="12951" y="36541"/>
                    </a:cubicBezTo>
                    <a:cubicBezTo>
                      <a:pt x="12897" y="36473"/>
                      <a:pt x="12845" y="36401"/>
                      <a:pt x="12790" y="36330"/>
                    </a:cubicBezTo>
                    <a:cubicBezTo>
                      <a:pt x="12784" y="36319"/>
                      <a:pt x="12781" y="36309"/>
                      <a:pt x="12781" y="36302"/>
                    </a:cubicBezTo>
                    <a:cubicBezTo>
                      <a:pt x="12781" y="36295"/>
                      <a:pt x="12781" y="36292"/>
                      <a:pt x="12784" y="36285"/>
                    </a:cubicBezTo>
                    <a:cubicBezTo>
                      <a:pt x="12787" y="36275"/>
                      <a:pt x="12794" y="36265"/>
                      <a:pt x="12804" y="36258"/>
                    </a:cubicBezTo>
                    <a:cubicBezTo>
                      <a:pt x="12815" y="36251"/>
                      <a:pt x="12825" y="36244"/>
                      <a:pt x="12839" y="36237"/>
                    </a:cubicBezTo>
                    <a:lnTo>
                      <a:pt x="12845" y="36237"/>
                    </a:lnTo>
                    <a:lnTo>
                      <a:pt x="12848" y="36234"/>
                    </a:lnTo>
                    <a:cubicBezTo>
                      <a:pt x="13138" y="36033"/>
                      <a:pt x="13421" y="35839"/>
                      <a:pt x="13687" y="35614"/>
                    </a:cubicBezTo>
                    <a:lnTo>
                      <a:pt x="13721" y="35586"/>
                    </a:lnTo>
                    <a:lnTo>
                      <a:pt x="13690" y="35556"/>
                    </a:lnTo>
                    <a:cubicBezTo>
                      <a:pt x="13677" y="35539"/>
                      <a:pt x="13666" y="35525"/>
                      <a:pt x="13660" y="35508"/>
                    </a:cubicBezTo>
                    <a:lnTo>
                      <a:pt x="13660" y="35504"/>
                    </a:lnTo>
                    <a:cubicBezTo>
                      <a:pt x="13227" y="34367"/>
                      <a:pt x="12757" y="33221"/>
                      <a:pt x="12436" y="32053"/>
                    </a:cubicBezTo>
                    <a:lnTo>
                      <a:pt x="12409" y="31957"/>
                    </a:lnTo>
                    <a:close/>
                    <a:moveTo>
                      <a:pt x="20135" y="31780"/>
                    </a:moveTo>
                    <a:lnTo>
                      <a:pt x="20111" y="31865"/>
                    </a:lnTo>
                    <a:cubicBezTo>
                      <a:pt x="20070" y="32004"/>
                      <a:pt x="20029" y="32144"/>
                      <a:pt x="19985" y="32284"/>
                    </a:cubicBezTo>
                    <a:lnTo>
                      <a:pt x="19981" y="32301"/>
                    </a:lnTo>
                    <a:lnTo>
                      <a:pt x="19987" y="32312"/>
                    </a:lnTo>
                    <a:lnTo>
                      <a:pt x="19987" y="32312"/>
                    </a:lnTo>
                    <a:cubicBezTo>
                      <a:pt x="19670" y="33394"/>
                      <a:pt x="19237" y="34451"/>
                      <a:pt x="18836" y="35504"/>
                    </a:cubicBezTo>
                    <a:lnTo>
                      <a:pt x="18836" y="35508"/>
                    </a:lnTo>
                    <a:cubicBezTo>
                      <a:pt x="18830" y="35525"/>
                      <a:pt x="18819" y="35539"/>
                      <a:pt x="18806" y="35553"/>
                    </a:cubicBezTo>
                    <a:lnTo>
                      <a:pt x="18775" y="35586"/>
                    </a:lnTo>
                    <a:lnTo>
                      <a:pt x="18809" y="35614"/>
                    </a:lnTo>
                    <a:cubicBezTo>
                      <a:pt x="18877" y="35668"/>
                      <a:pt x="18945" y="35726"/>
                      <a:pt x="19017" y="35781"/>
                    </a:cubicBezTo>
                    <a:lnTo>
                      <a:pt x="19020" y="35781"/>
                    </a:lnTo>
                    <a:lnTo>
                      <a:pt x="19020" y="35784"/>
                    </a:lnTo>
                    <a:cubicBezTo>
                      <a:pt x="19245" y="35907"/>
                      <a:pt x="19460" y="36060"/>
                      <a:pt x="19671" y="36199"/>
                    </a:cubicBezTo>
                    <a:cubicBezTo>
                      <a:pt x="19692" y="36213"/>
                      <a:pt x="19709" y="36231"/>
                      <a:pt x="19716" y="36248"/>
                    </a:cubicBezTo>
                    <a:cubicBezTo>
                      <a:pt x="19726" y="36268"/>
                      <a:pt x="19729" y="36285"/>
                      <a:pt x="19729" y="36306"/>
                    </a:cubicBezTo>
                    <a:cubicBezTo>
                      <a:pt x="19733" y="36330"/>
                      <a:pt x="19726" y="36353"/>
                      <a:pt x="19716" y="36374"/>
                    </a:cubicBezTo>
                    <a:lnTo>
                      <a:pt x="19709" y="36388"/>
                    </a:lnTo>
                    <a:lnTo>
                      <a:pt x="19712" y="36404"/>
                    </a:lnTo>
                    <a:cubicBezTo>
                      <a:pt x="19716" y="36415"/>
                      <a:pt x="19719" y="36421"/>
                      <a:pt x="19719" y="36432"/>
                    </a:cubicBezTo>
                    <a:cubicBezTo>
                      <a:pt x="19719" y="36445"/>
                      <a:pt x="19716" y="36459"/>
                      <a:pt x="19706" y="36476"/>
                    </a:cubicBezTo>
                    <a:cubicBezTo>
                      <a:pt x="19348" y="37089"/>
                      <a:pt x="18918" y="37655"/>
                      <a:pt x="18485" y="38224"/>
                    </a:cubicBezTo>
                    <a:cubicBezTo>
                      <a:pt x="18172" y="38637"/>
                      <a:pt x="17906" y="39120"/>
                      <a:pt x="17575" y="39519"/>
                    </a:cubicBezTo>
                    <a:lnTo>
                      <a:pt x="17565" y="39532"/>
                    </a:lnTo>
                    <a:lnTo>
                      <a:pt x="17565" y="39550"/>
                    </a:lnTo>
                    <a:cubicBezTo>
                      <a:pt x="17623" y="40613"/>
                      <a:pt x="17609" y="41690"/>
                      <a:pt x="17636" y="42750"/>
                    </a:cubicBezTo>
                    <a:cubicBezTo>
                      <a:pt x="17677" y="44171"/>
                      <a:pt x="17708" y="45596"/>
                      <a:pt x="17749" y="47020"/>
                    </a:cubicBezTo>
                    <a:lnTo>
                      <a:pt x="17749" y="47020"/>
                    </a:lnTo>
                    <a:cubicBezTo>
                      <a:pt x="17749" y="47387"/>
                      <a:pt x="17746" y="47754"/>
                      <a:pt x="17746" y="48121"/>
                    </a:cubicBezTo>
                    <a:cubicBezTo>
                      <a:pt x="17746" y="48534"/>
                      <a:pt x="17753" y="48946"/>
                      <a:pt x="17784" y="49358"/>
                    </a:cubicBezTo>
                    <a:cubicBezTo>
                      <a:pt x="17787" y="49378"/>
                      <a:pt x="17787" y="49419"/>
                      <a:pt x="17790" y="49477"/>
                    </a:cubicBezTo>
                    <a:cubicBezTo>
                      <a:pt x="17793" y="49679"/>
                      <a:pt x="17800" y="50077"/>
                      <a:pt x="17811" y="50527"/>
                    </a:cubicBezTo>
                    <a:cubicBezTo>
                      <a:pt x="17820" y="50980"/>
                      <a:pt x="17838" y="51485"/>
                      <a:pt x="17865" y="51903"/>
                    </a:cubicBezTo>
                    <a:cubicBezTo>
                      <a:pt x="17882" y="52153"/>
                      <a:pt x="17906" y="52374"/>
                      <a:pt x="17933" y="52531"/>
                    </a:cubicBezTo>
                    <a:cubicBezTo>
                      <a:pt x="17947" y="52609"/>
                      <a:pt x="17960" y="52674"/>
                      <a:pt x="17978" y="52721"/>
                    </a:cubicBezTo>
                    <a:cubicBezTo>
                      <a:pt x="17988" y="52746"/>
                      <a:pt x="17998" y="52766"/>
                      <a:pt x="18009" y="52779"/>
                    </a:cubicBezTo>
                    <a:cubicBezTo>
                      <a:pt x="18015" y="52790"/>
                      <a:pt x="18025" y="52797"/>
                      <a:pt x="18032" y="52803"/>
                    </a:cubicBezTo>
                    <a:cubicBezTo>
                      <a:pt x="18042" y="52810"/>
                      <a:pt x="18056" y="52814"/>
                      <a:pt x="18070" y="52814"/>
                    </a:cubicBezTo>
                    <a:lnTo>
                      <a:pt x="18073" y="52814"/>
                    </a:lnTo>
                    <a:cubicBezTo>
                      <a:pt x="18121" y="52814"/>
                      <a:pt x="18175" y="52810"/>
                      <a:pt x="18229" y="52803"/>
                    </a:cubicBezTo>
                    <a:cubicBezTo>
                      <a:pt x="18311" y="52793"/>
                      <a:pt x="18400" y="52776"/>
                      <a:pt x="18482" y="52762"/>
                    </a:cubicBezTo>
                    <a:cubicBezTo>
                      <a:pt x="18564" y="52749"/>
                      <a:pt x="18638" y="52735"/>
                      <a:pt x="18690" y="52735"/>
                    </a:cubicBezTo>
                    <a:lnTo>
                      <a:pt x="18687" y="52735"/>
                    </a:lnTo>
                    <a:cubicBezTo>
                      <a:pt x="18898" y="52721"/>
                      <a:pt x="19105" y="52708"/>
                      <a:pt x="19310" y="52694"/>
                    </a:cubicBezTo>
                    <a:lnTo>
                      <a:pt x="19313" y="52694"/>
                    </a:lnTo>
                    <a:cubicBezTo>
                      <a:pt x="19569" y="52674"/>
                      <a:pt x="21856" y="52496"/>
                      <a:pt x="23004" y="52361"/>
                    </a:cubicBezTo>
                    <a:lnTo>
                      <a:pt x="23042" y="52353"/>
                    </a:lnTo>
                    <a:lnTo>
                      <a:pt x="23042" y="52320"/>
                    </a:lnTo>
                    <a:cubicBezTo>
                      <a:pt x="23035" y="52084"/>
                      <a:pt x="23025" y="51856"/>
                      <a:pt x="23018" y="51624"/>
                    </a:cubicBezTo>
                    <a:lnTo>
                      <a:pt x="23018" y="51621"/>
                    </a:lnTo>
                    <a:cubicBezTo>
                      <a:pt x="23004" y="51494"/>
                      <a:pt x="22994" y="51365"/>
                      <a:pt x="22987" y="51236"/>
                    </a:cubicBezTo>
                    <a:cubicBezTo>
                      <a:pt x="22984" y="51212"/>
                      <a:pt x="22981" y="51192"/>
                      <a:pt x="22981" y="51167"/>
                    </a:cubicBezTo>
                    <a:cubicBezTo>
                      <a:pt x="22977" y="51157"/>
                      <a:pt x="22977" y="51147"/>
                      <a:pt x="22973" y="51137"/>
                    </a:cubicBezTo>
                    <a:cubicBezTo>
                      <a:pt x="22943" y="50878"/>
                      <a:pt x="22926" y="50612"/>
                      <a:pt x="22899" y="50363"/>
                    </a:cubicBezTo>
                    <a:cubicBezTo>
                      <a:pt x="22779" y="49143"/>
                      <a:pt x="22582" y="47923"/>
                      <a:pt x="22490" y="46706"/>
                    </a:cubicBezTo>
                    <a:lnTo>
                      <a:pt x="22490" y="46700"/>
                    </a:lnTo>
                    <a:lnTo>
                      <a:pt x="22487" y="46693"/>
                    </a:lnTo>
                    <a:cubicBezTo>
                      <a:pt x="22480" y="46681"/>
                      <a:pt x="22475" y="46667"/>
                      <a:pt x="22469" y="46651"/>
                    </a:cubicBezTo>
                    <a:lnTo>
                      <a:pt x="22469" y="46651"/>
                    </a:lnTo>
                    <a:cubicBezTo>
                      <a:pt x="22469" y="46648"/>
                      <a:pt x="22468" y="46645"/>
                      <a:pt x="22466" y="46642"/>
                    </a:cubicBezTo>
                    <a:lnTo>
                      <a:pt x="22466" y="46642"/>
                    </a:lnTo>
                    <a:cubicBezTo>
                      <a:pt x="22466" y="46642"/>
                      <a:pt x="22466" y="46642"/>
                      <a:pt x="22466" y="46642"/>
                    </a:cubicBezTo>
                    <a:lnTo>
                      <a:pt x="22466" y="46632"/>
                    </a:lnTo>
                    <a:lnTo>
                      <a:pt x="22466" y="46625"/>
                    </a:lnTo>
                    <a:lnTo>
                      <a:pt x="22466" y="46615"/>
                    </a:lnTo>
                    <a:cubicBezTo>
                      <a:pt x="22204" y="45937"/>
                      <a:pt x="21958" y="45255"/>
                      <a:pt x="21726" y="44567"/>
                    </a:cubicBezTo>
                    <a:cubicBezTo>
                      <a:pt x="21342" y="43414"/>
                      <a:pt x="21001" y="42252"/>
                      <a:pt x="20700" y="41080"/>
                    </a:cubicBezTo>
                    <a:cubicBezTo>
                      <a:pt x="20421" y="39993"/>
                      <a:pt x="20069" y="38845"/>
                      <a:pt x="20010" y="37729"/>
                    </a:cubicBezTo>
                    <a:lnTo>
                      <a:pt x="20010" y="37729"/>
                    </a:lnTo>
                    <a:cubicBezTo>
                      <a:pt x="20072" y="37935"/>
                      <a:pt x="20154" y="38136"/>
                      <a:pt x="20223" y="38330"/>
                    </a:cubicBezTo>
                    <a:cubicBezTo>
                      <a:pt x="20785" y="39928"/>
                      <a:pt x="21144" y="41585"/>
                      <a:pt x="21655" y="43207"/>
                    </a:cubicBezTo>
                    <a:cubicBezTo>
                      <a:pt x="21903" y="44004"/>
                      <a:pt x="22190" y="44792"/>
                      <a:pt x="22473" y="45575"/>
                    </a:cubicBezTo>
                    <a:cubicBezTo>
                      <a:pt x="22677" y="46144"/>
                      <a:pt x="22888" y="46714"/>
                      <a:pt x="23110" y="47276"/>
                    </a:cubicBezTo>
                    <a:cubicBezTo>
                      <a:pt x="23124" y="47317"/>
                      <a:pt x="23141" y="47361"/>
                      <a:pt x="23157" y="47409"/>
                    </a:cubicBezTo>
                    <a:lnTo>
                      <a:pt x="23157" y="47412"/>
                    </a:lnTo>
                    <a:cubicBezTo>
                      <a:pt x="23243" y="47600"/>
                      <a:pt x="23325" y="47790"/>
                      <a:pt x="23420" y="47964"/>
                    </a:cubicBezTo>
                    <a:cubicBezTo>
                      <a:pt x="23594" y="48288"/>
                      <a:pt x="23775" y="48608"/>
                      <a:pt x="23931" y="48938"/>
                    </a:cubicBezTo>
                    <a:lnTo>
                      <a:pt x="23942" y="48963"/>
                    </a:lnTo>
                    <a:lnTo>
                      <a:pt x="23972" y="48963"/>
                    </a:lnTo>
                    <a:cubicBezTo>
                      <a:pt x="23975" y="48963"/>
                      <a:pt x="23979" y="48963"/>
                      <a:pt x="23983" y="48959"/>
                    </a:cubicBezTo>
                    <a:cubicBezTo>
                      <a:pt x="23984" y="48959"/>
                      <a:pt x="23986" y="48958"/>
                      <a:pt x="23988" y="48957"/>
                    </a:cubicBezTo>
                    <a:lnTo>
                      <a:pt x="23988" y="48957"/>
                    </a:lnTo>
                    <a:cubicBezTo>
                      <a:pt x="24158" y="48916"/>
                      <a:pt x="24322" y="48856"/>
                      <a:pt x="24477" y="48806"/>
                    </a:cubicBezTo>
                    <a:cubicBezTo>
                      <a:pt x="24985" y="48632"/>
                      <a:pt x="25488" y="48427"/>
                      <a:pt x="25969" y="48182"/>
                    </a:cubicBezTo>
                    <a:cubicBezTo>
                      <a:pt x="26232" y="48049"/>
                      <a:pt x="26525" y="47900"/>
                      <a:pt x="26804" y="47722"/>
                    </a:cubicBezTo>
                    <a:cubicBezTo>
                      <a:pt x="27080" y="47548"/>
                      <a:pt x="27339" y="47348"/>
                      <a:pt x="27533" y="47112"/>
                    </a:cubicBezTo>
                    <a:lnTo>
                      <a:pt x="27554" y="47092"/>
                    </a:lnTo>
                    <a:lnTo>
                      <a:pt x="27537" y="47065"/>
                    </a:lnTo>
                    <a:cubicBezTo>
                      <a:pt x="27169" y="46492"/>
                      <a:pt x="26811" y="45882"/>
                      <a:pt x="26474" y="45282"/>
                    </a:cubicBezTo>
                    <a:cubicBezTo>
                      <a:pt x="25628" y="43786"/>
                      <a:pt x="24899" y="42228"/>
                      <a:pt x="24211" y="40651"/>
                    </a:cubicBezTo>
                    <a:cubicBezTo>
                      <a:pt x="23533" y="39107"/>
                      <a:pt x="22888" y="37543"/>
                      <a:pt x="22204" y="35999"/>
                    </a:cubicBezTo>
                    <a:cubicBezTo>
                      <a:pt x="21863" y="35229"/>
                      <a:pt x="21508" y="34461"/>
                      <a:pt x="21137" y="33705"/>
                    </a:cubicBezTo>
                    <a:cubicBezTo>
                      <a:pt x="20840" y="33105"/>
                      <a:pt x="20489" y="32516"/>
                      <a:pt x="20220" y="31905"/>
                    </a:cubicBezTo>
                    <a:lnTo>
                      <a:pt x="20220" y="31902"/>
                    </a:lnTo>
                    <a:lnTo>
                      <a:pt x="20217" y="31899"/>
                    </a:lnTo>
                    <a:cubicBezTo>
                      <a:pt x="20206" y="31885"/>
                      <a:pt x="20197" y="31869"/>
                      <a:pt x="20186" y="31851"/>
                    </a:cubicBezTo>
                    <a:lnTo>
                      <a:pt x="20135" y="31780"/>
                    </a:lnTo>
                    <a:close/>
                    <a:moveTo>
                      <a:pt x="16261" y="40943"/>
                    </a:moveTo>
                    <a:cubicBezTo>
                      <a:pt x="16357" y="40953"/>
                      <a:pt x="16453" y="40951"/>
                      <a:pt x="16546" y="40954"/>
                    </a:cubicBezTo>
                    <a:cubicBezTo>
                      <a:pt x="16745" y="40957"/>
                      <a:pt x="16945" y="40970"/>
                      <a:pt x="17148" y="40982"/>
                    </a:cubicBezTo>
                    <a:lnTo>
                      <a:pt x="17148" y="40982"/>
                    </a:lnTo>
                    <a:cubicBezTo>
                      <a:pt x="17175" y="41529"/>
                      <a:pt x="17201" y="42074"/>
                      <a:pt x="17207" y="42617"/>
                    </a:cubicBezTo>
                    <a:cubicBezTo>
                      <a:pt x="17224" y="44086"/>
                      <a:pt x="17262" y="45551"/>
                      <a:pt x="17293" y="47020"/>
                    </a:cubicBezTo>
                    <a:cubicBezTo>
                      <a:pt x="17306" y="47629"/>
                      <a:pt x="17326" y="48241"/>
                      <a:pt x="17344" y="48858"/>
                    </a:cubicBezTo>
                    <a:lnTo>
                      <a:pt x="17344" y="48858"/>
                    </a:lnTo>
                    <a:cubicBezTo>
                      <a:pt x="17326" y="49062"/>
                      <a:pt x="17323" y="49270"/>
                      <a:pt x="17323" y="49474"/>
                    </a:cubicBezTo>
                    <a:cubicBezTo>
                      <a:pt x="17323" y="50295"/>
                      <a:pt x="17429" y="51110"/>
                      <a:pt x="17487" y="51924"/>
                    </a:cubicBezTo>
                    <a:cubicBezTo>
                      <a:pt x="17501" y="52112"/>
                      <a:pt x="17510" y="52299"/>
                      <a:pt x="17518" y="52490"/>
                    </a:cubicBezTo>
                    <a:cubicBezTo>
                      <a:pt x="17528" y="52680"/>
                      <a:pt x="17548" y="52872"/>
                      <a:pt x="17562" y="53062"/>
                    </a:cubicBezTo>
                    <a:lnTo>
                      <a:pt x="17562" y="53059"/>
                    </a:lnTo>
                    <a:cubicBezTo>
                      <a:pt x="17562" y="53083"/>
                      <a:pt x="17562" y="53107"/>
                      <a:pt x="17569" y="53134"/>
                    </a:cubicBezTo>
                    <a:cubicBezTo>
                      <a:pt x="17575" y="53158"/>
                      <a:pt x="17586" y="53185"/>
                      <a:pt x="17603" y="53209"/>
                    </a:cubicBezTo>
                    <a:cubicBezTo>
                      <a:pt x="17616" y="53226"/>
                      <a:pt x="17633" y="53240"/>
                      <a:pt x="17650" y="53250"/>
                    </a:cubicBezTo>
                    <a:cubicBezTo>
                      <a:pt x="17677" y="53264"/>
                      <a:pt x="17705" y="53273"/>
                      <a:pt x="17735" y="53277"/>
                    </a:cubicBezTo>
                    <a:cubicBezTo>
                      <a:pt x="17763" y="53281"/>
                      <a:pt x="17790" y="53281"/>
                      <a:pt x="17817" y="53281"/>
                    </a:cubicBezTo>
                    <a:cubicBezTo>
                      <a:pt x="17998" y="53281"/>
                      <a:pt x="18179" y="53264"/>
                      <a:pt x="18356" y="53243"/>
                    </a:cubicBezTo>
                    <a:cubicBezTo>
                      <a:pt x="18536" y="53223"/>
                      <a:pt x="18714" y="53205"/>
                      <a:pt x="18888" y="53205"/>
                    </a:cubicBezTo>
                    <a:lnTo>
                      <a:pt x="19058" y="53205"/>
                    </a:lnTo>
                    <a:cubicBezTo>
                      <a:pt x="19685" y="53205"/>
                      <a:pt x="20326" y="53134"/>
                      <a:pt x="20895" y="53093"/>
                    </a:cubicBezTo>
                    <a:cubicBezTo>
                      <a:pt x="21227" y="53067"/>
                      <a:pt x="21562" y="53041"/>
                      <a:pt x="21900" y="53005"/>
                    </a:cubicBezTo>
                    <a:lnTo>
                      <a:pt x="21900" y="53005"/>
                    </a:lnTo>
                    <a:cubicBezTo>
                      <a:pt x="21915" y="53082"/>
                      <a:pt x="21933" y="53167"/>
                      <a:pt x="21948" y="53246"/>
                    </a:cubicBezTo>
                    <a:cubicBezTo>
                      <a:pt x="21962" y="53342"/>
                      <a:pt x="21975" y="53430"/>
                      <a:pt x="21975" y="53502"/>
                    </a:cubicBezTo>
                    <a:cubicBezTo>
                      <a:pt x="21975" y="53526"/>
                      <a:pt x="21971" y="53547"/>
                      <a:pt x="21971" y="53564"/>
                    </a:cubicBezTo>
                    <a:cubicBezTo>
                      <a:pt x="21968" y="53584"/>
                      <a:pt x="21965" y="53597"/>
                      <a:pt x="21958" y="53608"/>
                    </a:cubicBezTo>
                    <a:cubicBezTo>
                      <a:pt x="21955" y="53614"/>
                      <a:pt x="21951" y="53621"/>
                      <a:pt x="21944" y="53628"/>
                    </a:cubicBezTo>
                    <a:cubicBezTo>
                      <a:pt x="21927" y="53646"/>
                      <a:pt x="21907" y="53659"/>
                      <a:pt x="21876" y="53676"/>
                    </a:cubicBezTo>
                    <a:cubicBezTo>
                      <a:pt x="21822" y="53699"/>
                      <a:pt x="21746" y="53723"/>
                      <a:pt x="21665" y="53740"/>
                    </a:cubicBezTo>
                    <a:cubicBezTo>
                      <a:pt x="21542" y="53768"/>
                      <a:pt x="21399" y="53789"/>
                      <a:pt x="21273" y="53802"/>
                    </a:cubicBezTo>
                    <a:cubicBezTo>
                      <a:pt x="21208" y="53809"/>
                      <a:pt x="21150" y="53816"/>
                      <a:pt x="21099" y="53822"/>
                    </a:cubicBezTo>
                    <a:cubicBezTo>
                      <a:pt x="21051" y="53830"/>
                      <a:pt x="21007" y="53833"/>
                      <a:pt x="20977" y="53839"/>
                    </a:cubicBezTo>
                    <a:cubicBezTo>
                      <a:pt x="20510" y="53928"/>
                      <a:pt x="20043" y="54006"/>
                      <a:pt x="19572" y="54071"/>
                    </a:cubicBezTo>
                    <a:cubicBezTo>
                      <a:pt x="18656" y="54198"/>
                      <a:pt x="17732" y="54272"/>
                      <a:pt x="16809" y="54292"/>
                    </a:cubicBezTo>
                    <a:cubicBezTo>
                      <a:pt x="16631" y="54296"/>
                      <a:pt x="16455" y="54300"/>
                      <a:pt x="16277" y="54300"/>
                    </a:cubicBezTo>
                    <a:cubicBezTo>
                      <a:pt x="15558" y="54300"/>
                      <a:pt x="14842" y="54265"/>
                      <a:pt x="14127" y="54204"/>
                    </a:cubicBezTo>
                    <a:cubicBezTo>
                      <a:pt x="13612" y="54160"/>
                      <a:pt x="13101" y="54140"/>
                      <a:pt x="12603" y="54037"/>
                    </a:cubicBezTo>
                    <a:cubicBezTo>
                      <a:pt x="12406" y="54000"/>
                      <a:pt x="12259" y="53959"/>
                      <a:pt x="12150" y="53911"/>
                    </a:cubicBezTo>
                    <a:cubicBezTo>
                      <a:pt x="12065" y="53877"/>
                      <a:pt x="12004" y="53836"/>
                      <a:pt x="11956" y="53789"/>
                    </a:cubicBezTo>
                    <a:cubicBezTo>
                      <a:pt x="11922" y="53754"/>
                      <a:pt x="11895" y="53717"/>
                      <a:pt x="11874" y="53672"/>
                    </a:cubicBezTo>
                    <a:cubicBezTo>
                      <a:pt x="11840" y="53605"/>
                      <a:pt x="11823" y="53523"/>
                      <a:pt x="11813" y="53421"/>
                    </a:cubicBezTo>
                    <a:cubicBezTo>
                      <a:pt x="11801" y="53330"/>
                      <a:pt x="11797" y="53223"/>
                      <a:pt x="11796" y="53098"/>
                    </a:cubicBezTo>
                    <a:lnTo>
                      <a:pt x="11796" y="53098"/>
                    </a:lnTo>
                    <a:cubicBezTo>
                      <a:pt x="12704" y="53252"/>
                      <a:pt x="13618" y="53328"/>
                      <a:pt x="14532" y="53328"/>
                    </a:cubicBezTo>
                    <a:cubicBezTo>
                      <a:pt x="14880" y="53328"/>
                      <a:pt x="15228" y="53318"/>
                      <a:pt x="15571" y="53294"/>
                    </a:cubicBezTo>
                    <a:lnTo>
                      <a:pt x="15575" y="53294"/>
                    </a:lnTo>
                    <a:cubicBezTo>
                      <a:pt x="15711" y="53273"/>
                      <a:pt x="15854" y="53240"/>
                      <a:pt x="15994" y="53223"/>
                    </a:cubicBezTo>
                    <a:lnTo>
                      <a:pt x="16028" y="53216"/>
                    </a:lnTo>
                    <a:lnTo>
                      <a:pt x="16028" y="53182"/>
                    </a:lnTo>
                    <a:lnTo>
                      <a:pt x="16028" y="53168"/>
                    </a:lnTo>
                    <a:lnTo>
                      <a:pt x="16028" y="53161"/>
                    </a:lnTo>
                    <a:lnTo>
                      <a:pt x="16028" y="53147"/>
                    </a:lnTo>
                    <a:cubicBezTo>
                      <a:pt x="16028" y="52960"/>
                      <a:pt x="16052" y="52770"/>
                      <a:pt x="16059" y="52578"/>
                    </a:cubicBezTo>
                    <a:lnTo>
                      <a:pt x="16059" y="52575"/>
                    </a:lnTo>
                    <a:lnTo>
                      <a:pt x="16059" y="52565"/>
                    </a:lnTo>
                    <a:cubicBezTo>
                      <a:pt x="16059" y="52537"/>
                      <a:pt x="16062" y="52507"/>
                      <a:pt x="16069" y="52480"/>
                    </a:cubicBezTo>
                    <a:cubicBezTo>
                      <a:pt x="16123" y="52244"/>
                      <a:pt x="16137" y="51979"/>
                      <a:pt x="16140" y="51710"/>
                    </a:cubicBezTo>
                    <a:cubicBezTo>
                      <a:pt x="16148" y="51440"/>
                      <a:pt x="16144" y="51171"/>
                      <a:pt x="16161" y="50929"/>
                    </a:cubicBezTo>
                    <a:cubicBezTo>
                      <a:pt x="16250" y="49720"/>
                      <a:pt x="16271" y="48455"/>
                      <a:pt x="16287" y="47214"/>
                    </a:cubicBezTo>
                    <a:cubicBezTo>
                      <a:pt x="16298" y="46607"/>
                      <a:pt x="16301" y="46001"/>
                      <a:pt x="16301" y="45394"/>
                    </a:cubicBezTo>
                    <a:cubicBezTo>
                      <a:pt x="16301" y="44577"/>
                      <a:pt x="16294" y="43759"/>
                      <a:pt x="16277" y="42941"/>
                    </a:cubicBezTo>
                    <a:cubicBezTo>
                      <a:pt x="16271" y="42467"/>
                      <a:pt x="16263" y="41994"/>
                      <a:pt x="16263" y="41520"/>
                    </a:cubicBezTo>
                    <a:lnTo>
                      <a:pt x="16263" y="41363"/>
                    </a:lnTo>
                    <a:lnTo>
                      <a:pt x="16263" y="41278"/>
                    </a:lnTo>
                    <a:cubicBezTo>
                      <a:pt x="16263" y="41164"/>
                      <a:pt x="16263" y="41053"/>
                      <a:pt x="16261" y="40943"/>
                    </a:cubicBezTo>
                    <a:close/>
                    <a:moveTo>
                      <a:pt x="16178" y="40848"/>
                    </a:moveTo>
                    <a:lnTo>
                      <a:pt x="16178" y="40896"/>
                    </a:lnTo>
                    <a:cubicBezTo>
                      <a:pt x="16181" y="41025"/>
                      <a:pt x="16181" y="41152"/>
                      <a:pt x="16181" y="41278"/>
                    </a:cubicBezTo>
                    <a:lnTo>
                      <a:pt x="16181" y="41363"/>
                    </a:lnTo>
                    <a:lnTo>
                      <a:pt x="16181" y="41520"/>
                    </a:lnTo>
                    <a:cubicBezTo>
                      <a:pt x="16181" y="41994"/>
                      <a:pt x="16189" y="42470"/>
                      <a:pt x="16195" y="42944"/>
                    </a:cubicBezTo>
                    <a:cubicBezTo>
                      <a:pt x="16212" y="43762"/>
                      <a:pt x="16219" y="44577"/>
                      <a:pt x="16219" y="45394"/>
                    </a:cubicBezTo>
                    <a:cubicBezTo>
                      <a:pt x="16219" y="46001"/>
                      <a:pt x="16216" y="46607"/>
                      <a:pt x="16205" y="47214"/>
                    </a:cubicBezTo>
                    <a:cubicBezTo>
                      <a:pt x="16189" y="48452"/>
                      <a:pt x="16168" y="49715"/>
                      <a:pt x="16079" y="50922"/>
                    </a:cubicBezTo>
                    <a:cubicBezTo>
                      <a:pt x="16062" y="51171"/>
                      <a:pt x="16066" y="51440"/>
                      <a:pt x="16059" y="51710"/>
                    </a:cubicBezTo>
                    <a:cubicBezTo>
                      <a:pt x="16055" y="51975"/>
                      <a:pt x="16042" y="52238"/>
                      <a:pt x="15988" y="52463"/>
                    </a:cubicBezTo>
                    <a:lnTo>
                      <a:pt x="15991" y="52464"/>
                    </a:lnTo>
                    <a:lnTo>
                      <a:pt x="15991" y="52464"/>
                    </a:lnTo>
                    <a:cubicBezTo>
                      <a:pt x="15980" y="52494"/>
                      <a:pt x="15977" y="52528"/>
                      <a:pt x="15977" y="52565"/>
                    </a:cubicBezTo>
                    <a:lnTo>
                      <a:pt x="15977" y="52575"/>
                    </a:lnTo>
                    <a:cubicBezTo>
                      <a:pt x="15970" y="52762"/>
                      <a:pt x="15947" y="52953"/>
                      <a:pt x="15947" y="53146"/>
                    </a:cubicBezTo>
                    <a:lnTo>
                      <a:pt x="15947" y="53146"/>
                    </a:lnTo>
                    <a:cubicBezTo>
                      <a:pt x="15819" y="53167"/>
                      <a:pt x="15686" y="53197"/>
                      <a:pt x="15568" y="53216"/>
                    </a:cubicBezTo>
                    <a:lnTo>
                      <a:pt x="15568" y="53216"/>
                    </a:lnTo>
                    <a:lnTo>
                      <a:pt x="15568" y="53212"/>
                    </a:lnTo>
                    <a:cubicBezTo>
                      <a:pt x="15224" y="53237"/>
                      <a:pt x="14876" y="53246"/>
                      <a:pt x="14532" y="53246"/>
                    </a:cubicBezTo>
                    <a:cubicBezTo>
                      <a:pt x="13605" y="53246"/>
                      <a:pt x="12682" y="53168"/>
                      <a:pt x="11761" y="53012"/>
                    </a:cubicBezTo>
                    <a:lnTo>
                      <a:pt x="11714" y="53001"/>
                    </a:lnTo>
                    <a:lnTo>
                      <a:pt x="11714" y="53048"/>
                    </a:lnTo>
                    <a:cubicBezTo>
                      <a:pt x="11717" y="53223"/>
                      <a:pt x="11721" y="53366"/>
                      <a:pt x="11738" y="53485"/>
                    </a:cubicBezTo>
                    <a:cubicBezTo>
                      <a:pt x="11752" y="53577"/>
                      <a:pt x="11772" y="53655"/>
                      <a:pt x="11809" y="53723"/>
                    </a:cubicBezTo>
                    <a:cubicBezTo>
                      <a:pt x="11837" y="53775"/>
                      <a:pt x="11870" y="53819"/>
                      <a:pt x="11915" y="53860"/>
                    </a:cubicBezTo>
                    <a:cubicBezTo>
                      <a:pt x="11980" y="53921"/>
                      <a:pt x="12065" y="53969"/>
                      <a:pt x="12174" y="54009"/>
                    </a:cubicBezTo>
                    <a:cubicBezTo>
                      <a:pt x="12283" y="54050"/>
                      <a:pt x="12419" y="54085"/>
                      <a:pt x="12586" y="54119"/>
                    </a:cubicBezTo>
                    <a:cubicBezTo>
                      <a:pt x="13094" y="54221"/>
                      <a:pt x="13608" y="54242"/>
                      <a:pt x="14116" y="54286"/>
                    </a:cubicBezTo>
                    <a:cubicBezTo>
                      <a:pt x="14835" y="54347"/>
                      <a:pt x="15558" y="54382"/>
                      <a:pt x="16277" y="54382"/>
                    </a:cubicBezTo>
                    <a:cubicBezTo>
                      <a:pt x="16455" y="54382"/>
                      <a:pt x="16631" y="54378"/>
                      <a:pt x="16812" y="54374"/>
                    </a:cubicBezTo>
                    <a:cubicBezTo>
                      <a:pt x="17739" y="54354"/>
                      <a:pt x="18663" y="54275"/>
                      <a:pt x="19583" y="54153"/>
                    </a:cubicBezTo>
                    <a:cubicBezTo>
                      <a:pt x="20053" y="54088"/>
                      <a:pt x="20524" y="54009"/>
                      <a:pt x="20994" y="53918"/>
                    </a:cubicBezTo>
                    <a:cubicBezTo>
                      <a:pt x="21014" y="53915"/>
                      <a:pt x="21045" y="53911"/>
                      <a:pt x="21082" y="53907"/>
                    </a:cubicBezTo>
                    <a:cubicBezTo>
                      <a:pt x="21150" y="53897"/>
                      <a:pt x="21235" y="53891"/>
                      <a:pt x="21328" y="53877"/>
                    </a:cubicBezTo>
                    <a:cubicBezTo>
                      <a:pt x="21468" y="53860"/>
                      <a:pt x="21624" y="53839"/>
                      <a:pt x="21754" y="53802"/>
                    </a:cubicBezTo>
                    <a:cubicBezTo>
                      <a:pt x="21818" y="53785"/>
                      <a:pt x="21876" y="53764"/>
                      <a:pt x="21924" y="53740"/>
                    </a:cubicBezTo>
                    <a:cubicBezTo>
                      <a:pt x="21948" y="53727"/>
                      <a:pt x="21971" y="53713"/>
                      <a:pt x="21989" y="53699"/>
                    </a:cubicBezTo>
                    <a:cubicBezTo>
                      <a:pt x="22006" y="53682"/>
                      <a:pt x="22023" y="53666"/>
                      <a:pt x="22033" y="53641"/>
                    </a:cubicBezTo>
                    <a:cubicBezTo>
                      <a:pt x="22043" y="53621"/>
                      <a:pt x="22047" y="53601"/>
                      <a:pt x="22050" y="53577"/>
                    </a:cubicBezTo>
                    <a:cubicBezTo>
                      <a:pt x="22053" y="53553"/>
                      <a:pt x="22057" y="53529"/>
                      <a:pt x="22057" y="53502"/>
                    </a:cubicBezTo>
                    <a:cubicBezTo>
                      <a:pt x="22057" y="53424"/>
                      <a:pt x="22043" y="53328"/>
                      <a:pt x="22026" y="53232"/>
                    </a:cubicBezTo>
                    <a:cubicBezTo>
                      <a:pt x="22009" y="53138"/>
                      <a:pt x="21989" y="53039"/>
                      <a:pt x="21971" y="52954"/>
                    </a:cubicBezTo>
                    <a:lnTo>
                      <a:pt x="21965" y="52916"/>
                    </a:lnTo>
                    <a:lnTo>
                      <a:pt x="21927" y="52919"/>
                    </a:lnTo>
                    <a:cubicBezTo>
                      <a:pt x="21580" y="52957"/>
                      <a:pt x="21232" y="52987"/>
                      <a:pt x="20888" y="53012"/>
                    </a:cubicBezTo>
                    <a:cubicBezTo>
                      <a:pt x="20319" y="53053"/>
                      <a:pt x="19678" y="53124"/>
                      <a:pt x="19058" y="53124"/>
                    </a:cubicBezTo>
                    <a:lnTo>
                      <a:pt x="18888" y="53124"/>
                    </a:lnTo>
                    <a:cubicBezTo>
                      <a:pt x="18707" y="53124"/>
                      <a:pt x="18526" y="53144"/>
                      <a:pt x="18349" y="53161"/>
                    </a:cubicBezTo>
                    <a:cubicBezTo>
                      <a:pt x="18168" y="53182"/>
                      <a:pt x="17991" y="53199"/>
                      <a:pt x="17817" y="53199"/>
                    </a:cubicBezTo>
                    <a:cubicBezTo>
                      <a:pt x="17784" y="53199"/>
                      <a:pt x="17753" y="53199"/>
                      <a:pt x="17726" y="53192"/>
                    </a:cubicBezTo>
                    <a:cubicBezTo>
                      <a:pt x="17712" y="53188"/>
                      <a:pt x="17702" y="53185"/>
                      <a:pt x="17691" y="53178"/>
                    </a:cubicBezTo>
                    <a:cubicBezTo>
                      <a:pt x="17681" y="53171"/>
                      <a:pt x="17674" y="53168"/>
                      <a:pt x="17668" y="53158"/>
                    </a:cubicBezTo>
                    <a:cubicBezTo>
                      <a:pt x="17657" y="53147"/>
                      <a:pt x="17654" y="53134"/>
                      <a:pt x="17650" y="53117"/>
                    </a:cubicBezTo>
                    <a:cubicBezTo>
                      <a:pt x="17644" y="53100"/>
                      <a:pt x="17644" y="53076"/>
                      <a:pt x="17644" y="53056"/>
                    </a:cubicBezTo>
                    <a:cubicBezTo>
                      <a:pt x="17630" y="52864"/>
                      <a:pt x="17609" y="52674"/>
                      <a:pt x="17600" y="52487"/>
                    </a:cubicBezTo>
                    <a:cubicBezTo>
                      <a:pt x="17592" y="52296"/>
                      <a:pt x="17582" y="52105"/>
                      <a:pt x="17569" y="51917"/>
                    </a:cubicBezTo>
                    <a:cubicBezTo>
                      <a:pt x="17510" y="51099"/>
                      <a:pt x="17402" y="50288"/>
                      <a:pt x="17402" y="49474"/>
                    </a:cubicBezTo>
                    <a:cubicBezTo>
                      <a:pt x="17402" y="49270"/>
                      <a:pt x="17408" y="49065"/>
                      <a:pt x="17425" y="48861"/>
                    </a:cubicBezTo>
                    <a:lnTo>
                      <a:pt x="17425" y="48857"/>
                    </a:lnTo>
                    <a:cubicBezTo>
                      <a:pt x="17408" y="48243"/>
                      <a:pt x="17388" y="47627"/>
                      <a:pt x="17375" y="47016"/>
                    </a:cubicBezTo>
                    <a:cubicBezTo>
                      <a:pt x="17344" y="45551"/>
                      <a:pt x="17306" y="44083"/>
                      <a:pt x="17289" y="42617"/>
                    </a:cubicBezTo>
                    <a:cubicBezTo>
                      <a:pt x="17282" y="42058"/>
                      <a:pt x="17255" y="41500"/>
                      <a:pt x="17224" y="40940"/>
                    </a:cubicBezTo>
                    <a:lnTo>
                      <a:pt x="17224" y="40902"/>
                    </a:lnTo>
                    <a:lnTo>
                      <a:pt x="17187" y="40902"/>
                    </a:lnTo>
                    <a:cubicBezTo>
                      <a:pt x="16976" y="40889"/>
                      <a:pt x="16761" y="40875"/>
                      <a:pt x="16546" y="40872"/>
                    </a:cubicBezTo>
                    <a:cubicBezTo>
                      <a:pt x="16437" y="40869"/>
                      <a:pt x="16328" y="40872"/>
                      <a:pt x="16226" y="40855"/>
                    </a:cubicBezTo>
                    <a:lnTo>
                      <a:pt x="16178" y="40848"/>
                    </a:lnTo>
                    <a:close/>
                    <a:moveTo>
                      <a:pt x="13879" y="54741"/>
                    </a:moveTo>
                    <a:cubicBezTo>
                      <a:pt x="14515" y="54804"/>
                      <a:pt x="15153" y="54843"/>
                      <a:pt x="15792" y="54861"/>
                    </a:cubicBezTo>
                    <a:lnTo>
                      <a:pt x="15792" y="54861"/>
                    </a:lnTo>
                    <a:cubicBezTo>
                      <a:pt x="15812" y="55130"/>
                      <a:pt x="15827" y="55432"/>
                      <a:pt x="15831" y="55738"/>
                    </a:cubicBezTo>
                    <a:lnTo>
                      <a:pt x="15831" y="55788"/>
                    </a:lnTo>
                    <a:cubicBezTo>
                      <a:pt x="15831" y="56345"/>
                      <a:pt x="15790" y="56907"/>
                      <a:pt x="15752" y="57455"/>
                    </a:cubicBezTo>
                    <a:cubicBezTo>
                      <a:pt x="15735" y="57694"/>
                      <a:pt x="15714" y="57935"/>
                      <a:pt x="15691" y="58178"/>
                    </a:cubicBezTo>
                    <a:cubicBezTo>
                      <a:pt x="15640" y="58805"/>
                      <a:pt x="15585" y="59445"/>
                      <a:pt x="15585" y="60090"/>
                    </a:cubicBezTo>
                    <a:cubicBezTo>
                      <a:pt x="15585" y="60420"/>
                      <a:pt x="15599" y="60751"/>
                      <a:pt x="15637" y="61081"/>
                    </a:cubicBezTo>
                    <a:cubicBezTo>
                      <a:pt x="15691" y="61562"/>
                      <a:pt x="15796" y="62005"/>
                      <a:pt x="15967" y="62468"/>
                    </a:cubicBezTo>
                    <a:lnTo>
                      <a:pt x="15969" y="62472"/>
                    </a:lnTo>
                    <a:lnTo>
                      <a:pt x="15969" y="62472"/>
                    </a:lnTo>
                    <a:cubicBezTo>
                      <a:pt x="15951" y="62480"/>
                      <a:pt x="15922" y="62489"/>
                      <a:pt x="15892" y="62495"/>
                    </a:cubicBezTo>
                    <a:cubicBezTo>
                      <a:pt x="15844" y="62506"/>
                      <a:pt x="15783" y="62520"/>
                      <a:pt x="15728" y="62526"/>
                    </a:cubicBezTo>
                    <a:cubicBezTo>
                      <a:pt x="15670" y="62533"/>
                      <a:pt x="15616" y="62536"/>
                      <a:pt x="15582" y="62536"/>
                    </a:cubicBezTo>
                    <a:lnTo>
                      <a:pt x="15544" y="62536"/>
                    </a:lnTo>
                    <a:cubicBezTo>
                      <a:pt x="15510" y="62526"/>
                      <a:pt x="15480" y="62509"/>
                      <a:pt x="15453" y="62485"/>
                    </a:cubicBezTo>
                    <a:cubicBezTo>
                      <a:pt x="15422" y="62465"/>
                      <a:pt x="15395" y="62438"/>
                      <a:pt x="15363" y="62410"/>
                    </a:cubicBezTo>
                    <a:cubicBezTo>
                      <a:pt x="15330" y="62380"/>
                      <a:pt x="15289" y="62342"/>
                      <a:pt x="15244" y="62308"/>
                    </a:cubicBezTo>
                    <a:cubicBezTo>
                      <a:pt x="15085" y="62196"/>
                      <a:pt x="14904" y="62117"/>
                      <a:pt x="14730" y="62042"/>
                    </a:cubicBezTo>
                    <a:cubicBezTo>
                      <a:pt x="14685" y="62022"/>
                      <a:pt x="14645" y="62005"/>
                      <a:pt x="14604" y="61984"/>
                    </a:cubicBezTo>
                    <a:cubicBezTo>
                      <a:pt x="14566" y="61969"/>
                      <a:pt x="14524" y="61952"/>
                      <a:pt x="14481" y="61934"/>
                    </a:cubicBezTo>
                    <a:lnTo>
                      <a:pt x="14481" y="61934"/>
                    </a:lnTo>
                    <a:cubicBezTo>
                      <a:pt x="14495" y="61900"/>
                      <a:pt x="14506" y="61863"/>
                      <a:pt x="14515" y="61821"/>
                    </a:cubicBezTo>
                    <a:cubicBezTo>
                      <a:pt x="14536" y="61732"/>
                      <a:pt x="14546" y="61623"/>
                      <a:pt x="14553" y="61507"/>
                    </a:cubicBezTo>
                    <a:cubicBezTo>
                      <a:pt x="14563" y="61391"/>
                      <a:pt x="14563" y="61273"/>
                      <a:pt x="14563" y="61163"/>
                    </a:cubicBezTo>
                    <a:cubicBezTo>
                      <a:pt x="14563" y="61048"/>
                      <a:pt x="14563" y="60941"/>
                      <a:pt x="14559" y="60867"/>
                    </a:cubicBezTo>
                    <a:cubicBezTo>
                      <a:pt x="14556" y="60829"/>
                      <a:pt x="14556" y="60798"/>
                      <a:pt x="14553" y="60774"/>
                    </a:cubicBezTo>
                    <a:lnTo>
                      <a:pt x="14553" y="60751"/>
                    </a:lnTo>
                    <a:lnTo>
                      <a:pt x="14553" y="60741"/>
                    </a:lnTo>
                    <a:lnTo>
                      <a:pt x="14553" y="60737"/>
                    </a:lnTo>
                    <a:lnTo>
                      <a:pt x="14553" y="60737"/>
                    </a:lnTo>
                    <a:lnTo>
                      <a:pt x="14553" y="60737"/>
                    </a:lnTo>
                    <a:cubicBezTo>
                      <a:pt x="14467" y="59528"/>
                      <a:pt x="14317" y="58316"/>
                      <a:pt x="14171" y="57145"/>
                    </a:cubicBezTo>
                    <a:lnTo>
                      <a:pt x="14133" y="56828"/>
                    </a:lnTo>
                    <a:cubicBezTo>
                      <a:pt x="14065" y="56259"/>
                      <a:pt x="13990" y="55670"/>
                      <a:pt x="13915" y="55090"/>
                    </a:cubicBezTo>
                    <a:cubicBezTo>
                      <a:pt x="13901" y="54979"/>
                      <a:pt x="13891" y="54863"/>
                      <a:pt x="13879" y="54741"/>
                    </a:cubicBezTo>
                    <a:close/>
                    <a:moveTo>
                      <a:pt x="21178" y="54396"/>
                    </a:moveTo>
                    <a:cubicBezTo>
                      <a:pt x="21186" y="54440"/>
                      <a:pt x="21194" y="54485"/>
                      <a:pt x="21202" y="54531"/>
                    </a:cubicBezTo>
                    <a:lnTo>
                      <a:pt x="21202" y="54531"/>
                    </a:lnTo>
                    <a:lnTo>
                      <a:pt x="21202" y="54531"/>
                    </a:lnTo>
                    <a:cubicBezTo>
                      <a:pt x="21229" y="54676"/>
                      <a:pt x="21253" y="54815"/>
                      <a:pt x="21273" y="54947"/>
                    </a:cubicBezTo>
                    <a:cubicBezTo>
                      <a:pt x="21351" y="55523"/>
                      <a:pt x="21440" y="56109"/>
                      <a:pt x="21526" y="56675"/>
                    </a:cubicBezTo>
                    <a:lnTo>
                      <a:pt x="21566" y="56961"/>
                    </a:lnTo>
                    <a:cubicBezTo>
                      <a:pt x="21733" y="58089"/>
                      <a:pt x="21886" y="59105"/>
                      <a:pt x="22081" y="60127"/>
                    </a:cubicBezTo>
                    <a:lnTo>
                      <a:pt x="22081" y="60127"/>
                    </a:lnTo>
                    <a:lnTo>
                      <a:pt x="22081" y="60127"/>
                    </a:lnTo>
                    <a:cubicBezTo>
                      <a:pt x="22145" y="60808"/>
                      <a:pt x="22381" y="61433"/>
                      <a:pt x="22765" y="61946"/>
                    </a:cubicBezTo>
                    <a:lnTo>
                      <a:pt x="22765" y="61946"/>
                    </a:lnTo>
                    <a:cubicBezTo>
                      <a:pt x="22735" y="61958"/>
                      <a:pt x="22704" y="61971"/>
                      <a:pt x="22674" y="61984"/>
                    </a:cubicBezTo>
                    <a:cubicBezTo>
                      <a:pt x="22630" y="62005"/>
                      <a:pt x="22589" y="62022"/>
                      <a:pt x="22548" y="62039"/>
                    </a:cubicBezTo>
                    <a:lnTo>
                      <a:pt x="22548" y="62042"/>
                    </a:lnTo>
                    <a:cubicBezTo>
                      <a:pt x="22374" y="62117"/>
                      <a:pt x="22190" y="62196"/>
                      <a:pt x="22029" y="62308"/>
                    </a:cubicBezTo>
                    <a:lnTo>
                      <a:pt x="22029" y="62311"/>
                    </a:lnTo>
                    <a:cubicBezTo>
                      <a:pt x="21985" y="62342"/>
                      <a:pt x="21948" y="62380"/>
                      <a:pt x="21914" y="62410"/>
                    </a:cubicBezTo>
                    <a:cubicBezTo>
                      <a:pt x="21883" y="62438"/>
                      <a:pt x="21853" y="62465"/>
                      <a:pt x="21825" y="62485"/>
                    </a:cubicBezTo>
                    <a:cubicBezTo>
                      <a:pt x="21795" y="62509"/>
                      <a:pt x="21767" y="62526"/>
                      <a:pt x="21733" y="62536"/>
                    </a:cubicBezTo>
                    <a:cubicBezTo>
                      <a:pt x="21713" y="62544"/>
                      <a:pt x="21685" y="62547"/>
                      <a:pt x="21652" y="62547"/>
                    </a:cubicBezTo>
                    <a:cubicBezTo>
                      <a:pt x="21597" y="62547"/>
                      <a:pt x="21532" y="62536"/>
                      <a:pt x="21471" y="62523"/>
                    </a:cubicBezTo>
                    <a:cubicBezTo>
                      <a:pt x="21409" y="62509"/>
                      <a:pt x="21355" y="62489"/>
                      <a:pt x="21314" y="62472"/>
                    </a:cubicBezTo>
                    <a:cubicBezTo>
                      <a:pt x="21310" y="62468"/>
                      <a:pt x="21307" y="62465"/>
                      <a:pt x="21304" y="62465"/>
                    </a:cubicBezTo>
                    <a:lnTo>
                      <a:pt x="21304" y="62454"/>
                    </a:lnTo>
                    <a:lnTo>
                      <a:pt x="21304" y="62438"/>
                    </a:lnTo>
                    <a:lnTo>
                      <a:pt x="21304" y="62431"/>
                    </a:lnTo>
                    <a:cubicBezTo>
                      <a:pt x="21304" y="61688"/>
                      <a:pt x="21178" y="60972"/>
                      <a:pt x="20994" y="60274"/>
                    </a:cubicBezTo>
                    <a:cubicBezTo>
                      <a:pt x="20806" y="59579"/>
                      <a:pt x="20565" y="58904"/>
                      <a:pt x="20322" y="58239"/>
                    </a:cubicBezTo>
                    <a:cubicBezTo>
                      <a:pt x="20258" y="58065"/>
                      <a:pt x="20197" y="57891"/>
                      <a:pt x="20135" y="57715"/>
                    </a:cubicBezTo>
                    <a:cubicBezTo>
                      <a:pt x="19944" y="57183"/>
                      <a:pt x="19750" y="56634"/>
                      <a:pt x="19599" y="56082"/>
                    </a:cubicBezTo>
                    <a:cubicBezTo>
                      <a:pt x="19473" y="55615"/>
                      <a:pt x="19382" y="55148"/>
                      <a:pt x="19307" y="54753"/>
                    </a:cubicBezTo>
                    <a:lnTo>
                      <a:pt x="19303" y="54733"/>
                    </a:lnTo>
                    <a:cubicBezTo>
                      <a:pt x="19302" y="54723"/>
                      <a:pt x="19300" y="54709"/>
                      <a:pt x="19297" y="54693"/>
                    </a:cubicBezTo>
                    <a:lnTo>
                      <a:pt x="19297" y="54693"/>
                    </a:lnTo>
                    <a:cubicBezTo>
                      <a:pt x="19930" y="54617"/>
                      <a:pt x="20555" y="54519"/>
                      <a:pt x="21178" y="54396"/>
                    </a:cubicBezTo>
                    <a:close/>
                    <a:moveTo>
                      <a:pt x="13789" y="54647"/>
                    </a:moveTo>
                    <a:lnTo>
                      <a:pt x="13792" y="54698"/>
                    </a:lnTo>
                    <a:cubicBezTo>
                      <a:pt x="13806" y="54838"/>
                      <a:pt x="13817" y="54971"/>
                      <a:pt x="13833" y="55101"/>
                    </a:cubicBezTo>
                    <a:cubicBezTo>
                      <a:pt x="13912" y="55680"/>
                      <a:pt x="13984" y="56266"/>
                      <a:pt x="14052" y="56839"/>
                    </a:cubicBezTo>
                    <a:lnTo>
                      <a:pt x="14092" y="57155"/>
                    </a:lnTo>
                    <a:cubicBezTo>
                      <a:pt x="14236" y="58328"/>
                      <a:pt x="14385" y="59541"/>
                      <a:pt x="14471" y="60744"/>
                    </a:cubicBezTo>
                    <a:lnTo>
                      <a:pt x="14471" y="60747"/>
                    </a:lnTo>
                    <a:lnTo>
                      <a:pt x="14471" y="60757"/>
                    </a:lnTo>
                    <a:cubicBezTo>
                      <a:pt x="14474" y="60805"/>
                      <a:pt x="14481" y="60969"/>
                      <a:pt x="14481" y="61163"/>
                    </a:cubicBezTo>
                    <a:cubicBezTo>
                      <a:pt x="14481" y="61306"/>
                      <a:pt x="14478" y="61470"/>
                      <a:pt x="14464" y="61613"/>
                    </a:cubicBezTo>
                    <a:cubicBezTo>
                      <a:pt x="14457" y="61681"/>
                      <a:pt x="14447" y="61749"/>
                      <a:pt x="14434" y="61804"/>
                    </a:cubicBezTo>
                    <a:cubicBezTo>
                      <a:pt x="14420" y="61861"/>
                      <a:pt x="14406" y="61906"/>
                      <a:pt x="14389" y="61937"/>
                    </a:cubicBezTo>
                    <a:lnTo>
                      <a:pt x="14365" y="61978"/>
                    </a:lnTo>
                    <a:lnTo>
                      <a:pt x="14410" y="61995"/>
                    </a:lnTo>
                    <a:cubicBezTo>
                      <a:pt x="14464" y="62015"/>
                      <a:pt x="14519" y="62039"/>
                      <a:pt x="14569" y="62059"/>
                    </a:cubicBezTo>
                    <a:cubicBezTo>
                      <a:pt x="14610" y="62080"/>
                      <a:pt x="14655" y="62097"/>
                      <a:pt x="14696" y="62117"/>
                    </a:cubicBezTo>
                    <a:cubicBezTo>
                      <a:pt x="14869" y="62193"/>
                      <a:pt x="15047" y="62267"/>
                      <a:pt x="15197" y="62377"/>
                    </a:cubicBezTo>
                    <a:cubicBezTo>
                      <a:pt x="15238" y="62407"/>
                      <a:pt x="15272" y="62438"/>
                      <a:pt x="15309" y="62472"/>
                    </a:cubicBezTo>
                    <a:cubicBezTo>
                      <a:pt x="15340" y="62499"/>
                      <a:pt x="15371" y="62526"/>
                      <a:pt x="15404" y="62553"/>
                    </a:cubicBezTo>
                    <a:cubicBezTo>
                      <a:pt x="15439" y="62577"/>
                      <a:pt x="15476" y="62602"/>
                      <a:pt x="15521" y="62615"/>
                    </a:cubicBezTo>
                    <a:cubicBezTo>
                      <a:pt x="15530" y="62618"/>
                      <a:pt x="15541" y="62618"/>
                      <a:pt x="15548" y="62618"/>
                    </a:cubicBezTo>
                    <a:lnTo>
                      <a:pt x="15582" y="62618"/>
                    </a:lnTo>
                    <a:cubicBezTo>
                      <a:pt x="15616" y="62618"/>
                      <a:pt x="15657" y="62618"/>
                      <a:pt x="15705" y="62611"/>
                    </a:cubicBezTo>
                    <a:cubicBezTo>
                      <a:pt x="15772" y="62605"/>
                      <a:pt x="15848" y="62591"/>
                      <a:pt x="15912" y="62574"/>
                    </a:cubicBezTo>
                    <a:cubicBezTo>
                      <a:pt x="15943" y="62567"/>
                      <a:pt x="15970" y="62557"/>
                      <a:pt x="15994" y="62547"/>
                    </a:cubicBezTo>
                    <a:cubicBezTo>
                      <a:pt x="16008" y="62544"/>
                      <a:pt x="16018" y="62536"/>
                      <a:pt x="16028" y="62530"/>
                    </a:cubicBezTo>
                    <a:cubicBezTo>
                      <a:pt x="16032" y="62526"/>
                      <a:pt x="16035" y="62523"/>
                      <a:pt x="16042" y="62520"/>
                    </a:cubicBezTo>
                    <a:cubicBezTo>
                      <a:pt x="16046" y="62516"/>
                      <a:pt x="16049" y="62509"/>
                      <a:pt x="16055" y="62503"/>
                    </a:cubicBezTo>
                    <a:lnTo>
                      <a:pt x="16066" y="62485"/>
                    </a:lnTo>
                    <a:lnTo>
                      <a:pt x="16042" y="62438"/>
                    </a:lnTo>
                    <a:lnTo>
                      <a:pt x="16041" y="62438"/>
                    </a:lnTo>
                    <a:lnTo>
                      <a:pt x="16041" y="62438"/>
                    </a:lnTo>
                    <a:cubicBezTo>
                      <a:pt x="15874" y="61979"/>
                      <a:pt x="15769" y="61544"/>
                      <a:pt x="15718" y="61071"/>
                    </a:cubicBezTo>
                    <a:cubicBezTo>
                      <a:pt x="15681" y="60747"/>
                      <a:pt x="15667" y="60417"/>
                      <a:pt x="15667" y="60090"/>
                    </a:cubicBezTo>
                    <a:cubicBezTo>
                      <a:pt x="15667" y="59449"/>
                      <a:pt x="15722" y="58811"/>
                      <a:pt x="15772" y="58185"/>
                    </a:cubicBezTo>
                    <a:cubicBezTo>
                      <a:pt x="15793" y="57943"/>
                      <a:pt x="15817" y="57701"/>
                      <a:pt x="15834" y="57459"/>
                    </a:cubicBezTo>
                    <a:cubicBezTo>
                      <a:pt x="15871" y="56913"/>
                      <a:pt x="15912" y="56348"/>
                      <a:pt x="15912" y="55788"/>
                    </a:cubicBezTo>
                    <a:lnTo>
                      <a:pt x="15912" y="55738"/>
                    </a:lnTo>
                    <a:cubicBezTo>
                      <a:pt x="15909" y="55414"/>
                      <a:pt x="15892" y="55097"/>
                      <a:pt x="15871" y="54818"/>
                    </a:cubicBezTo>
                    <a:lnTo>
                      <a:pt x="15871" y="54780"/>
                    </a:lnTo>
                    <a:lnTo>
                      <a:pt x="15834" y="54780"/>
                    </a:lnTo>
                    <a:cubicBezTo>
                      <a:pt x="15166" y="54763"/>
                      <a:pt x="14501" y="54722"/>
                      <a:pt x="13837" y="54654"/>
                    </a:cubicBezTo>
                    <a:lnTo>
                      <a:pt x="13789" y="54647"/>
                    </a:lnTo>
                    <a:close/>
                    <a:moveTo>
                      <a:pt x="21243" y="54300"/>
                    </a:moveTo>
                    <a:lnTo>
                      <a:pt x="21202" y="54306"/>
                    </a:lnTo>
                    <a:cubicBezTo>
                      <a:pt x="20554" y="54436"/>
                      <a:pt x="19903" y="54541"/>
                      <a:pt x="19245" y="54616"/>
                    </a:cubicBezTo>
                    <a:lnTo>
                      <a:pt x="19201" y="54623"/>
                    </a:lnTo>
                    <a:lnTo>
                      <a:pt x="19208" y="54664"/>
                    </a:lnTo>
                    <a:cubicBezTo>
                      <a:pt x="19215" y="54701"/>
                      <a:pt x="19222" y="54729"/>
                      <a:pt x="19225" y="54750"/>
                    </a:cubicBezTo>
                    <a:lnTo>
                      <a:pt x="19225" y="54750"/>
                    </a:lnTo>
                    <a:lnTo>
                      <a:pt x="19225" y="54750"/>
                    </a:lnTo>
                    <a:lnTo>
                      <a:pt x="19228" y="54766"/>
                    </a:lnTo>
                    <a:cubicBezTo>
                      <a:pt x="19300" y="55165"/>
                      <a:pt x="19395" y="55632"/>
                      <a:pt x="19522" y="56103"/>
                    </a:cubicBezTo>
                    <a:cubicBezTo>
                      <a:pt x="19671" y="56661"/>
                      <a:pt x="19869" y="57210"/>
                      <a:pt x="20057" y="57742"/>
                    </a:cubicBezTo>
                    <a:cubicBezTo>
                      <a:pt x="20118" y="57919"/>
                      <a:pt x="20183" y="58092"/>
                      <a:pt x="20247" y="58267"/>
                    </a:cubicBezTo>
                    <a:cubicBezTo>
                      <a:pt x="20486" y="58931"/>
                      <a:pt x="20731" y="59606"/>
                      <a:pt x="20915" y="60294"/>
                    </a:cubicBezTo>
                    <a:cubicBezTo>
                      <a:pt x="21096" y="60986"/>
                      <a:pt x="21222" y="61695"/>
                      <a:pt x="21222" y="62431"/>
                    </a:cubicBezTo>
                    <a:lnTo>
                      <a:pt x="21222" y="62438"/>
                    </a:lnTo>
                    <a:lnTo>
                      <a:pt x="21222" y="62472"/>
                    </a:lnTo>
                    <a:cubicBezTo>
                      <a:pt x="21222" y="62479"/>
                      <a:pt x="21225" y="62485"/>
                      <a:pt x="21225" y="62492"/>
                    </a:cubicBezTo>
                    <a:cubicBezTo>
                      <a:pt x="21229" y="62499"/>
                      <a:pt x="21232" y="62509"/>
                      <a:pt x="21239" y="62516"/>
                    </a:cubicBezTo>
                    <a:cubicBezTo>
                      <a:pt x="21243" y="62520"/>
                      <a:pt x="21246" y="62523"/>
                      <a:pt x="21249" y="62526"/>
                    </a:cubicBezTo>
                    <a:cubicBezTo>
                      <a:pt x="21256" y="62530"/>
                      <a:pt x="21260" y="62533"/>
                      <a:pt x="21266" y="62536"/>
                    </a:cubicBezTo>
                    <a:cubicBezTo>
                      <a:pt x="21270" y="62540"/>
                      <a:pt x="21273" y="62540"/>
                      <a:pt x="21280" y="62544"/>
                    </a:cubicBezTo>
                    <a:cubicBezTo>
                      <a:pt x="21328" y="62567"/>
                      <a:pt x="21389" y="62588"/>
                      <a:pt x="21454" y="62602"/>
                    </a:cubicBezTo>
                    <a:cubicBezTo>
                      <a:pt x="21518" y="62618"/>
                      <a:pt x="21590" y="62629"/>
                      <a:pt x="21652" y="62629"/>
                    </a:cubicBezTo>
                    <a:cubicBezTo>
                      <a:pt x="21689" y="62629"/>
                      <a:pt x="21726" y="62625"/>
                      <a:pt x="21757" y="62615"/>
                    </a:cubicBezTo>
                    <a:cubicBezTo>
                      <a:pt x="21801" y="62602"/>
                      <a:pt x="21839" y="62577"/>
                      <a:pt x="21873" y="62553"/>
                    </a:cubicBezTo>
                    <a:cubicBezTo>
                      <a:pt x="21907" y="62526"/>
                      <a:pt x="21938" y="62499"/>
                      <a:pt x="21968" y="62472"/>
                    </a:cubicBezTo>
                    <a:cubicBezTo>
                      <a:pt x="22006" y="62438"/>
                      <a:pt x="22040" y="62404"/>
                      <a:pt x="22081" y="62377"/>
                    </a:cubicBezTo>
                    <a:lnTo>
                      <a:pt x="22080" y="62375"/>
                    </a:lnTo>
                    <a:lnTo>
                      <a:pt x="22080" y="62375"/>
                    </a:lnTo>
                    <a:cubicBezTo>
                      <a:pt x="22229" y="62266"/>
                      <a:pt x="22406" y="62192"/>
                      <a:pt x="22578" y="62117"/>
                    </a:cubicBezTo>
                    <a:cubicBezTo>
                      <a:pt x="22622" y="62097"/>
                      <a:pt x="22663" y="62080"/>
                      <a:pt x="22707" y="62059"/>
                    </a:cubicBezTo>
                    <a:lnTo>
                      <a:pt x="22707" y="62058"/>
                    </a:lnTo>
                    <a:lnTo>
                      <a:pt x="22707" y="62058"/>
                    </a:lnTo>
                    <a:cubicBezTo>
                      <a:pt x="22754" y="62038"/>
                      <a:pt x="22801" y="62018"/>
                      <a:pt x="22844" y="62005"/>
                    </a:cubicBezTo>
                    <a:lnTo>
                      <a:pt x="22899" y="61984"/>
                    </a:lnTo>
                    <a:lnTo>
                      <a:pt x="22865" y="61940"/>
                    </a:lnTo>
                    <a:cubicBezTo>
                      <a:pt x="22469" y="61432"/>
                      <a:pt x="22227" y="60805"/>
                      <a:pt x="22163" y="60117"/>
                    </a:cubicBezTo>
                    <a:lnTo>
                      <a:pt x="22163" y="60114"/>
                    </a:lnTo>
                    <a:cubicBezTo>
                      <a:pt x="21968" y="59091"/>
                      <a:pt x="21815" y="58075"/>
                      <a:pt x="21648" y="56947"/>
                    </a:cubicBezTo>
                    <a:lnTo>
                      <a:pt x="21603" y="56664"/>
                    </a:lnTo>
                    <a:cubicBezTo>
                      <a:pt x="21522" y="56099"/>
                      <a:pt x="21433" y="55513"/>
                      <a:pt x="21355" y="54937"/>
                    </a:cubicBezTo>
                    <a:cubicBezTo>
                      <a:pt x="21334" y="54800"/>
                      <a:pt x="21307" y="54661"/>
                      <a:pt x="21284" y="54514"/>
                    </a:cubicBezTo>
                    <a:cubicBezTo>
                      <a:pt x="21270" y="54456"/>
                      <a:pt x="21263" y="54398"/>
                      <a:pt x="21252" y="54341"/>
                    </a:cubicBezTo>
                    <a:lnTo>
                      <a:pt x="21243" y="54300"/>
                    </a:lnTo>
                    <a:close/>
                    <a:moveTo>
                      <a:pt x="13993" y="62431"/>
                    </a:moveTo>
                    <a:cubicBezTo>
                      <a:pt x="14563" y="62431"/>
                      <a:pt x="15112" y="62652"/>
                      <a:pt x="15497" y="63038"/>
                    </a:cubicBezTo>
                    <a:cubicBezTo>
                      <a:pt x="15510" y="63051"/>
                      <a:pt x="15524" y="63065"/>
                      <a:pt x="15544" y="63082"/>
                    </a:cubicBezTo>
                    <a:cubicBezTo>
                      <a:pt x="15561" y="63096"/>
                      <a:pt x="15582" y="63109"/>
                      <a:pt x="15609" y="63116"/>
                    </a:cubicBezTo>
                    <a:cubicBezTo>
                      <a:pt x="15629" y="63123"/>
                      <a:pt x="15650" y="63126"/>
                      <a:pt x="15670" y="63126"/>
                    </a:cubicBezTo>
                    <a:cubicBezTo>
                      <a:pt x="15701" y="63126"/>
                      <a:pt x="15732" y="63119"/>
                      <a:pt x="15755" y="63113"/>
                    </a:cubicBezTo>
                    <a:cubicBezTo>
                      <a:pt x="15890" y="63078"/>
                      <a:pt x="16014" y="63007"/>
                      <a:pt x="16116" y="62913"/>
                    </a:cubicBezTo>
                    <a:lnTo>
                      <a:pt x="16116" y="62913"/>
                    </a:lnTo>
                    <a:cubicBezTo>
                      <a:pt x="16147" y="63029"/>
                      <a:pt x="16164" y="63142"/>
                      <a:pt x="16164" y="63249"/>
                    </a:cubicBezTo>
                    <a:cubicBezTo>
                      <a:pt x="16164" y="63385"/>
                      <a:pt x="16137" y="63511"/>
                      <a:pt x="16082" y="63613"/>
                    </a:cubicBezTo>
                    <a:cubicBezTo>
                      <a:pt x="16052" y="63675"/>
                      <a:pt x="16011" y="63726"/>
                      <a:pt x="15964" y="63770"/>
                    </a:cubicBezTo>
                    <a:cubicBezTo>
                      <a:pt x="15889" y="63838"/>
                      <a:pt x="15800" y="63890"/>
                      <a:pt x="15708" y="63934"/>
                    </a:cubicBezTo>
                    <a:cubicBezTo>
                      <a:pt x="15619" y="63975"/>
                      <a:pt x="15524" y="64008"/>
                      <a:pt x="15442" y="64033"/>
                    </a:cubicBezTo>
                    <a:cubicBezTo>
                      <a:pt x="14941" y="64183"/>
                      <a:pt x="14365" y="64254"/>
                      <a:pt x="13687" y="64254"/>
                    </a:cubicBezTo>
                    <a:cubicBezTo>
                      <a:pt x="13605" y="64254"/>
                      <a:pt x="13523" y="64254"/>
                      <a:pt x="13438" y="64251"/>
                    </a:cubicBezTo>
                    <a:lnTo>
                      <a:pt x="13339" y="64247"/>
                    </a:lnTo>
                    <a:cubicBezTo>
                      <a:pt x="13176" y="64247"/>
                      <a:pt x="12971" y="64244"/>
                      <a:pt x="12790" y="64213"/>
                    </a:cubicBezTo>
                    <a:cubicBezTo>
                      <a:pt x="12699" y="64197"/>
                      <a:pt x="12610" y="64176"/>
                      <a:pt x="12538" y="64142"/>
                    </a:cubicBezTo>
                    <a:cubicBezTo>
                      <a:pt x="12463" y="64111"/>
                      <a:pt x="12402" y="64070"/>
                      <a:pt x="12361" y="64019"/>
                    </a:cubicBezTo>
                    <a:cubicBezTo>
                      <a:pt x="12337" y="63992"/>
                      <a:pt x="12320" y="63961"/>
                      <a:pt x="12310" y="63927"/>
                    </a:cubicBezTo>
                    <a:cubicBezTo>
                      <a:pt x="12296" y="63893"/>
                      <a:pt x="12290" y="63855"/>
                      <a:pt x="12290" y="63815"/>
                    </a:cubicBezTo>
                    <a:cubicBezTo>
                      <a:pt x="12290" y="63783"/>
                      <a:pt x="12293" y="63753"/>
                      <a:pt x="12300" y="63719"/>
                    </a:cubicBezTo>
                    <a:cubicBezTo>
                      <a:pt x="12314" y="63637"/>
                      <a:pt x="12348" y="63545"/>
                      <a:pt x="12395" y="63450"/>
                    </a:cubicBezTo>
                    <a:cubicBezTo>
                      <a:pt x="12471" y="63310"/>
                      <a:pt x="12573" y="63160"/>
                      <a:pt x="12688" y="63027"/>
                    </a:cubicBezTo>
                    <a:cubicBezTo>
                      <a:pt x="12801" y="62894"/>
                      <a:pt x="12927" y="62778"/>
                      <a:pt x="13040" y="62704"/>
                    </a:cubicBezTo>
                    <a:cubicBezTo>
                      <a:pt x="13199" y="62591"/>
                      <a:pt x="13374" y="62523"/>
                      <a:pt x="13537" y="62482"/>
                    </a:cubicBezTo>
                    <a:cubicBezTo>
                      <a:pt x="13701" y="62445"/>
                      <a:pt x="13858" y="62431"/>
                      <a:pt x="13987" y="62431"/>
                    </a:cubicBezTo>
                    <a:close/>
                    <a:moveTo>
                      <a:pt x="23291" y="62431"/>
                    </a:moveTo>
                    <a:cubicBezTo>
                      <a:pt x="23417" y="62431"/>
                      <a:pt x="23574" y="62445"/>
                      <a:pt x="23737" y="62482"/>
                    </a:cubicBezTo>
                    <a:cubicBezTo>
                      <a:pt x="23904" y="62523"/>
                      <a:pt x="24077" y="62591"/>
                      <a:pt x="24238" y="62704"/>
                    </a:cubicBezTo>
                    <a:cubicBezTo>
                      <a:pt x="24388" y="62806"/>
                      <a:pt x="24558" y="62976"/>
                      <a:pt x="24698" y="63164"/>
                    </a:cubicBezTo>
                    <a:cubicBezTo>
                      <a:pt x="24769" y="63259"/>
                      <a:pt x="24831" y="63354"/>
                      <a:pt x="24879" y="63450"/>
                    </a:cubicBezTo>
                    <a:cubicBezTo>
                      <a:pt x="24926" y="63545"/>
                      <a:pt x="24961" y="63637"/>
                      <a:pt x="24977" y="63719"/>
                    </a:cubicBezTo>
                    <a:cubicBezTo>
                      <a:pt x="24981" y="63753"/>
                      <a:pt x="24985" y="63783"/>
                      <a:pt x="24985" y="63815"/>
                    </a:cubicBezTo>
                    <a:cubicBezTo>
                      <a:pt x="24985" y="63855"/>
                      <a:pt x="24977" y="63893"/>
                      <a:pt x="24967" y="63927"/>
                    </a:cubicBezTo>
                    <a:cubicBezTo>
                      <a:pt x="24957" y="63961"/>
                      <a:pt x="24940" y="63992"/>
                      <a:pt x="24916" y="64019"/>
                    </a:cubicBezTo>
                    <a:cubicBezTo>
                      <a:pt x="24875" y="64070"/>
                      <a:pt x="24814" y="64111"/>
                      <a:pt x="24739" y="64142"/>
                    </a:cubicBezTo>
                    <a:cubicBezTo>
                      <a:pt x="24626" y="64189"/>
                      <a:pt x="24486" y="64217"/>
                      <a:pt x="24347" y="64230"/>
                    </a:cubicBezTo>
                    <a:cubicBezTo>
                      <a:pt x="24204" y="64244"/>
                      <a:pt x="24057" y="64247"/>
                      <a:pt x="23934" y="64247"/>
                    </a:cubicBezTo>
                    <a:lnTo>
                      <a:pt x="23836" y="64251"/>
                    </a:lnTo>
                    <a:cubicBezTo>
                      <a:pt x="23754" y="64254"/>
                      <a:pt x="23669" y="64254"/>
                      <a:pt x="23587" y="64254"/>
                    </a:cubicBezTo>
                    <a:cubicBezTo>
                      <a:pt x="22909" y="64254"/>
                      <a:pt x="22333" y="64183"/>
                      <a:pt x="21836" y="64033"/>
                    </a:cubicBezTo>
                    <a:cubicBezTo>
                      <a:pt x="21726" y="63999"/>
                      <a:pt x="21593" y="63954"/>
                      <a:pt x="21477" y="63886"/>
                    </a:cubicBezTo>
                    <a:cubicBezTo>
                      <a:pt x="21416" y="63852"/>
                      <a:pt x="21362" y="63815"/>
                      <a:pt x="21314" y="63770"/>
                    </a:cubicBezTo>
                    <a:cubicBezTo>
                      <a:pt x="21266" y="63726"/>
                      <a:pt x="21225" y="63675"/>
                      <a:pt x="21194" y="63613"/>
                    </a:cubicBezTo>
                    <a:cubicBezTo>
                      <a:pt x="21140" y="63511"/>
                      <a:pt x="21113" y="63388"/>
                      <a:pt x="21113" y="63252"/>
                    </a:cubicBezTo>
                    <a:cubicBezTo>
                      <a:pt x="21113" y="63185"/>
                      <a:pt x="21119" y="63118"/>
                      <a:pt x="21131" y="63046"/>
                    </a:cubicBezTo>
                    <a:lnTo>
                      <a:pt x="21131" y="63046"/>
                    </a:lnTo>
                    <a:cubicBezTo>
                      <a:pt x="21155" y="63012"/>
                      <a:pt x="21174" y="62975"/>
                      <a:pt x="21190" y="62937"/>
                    </a:cubicBezTo>
                    <a:lnTo>
                      <a:pt x="21190" y="62937"/>
                    </a:lnTo>
                    <a:cubicBezTo>
                      <a:pt x="21287" y="63019"/>
                      <a:pt x="21401" y="63080"/>
                      <a:pt x="21518" y="63113"/>
                    </a:cubicBezTo>
                    <a:cubicBezTo>
                      <a:pt x="21542" y="63119"/>
                      <a:pt x="21573" y="63126"/>
                      <a:pt x="21603" y="63126"/>
                    </a:cubicBezTo>
                    <a:cubicBezTo>
                      <a:pt x="21624" y="63126"/>
                      <a:pt x="21644" y="63123"/>
                      <a:pt x="21665" y="63116"/>
                    </a:cubicBezTo>
                    <a:cubicBezTo>
                      <a:pt x="21692" y="63109"/>
                      <a:pt x="21716" y="63096"/>
                      <a:pt x="21733" y="63078"/>
                    </a:cubicBezTo>
                    <a:cubicBezTo>
                      <a:pt x="21754" y="63065"/>
                      <a:pt x="21767" y="63047"/>
                      <a:pt x="21781" y="63034"/>
                    </a:cubicBezTo>
                    <a:cubicBezTo>
                      <a:pt x="22166" y="62652"/>
                      <a:pt x="22715" y="62431"/>
                      <a:pt x="23284" y="62431"/>
                    </a:cubicBezTo>
                    <a:close/>
                    <a:moveTo>
                      <a:pt x="13987" y="62349"/>
                    </a:moveTo>
                    <a:cubicBezTo>
                      <a:pt x="13854" y="62349"/>
                      <a:pt x="13690" y="62363"/>
                      <a:pt x="13517" y="62404"/>
                    </a:cubicBezTo>
                    <a:cubicBezTo>
                      <a:pt x="13347" y="62445"/>
                      <a:pt x="13162" y="62516"/>
                      <a:pt x="12992" y="62635"/>
                    </a:cubicBezTo>
                    <a:cubicBezTo>
                      <a:pt x="12835" y="62745"/>
                      <a:pt x="12658" y="62921"/>
                      <a:pt x="12511" y="63116"/>
                    </a:cubicBezTo>
                    <a:cubicBezTo>
                      <a:pt x="12439" y="63211"/>
                      <a:pt x="12375" y="63313"/>
                      <a:pt x="12324" y="63412"/>
                    </a:cubicBezTo>
                    <a:cubicBezTo>
                      <a:pt x="12273" y="63514"/>
                      <a:pt x="12235" y="63613"/>
                      <a:pt x="12218" y="63706"/>
                    </a:cubicBezTo>
                    <a:cubicBezTo>
                      <a:pt x="12211" y="63743"/>
                      <a:pt x="12208" y="63780"/>
                      <a:pt x="12208" y="63815"/>
                    </a:cubicBezTo>
                    <a:cubicBezTo>
                      <a:pt x="12208" y="63865"/>
                      <a:pt x="12218" y="63910"/>
                      <a:pt x="12232" y="63954"/>
                    </a:cubicBezTo>
                    <a:cubicBezTo>
                      <a:pt x="12246" y="63999"/>
                      <a:pt x="12269" y="64036"/>
                      <a:pt x="12296" y="64070"/>
                    </a:cubicBezTo>
                    <a:cubicBezTo>
                      <a:pt x="12351" y="64135"/>
                      <a:pt x="12422" y="64183"/>
                      <a:pt x="12504" y="64217"/>
                    </a:cubicBezTo>
                    <a:cubicBezTo>
                      <a:pt x="12627" y="64271"/>
                      <a:pt x="12774" y="64299"/>
                      <a:pt x="12920" y="64312"/>
                    </a:cubicBezTo>
                    <a:cubicBezTo>
                      <a:pt x="13067" y="64326"/>
                      <a:pt x="13216" y="64329"/>
                      <a:pt x="13336" y="64329"/>
                    </a:cubicBezTo>
                    <a:lnTo>
                      <a:pt x="13435" y="64332"/>
                    </a:lnTo>
                    <a:cubicBezTo>
                      <a:pt x="13520" y="64336"/>
                      <a:pt x="13605" y="64336"/>
                      <a:pt x="13687" y="64336"/>
                    </a:cubicBezTo>
                    <a:cubicBezTo>
                      <a:pt x="14372" y="64336"/>
                      <a:pt x="14958" y="64261"/>
                      <a:pt x="15466" y="64111"/>
                    </a:cubicBezTo>
                    <a:cubicBezTo>
                      <a:pt x="15579" y="64077"/>
                      <a:pt x="15714" y="64029"/>
                      <a:pt x="15841" y="63958"/>
                    </a:cubicBezTo>
                    <a:cubicBezTo>
                      <a:pt x="15902" y="63923"/>
                      <a:pt x="15964" y="63879"/>
                      <a:pt x="16018" y="63828"/>
                    </a:cubicBezTo>
                    <a:cubicBezTo>
                      <a:pt x="16073" y="63780"/>
                      <a:pt x="16120" y="63719"/>
                      <a:pt x="16154" y="63651"/>
                    </a:cubicBezTo>
                    <a:cubicBezTo>
                      <a:pt x="16216" y="63535"/>
                      <a:pt x="16246" y="63399"/>
                      <a:pt x="16246" y="63249"/>
                    </a:cubicBezTo>
                    <a:cubicBezTo>
                      <a:pt x="16246" y="63113"/>
                      <a:pt x="16222" y="62970"/>
                      <a:pt x="16175" y="62822"/>
                    </a:cubicBezTo>
                    <a:lnTo>
                      <a:pt x="16151" y="62758"/>
                    </a:lnTo>
                    <a:lnTo>
                      <a:pt x="16103" y="62809"/>
                    </a:lnTo>
                    <a:cubicBezTo>
                      <a:pt x="16005" y="62915"/>
                      <a:pt x="15875" y="62997"/>
                      <a:pt x="15735" y="63031"/>
                    </a:cubicBezTo>
                    <a:cubicBezTo>
                      <a:pt x="15711" y="63038"/>
                      <a:pt x="15691" y="63044"/>
                      <a:pt x="15670" y="63044"/>
                    </a:cubicBezTo>
                    <a:cubicBezTo>
                      <a:pt x="15657" y="63044"/>
                      <a:pt x="15646" y="63041"/>
                      <a:pt x="15633" y="63038"/>
                    </a:cubicBezTo>
                    <a:cubicBezTo>
                      <a:pt x="15619" y="63034"/>
                      <a:pt x="15606" y="63024"/>
                      <a:pt x="15592" y="63017"/>
                    </a:cubicBezTo>
                    <a:cubicBezTo>
                      <a:pt x="15579" y="63006"/>
                      <a:pt x="15568" y="62993"/>
                      <a:pt x="15555" y="62979"/>
                    </a:cubicBezTo>
                    <a:cubicBezTo>
                      <a:pt x="15152" y="62577"/>
                      <a:pt x="14583" y="62349"/>
                      <a:pt x="13993" y="62349"/>
                    </a:cubicBezTo>
                    <a:close/>
                    <a:moveTo>
                      <a:pt x="23284" y="62349"/>
                    </a:moveTo>
                    <a:cubicBezTo>
                      <a:pt x="22694" y="62349"/>
                      <a:pt x="22125" y="62577"/>
                      <a:pt x="21723" y="62976"/>
                    </a:cubicBezTo>
                    <a:lnTo>
                      <a:pt x="21723" y="62979"/>
                    </a:lnTo>
                    <a:cubicBezTo>
                      <a:pt x="21710" y="62993"/>
                      <a:pt x="21696" y="63006"/>
                      <a:pt x="21682" y="63014"/>
                    </a:cubicBezTo>
                    <a:cubicBezTo>
                      <a:pt x="21672" y="63024"/>
                      <a:pt x="21658" y="63034"/>
                      <a:pt x="21641" y="63038"/>
                    </a:cubicBezTo>
                    <a:cubicBezTo>
                      <a:pt x="21631" y="63041"/>
                      <a:pt x="21617" y="63044"/>
                      <a:pt x="21603" y="63044"/>
                    </a:cubicBezTo>
                    <a:cubicBezTo>
                      <a:pt x="21583" y="63044"/>
                      <a:pt x="21562" y="63038"/>
                      <a:pt x="21542" y="63031"/>
                    </a:cubicBezTo>
                    <a:cubicBezTo>
                      <a:pt x="21416" y="63000"/>
                      <a:pt x="21297" y="62932"/>
                      <a:pt x="21202" y="62836"/>
                    </a:cubicBezTo>
                    <a:lnTo>
                      <a:pt x="21158" y="62792"/>
                    </a:lnTo>
                    <a:lnTo>
                      <a:pt x="21137" y="62854"/>
                    </a:lnTo>
                    <a:cubicBezTo>
                      <a:pt x="21117" y="62912"/>
                      <a:pt x="21092" y="62959"/>
                      <a:pt x="21062" y="63000"/>
                    </a:cubicBezTo>
                    <a:lnTo>
                      <a:pt x="21055" y="63006"/>
                    </a:lnTo>
                    <a:lnTo>
                      <a:pt x="21055" y="63017"/>
                    </a:lnTo>
                    <a:cubicBezTo>
                      <a:pt x="21038" y="63099"/>
                      <a:pt x="21031" y="63177"/>
                      <a:pt x="21031" y="63252"/>
                    </a:cubicBezTo>
                    <a:cubicBezTo>
                      <a:pt x="21031" y="63399"/>
                      <a:pt x="21062" y="63535"/>
                      <a:pt x="21120" y="63651"/>
                    </a:cubicBezTo>
                    <a:cubicBezTo>
                      <a:pt x="21158" y="63719"/>
                      <a:pt x="21205" y="63780"/>
                      <a:pt x="21260" y="63828"/>
                    </a:cubicBezTo>
                    <a:cubicBezTo>
                      <a:pt x="21337" y="63903"/>
                      <a:pt x="21436" y="63961"/>
                      <a:pt x="21532" y="64008"/>
                    </a:cubicBezTo>
                    <a:cubicBezTo>
                      <a:pt x="21628" y="64053"/>
                      <a:pt x="21726" y="64087"/>
                      <a:pt x="21812" y="64111"/>
                    </a:cubicBezTo>
                    <a:cubicBezTo>
                      <a:pt x="22319" y="64261"/>
                      <a:pt x="22902" y="64336"/>
                      <a:pt x="23587" y="64336"/>
                    </a:cubicBezTo>
                    <a:cubicBezTo>
                      <a:pt x="23669" y="64336"/>
                      <a:pt x="23754" y="64336"/>
                      <a:pt x="23839" y="64332"/>
                    </a:cubicBezTo>
                    <a:lnTo>
                      <a:pt x="23938" y="64329"/>
                    </a:lnTo>
                    <a:cubicBezTo>
                      <a:pt x="24102" y="64329"/>
                      <a:pt x="24306" y="64326"/>
                      <a:pt x="24500" y="64291"/>
                    </a:cubicBezTo>
                    <a:cubicBezTo>
                      <a:pt x="24596" y="64274"/>
                      <a:pt x="24688" y="64254"/>
                      <a:pt x="24769" y="64217"/>
                    </a:cubicBezTo>
                    <a:cubicBezTo>
                      <a:pt x="24851" y="64183"/>
                      <a:pt x="24926" y="64135"/>
                      <a:pt x="24977" y="64070"/>
                    </a:cubicBezTo>
                    <a:cubicBezTo>
                      <a:pt x="25008" y="64036"/>
                      <a:pt x="25032" y="63995"/>
                      <a:pt x="25046" y="63954"/>
                    </a:cubicBezTo>
                    <a:cubicBezTo>
                      <a:pt x="25059" y="63910"/>
                      <a:pt x="25066" y="63862"/>
                      <a:pt x="25066" y="63815"/>
                    </a:cubicBezTo>
                    <a:cubicBezTo>
                      <a:pt x="25066" y="63780"/>
                      <a:pt x="25063" y="63743"/>
                      <a:pt x="25056" y="63706"/>
                    </a:cubicBezTo>
                    <a:cubicBezTo>
                      <a:pt x="25039" y="63613"/>
                      <a:pt x="25005" y="63514"/>
                      <a:pt x="24953" y="63412"/>
                    </a:cubicBezTo>
                    <a:cubicBezTo>
                      <a:pt x="24875" y="63262"/>
                      <a:pt x="24769" y="63113"/>
                      <a:pt x="24650" y="62973"/>
                    </a:cubicBezTo>
                    <a:cubicBezTo>
                      <a:pt x="24531" y="62836"/>
                      <a:pt x="24405" y="62717"/>
                      <a:pt x="24282" y="62635"/>
                    </a:cubicBezTo>
                    <a:cubicBezTo>
                      <a:pt x="24112" y="62516"/>
                      <a:pt x="23931" y="62445"/>
                      <a:pt x="23758" y="62404"/>
                    </a:cubicBezTo>
                    <a:cubicBezTo>
                      <a:pt x="23583" y="62363"/>
                      <a:pt x="23423" y="62349"/>
                      <a:pt x="23291" y="62349"/>
                    </a:cubicBezTo>
                    <a:close/>
                    <a:moveTo>
                      <a:pt x="14662" y="82"/>
                    </a:moveTo>
                    <a:cubicBezTo>
                      <a:pt x="14709" y="82"/>
                      <a:pt x="14753" y="99"/>
                      <a:pt x="14788" y="137"/>
                    </a:cubicBezTo>
                    <a:cubicBezTo>
                      <a:pt x="14819" y="171"/>
                      <a:pt x="14832" y="208"/>
                      <a:pt x="14832" y="249"/>
                    </a:cubicBezTo>
                    <a:cubicBezTo>
                      <a:pt x="14832" y="266"/>
                      <a:pt x="14832" y="283"/>
                      <a:pt x="14825" y="297"/>
                    </a:cubicBezTo>
                    <a:cubicBezTo>
                      <a:pt x="14733" y="590"/>
                      <a:pt x="14610" y="849"/>
                      <a:pt x="14451" y="1098"/>
                    </a:cubicBezTo>
                    <a:lnTo>
                      <a:pt x="14389" y="1190"/>
                    </a:lnTo>
                    <a:lnTo>
                      <a:pt x="14498" y="1159"/>
                    </a:lnTo>
                    <a:cubicBezTo>
                      <a:pt x="15156" y="968"/>
                      <a:pt x="15837" y="873"/>
                      <a:pt x="16529" y="873"/>
                    </a:cubicBezTo>
                    <a:cubicBezTo>
                      <a:pt x="17586" y="873"/>
                      <a:pt x="18663" y="1095"/>
                      <a:pt x="19722" y="1537"/>
                    </a:cubicBezTo>
                    <a:cubicBezTo>
                      <a:pt x="21863" y="2430"/>
                      <a:pt x="23533" y="3753"/>
                      <a:pt x="24831" y="5579"/>
                    </a:cubicBezTo>
                    <a:cubicBezTo>
                      <a:pt x="24994" y="5811"/>
                      <a:pt x="25169" y="6050"/>
                      <a:pt x="25329" y="6298"/>
                    </a:cubicBezTo>
                    <a:cubicBezTo>
                      <a:pt x="26416" y="7965"/>
                      <a:pt x="27080" y="9952"/>
                      <a:pt x="27258" y="12044"/>
                    </a:cubicBezTo>
                    <a:cubicBezTo>
                      <a:pt x="27308" y="12668"/>
                      <a:pt x="27333" y="13336"/>
                      <a:pt x="27333" y="14065"/>
                    </a:cubicBezTo>
                    <a:cubicBezTo>
                      <a:pt x="27333" y="14468"/>
                      <a:pt x="27325" y="14890"/>
                      <a:pt x="27312" y="15333"/>
                    </a:cubicBezTo>
                    <a:lnTo>
                      <a:pt x="27312" y="15347"/>
                    </a:lnTo>
                    <a:cubicBezTo>
                      <a:pt x="27312" y="15391"/>
                      <a:pt x="27308" y="15435"/>
                      <a:pt x="27308" y="15479"/>
                    </a:cubicBezTo>
                    <a:cubicBezTo>
                      <a:pt x="27308" y="15500"/>
                      <a:pt x="27308" y="15524"/>
                      <a:pt x="27312" y="15544"/>
                    </a:cubicBezTo>
                    <a:lnTo>
                      <a:pt x="27312" y="15803"/>
                    </a:lnTo>
                    <a:lnTo>
                      <a:pt x="27312" y="16069"/>
                    </a:lnTo>
                    <a:lnTo>
                      <a:pt x="27312" y="16079"/>
                    </a:lnTo>
                    <a:lnTo>
                      <a:pt x="27316" y="16086"/>
                    </a:lnTo>
                    <a:cubicBezTo>
                      <a:pt x="27390" y="16243"/>
                      <a:pt x="27455" y="16410"/>
                      <a:pt x="27503" y="16584"/>
                    </a:cubicBezTo>
                    <a:cubicBezTo>
                      <a:pt x="27599" y="16911"/>
                      <a:pt x="27643" y="17255"/>
                      <a:pt x="27643" y="17599"/>
                    </a:cubicBezTo>
                    <a:cubicBezTo>
                      <a:pt x="27643" y="18304"/>
                      <a:pt x="27462" y="19017"/>
                      <a:pt x="27155" y="19641"/>
                    </a:cubicBezTo>
                    <a:lnTo>
                      <a:pt x="27152" y="19647"/>
                    </a:lnTo>
                    <a:lnTo>
                      <a:pt x="27152" y="19654"/>
                    </a:lnTo>
                    <a:cubicBezTo>
                      <a:pt x="27135" y="19814"/>
                      <a:pt x="27118" y="19975"/>
                      <a:pt x="27100" y="20132"/>
                    </a:cubicBezTo>
                    <a:cubicBezTo>
                      <a:pt x="27053" y="20557"/>
                      <a:pt x="27006" y="20986"/>
                      <a:pt x="26971" y="21416"/>
                    </a:cubicBezTo>
                    <a:cubicBezTo>
                      <a:pt x="26934" y="21845"/>
                      <a:pt x="26910" y="22279"/>
                      <a:pt x="26910" y="22704"/>
                    </a:cubicBezTo>
                    <a:cubicBezTo>
                      <a:pt x="26910" y="23652"/>
                      <a:pt x="27029" y="24585"/>
                      <a:pt x="27394" y="25469"/>
                    </a:cubicBezTo>
                    <a:cubicBezTo>
                      <a:pt x="27459" y="25625"/>
                      <a:pt x="27581" y="25887"/>
                      <a:pt x="27765" y="26143"/>
                    </a:cubicBezTo>
                    <a:cubicBezTo>
                      <a:pt x="27857" y="26273"/>
                      <a:pt x="27967" y="26398"/>
                      <a:pt x="28089" y="26507"/>
                    </a:cubicBezTo>
                    <a:cubicBezTo>
                      <a:pt x="28212" y="26620"/>
                      <a:pt x="28355" y="26716"/>
                      <a:pt x="28511" y="26777"/>
                    </a:cubicBezTo>
                    <a:cubicBezTo>
                      <a:pt x="28645" y="26834"/>
                      <a:pt x="28785" y="26862"/>
                      <a:pt x="28928" y="26862"/>
                    </a:cubicBezTo>
                    <a:cubicBezTo>
                      <a:pt x="29087" y="26862"/>
                      <a:pt x="29251" y="26825"/>
                      <a:pt x="29414" y="26753"/>
                    </a:cubicBezTo>
                    <a:cubicBezTo>
                      <a:pt x="29664" y="26647"/>
                      <a:pt x="29858" y="26484"/>
                      <a:pt x="30035" y="26303"/>
                    </a:cubicBezTo>
                    <a:cubicBezTo>
                      <a:pt x="30212" y="26123"/>
                      <a:pt x="30369" y="25928"/>
                      <a:pt x="30543" y="25751"/>
                    </a:cubicBezTo>
                    <a:cubicBezTo>
                      <a:pt x="30553" y="25744"/>
                      <a:pt x="30556" y="25738"/>
                      <a:pt x="30563" y="25734"/>
                    </a:cubicBezTo>
                    <a:cubicBezTo>
                      <a:pt x="30567" y="25730"/>
                      <a:pt x="30570" y="25730"/>
                      <a:pt x="30573" y="25730"/>
                    </a:cubicBezTo>
                    <a:lnTo>
                      <a:pt x="30580" y="25730"/>
                    </a:lnTo>
                    <a:cubicBezTo>
                      <a:pt x="30587" y="25734"/>
                      <a:pt x="30590" y="25734"/>
                      <a:pt x="30597" y="25738"/>
                    </a:cubicBezTo>
                    <a:cubicBezTo>
                      <a:pt x="30611" y="25747"/>
                      <a:pt x="30621" y="25758"/>
                      <a:pt x="30631" y="25768"/>
                    </a:cubicBezTo>
                    <a:cubicBezTo>
                      <a:pt x="30658" y="25796"/>
                      <a:pt x="30679" y="25829"/>
                      <a:pt x="30689" y="25870"/>
                    </a:cubicBezTo>
                    <a:cubicBezTo>
                      <a:pt x="30703" y="25908"/>
                      <a:pt x="30707" y="25955"/>
                      <a:pt x="30707" y="26003"/>
                    </a:cubicBezTo>
                    <a:cubicBezTo>
                      <a:pt x="30707" y="26054"/>
                      <a:pt x="30699" y="26109"/>
                      <a:pt x="30693" y="26160"/>
                    </a:cubicBezTo>
                    <a:cubicBezTo>
                      <a:pt x="30523" y="27104"/>
                      <a:pt x="29984" y="27984"/>
                      <a:pt x="29268" y="28703"/>
                    </a:cubicBezTo>
                    <a:cubicBezTo>
                      <a:pt x="28549" y="29418"/>
                      <a:pt x="27656" y="29977"/>
                      <a:pt x="26773" y="30277"/>
                    </a:cubicBezTo>
                    <a:cubicBezTo>
                      <a:pt x="26351" y="30420"/>
                      <a:pt x="25925" y="30491"/>
                      <a:pt x="25506" y="30491"/>
                    </a:cubicBezTo>
                    <a:cubicBezTo>
                      <a:pt x="25063" y="30491"/>
                      <a:pt x="24634" y="30410"/>
                      <a:pt x="24235" y="30253"/>
                    </a:cubicBezTo>
                    <a:lnTo>
                      <a:pt x="24194" y="30236"/>
                    </a:lnTo>
                    <a:lnTo>
                      <a:pt x="24180" y="30277"/>
                    </a:lnTo>
                    <a:cubicBezTo>
                      <a:pt x="24102" y="30491"/>
                      <a:pt x="23983" y="30666"/>
                      <a:pt x="23832" y="30812"/>
                    </a:cubicBezTo>
                    <a:cubicBezTo>
                      <a:pt x="23682" y="30958"/>
                      <a:pt x="23505" y="31078"/>
                      <a:pt x="23311" y="31183"/>
                    </a:cubicBezTo>
                    <a:lnTo>
                      <a:pt x="23308" y="31187"/>
                    </a:lnTo>
                    <a:cubicBezTo>
                      <a:pt x="23069" y="31361"/>
                      <a:pt x="22797" y="31510"/>
                      <a:pt x="22531" y="31630"/>
                    </a:cubicBezTo>
                    <a:cubicBezTo>
                      <a:pt x="22265" y="31749"/>
                      <a:pt x="22002" y="31838"/>
                      <a:pt x="21781" y="31889"/>
                    </a:cubicBezTo>
                    <a:cubicBezTo>
                      <a:pt x="21485" y="31960"/>
                      <a:pt x="21158" y="32008"/>
                      <a:pt x="20796" y="32028"/>
                    </a:cubicBezTo>
                    <a:lnTo>
                      <a:pt x="20728" y="32032"/>
                    </a:lnTo>
                    <a:lnTo>
                      <a:pt x="20762" y="32090"/>
                    </a:lnTo>
                    <a:cubicBezTo>
                      <a:pt x="21076" y="32605"/>
                      <a:pt x="21334" y="33167"/>
                      <a:pt x="21597" y="33695"/>
                    </a:cubicBezTo>
                    <a:cubicBezTo>
                      <a:pt x="22040" y="34588"/>
                      <a:pt x="22452" y="35491"/>
                      <a:pt x="22855" y="36404"/>
                    </a:cubicBezTo>
                    <a:cubicBezTo>
                      <a:pt x="23645" y="38194"/>
                      <a:pt x="24384" y="40003"/>
                      <a:pt x="25206" y="41778"/>
                    </a:cubicBezTo>
                    <a:cubicBezTo>
                      <a:pt x="26024" y="43540"/>
                      <a:pt x="26954" y="45245"/>
                      <a:pt x="27854" y="46959"/>
                    </a:cubicBezTo>
                    <a:cubicBezTo>
                      <a:pt x="27885" y="47016"/>
                      <a:pt x="27895" y="47071"/>
                      <a:pt x="27895" y="47126"/>
                    </a:cubicBezTo>
                    <a:cubicBezTo>
                      <a:pt x="27895" y="47177"/>
                      <a:pt x="27885" y="47231"/>
                      <a:pt x="27860" y="47282"/>
                    </a:cubicBezTo>
                    <a:cubicBezTo>
                      <a:pt x="27827" y="47364"/>
                      <a:pt x="27769" y="47439"/>
                      <a:pt x="27704" y="47511"/>
                    </a:cubicBezTo>
                    <a:cubicBezTo>
                      <a:pt x="27635" y="47582"/>
                      <a:pt x="27561" y="47647"/>
                      <a:pt x="27492" y="47705"/>
                    </a:cubicBezTo>
                    <a:lnTo>
                      <a:pt x="27459" y="47732"/>
                    </a:lnTo>
                    <a:lnTo>
                      <a:pt x="27489" y="47766"/>
                    </a:lnTo>
                    <a:cubicBezTo>
                      <a:pt x="27976" y="48254"/>
                      <a:pt x="28409" y="48765"/>
                      <a:pt x="28999" y="49167"/>
                    </a:cubicBezTo>
                    <a:cubicBezTo>
                      <a:pt x="29139" y="49259"/>
                      <a:pt x="29288" y="49365"/>
                      <a:pt x="29405" y="49477"/>
                    </a:cubicBezTo>
                    <a:cubicBezTo>
                      <a:pt x="29463" y="49536"/>
                      <a:pt x="29510" y="49597"/>
                      <a:pt x="29544" y="49661"/>
                    </a:cubicBezTo>
                    <a:cubicBezTo>
                      <a:pt x="29578" y="49726"/>
                      <a:pt x="29595" y="49791"/>
                      <a:pt x="29595" y="49866"/>
                    </a:cubicBezTo>
                    <a:cubicBezTo>
                      <a:pt x="29595" y="49951"/>
                      <a:pt x="29568" y="50047"/>
                      <a:pt x="29500" y="50155"/>
                    </a:cubicBezTo>
                    <a:cubicBezTo>
                      <a:pt x="29401" y="50313"/>
                      <a:pt x="29271" y="50421"/>
                      <a:pt x="29122" y="50492"/>
                    </a:cubicBezTo>
                    <a:cubicBezTo>
                      <a:pt x="28972" y="50561"/>
                      <a:pt x="28798" y="50595"/>
                      <a:pt x="28617" y="50595"/>
                    </a:cubicBezTo>
                    <a:cubicBezTo>
                      <a:pt x="28310" y="50595"/>
                      <a:pt x="27973" y="50506"/>
                      <a:pt x="27653" y="50374"/>
                    </a:cubicBezTo>
                    <a:cubicBezTo>
                      <a:pt x="27333" y="50237"/>
                      <a:pt x="27033" y="50057"/>
                      <a:pt x="26801" y="49872"/>
                    </a:cubicBezTo>
                    <a:lnTo>
                      <a:pt x="26723" y="49811"/>
                    </a:lnTo>
                    <a:lnTo>
                      <a:pt x="26732" y="49910"/>
                    </a:lnTo>
                    <a:cubicBezTo>
                      <a:pt x="26740" y="49961"/>
                      <a:pt x="26743" y="50012"/>
                      <a:pt x="26743" y="50063"/>
                    </a:cubicBezTo>
                    <a:cubicBezTo>
                      <a:pt x="26743" y="50115"/>
                      <a:pt x="26740" y="50165"/>
                      <a:pt x="26729" y="50214"/>
                    </a:cubicBezTo>
                    <a:cubicBezTo>
                      <a:pt x="26719" y="50261"/>
                      <a:pt x="26702" y="50308"/>
                      <a:pt x="26674" y="50353"/>
                    </a:cubicBezTo>
                    <a:cubicBezTo>
                      <a:pt x="26627" y="50431"/>
                      <a:pt x="26566" y="50486"/>
                      <a:pt x="26494" y="50520"/>
                    </a:cubicBezTo>
                    <a:cubicBezTo>
                      <a:pt x="26422" y="50554"/>
                      <a:pt x="26341" y="50571"/>
                      <a:pt x="26256" y="50571"/>
                    </a:cubicBezTo>
                    <a:cubicBezTo>
                      <a:pt x="26143" y="50571"/>
                      <a:pt x="26027" y="50544"/>
                      <a:pt x="25925" y="50500"/>
                    </a:cubicBezTo>
                    <a:cubicBezTo>
                      <a:pt x="25782" y="50435"/>
                      <a:pt x="25666" y="50349"/>
                      <a:pt x="25567" y="50247"/>
                    </a:cubicBezTo>
                    <a:cubicBezTo>
                      <a:pt x="25420" y="50091"/>
                      <a:pt x="25318" y="49896"/>
                      <a:pt x="25243" y="49685"/>
                    </a:cubicBezTo>
                    <a:cubicBezTo>
                      <a:pt x="25172" y="49470"/>
                      <a:pt x="25124" y="49245"/>
                      <a:pt x="25093" y="49028"/>
                    </a:cubicBezTo>
                    <a:lnTo>
                      <a:pt x="25087" y="48979"/>
                    </a:lnTo>
                    <a:lnTo>
                      <a:pt x="25043" y="48993"/>
                    </a:lnTo>
                    <a:cubicBezTo>
                      <a:pt x="24793" y="49068"/>
                      <a:pt x="24541" y="49136"/>
                      <a:pt x="24293" y="49188"/>
                    </a:cubicBezTo>
                    <a:cubicBezTo>
                      <a:pt x="24272" y="49191"/>
                      <a:pt x="24252" y="49191"/>
                      <a:pt x="24231" y="49191"/>
                    </a:cubicBezTo>
                    <a:lnTo>
                      <a:pt x="24225" y="49191"/>
                    </a:lnTo>
                    <a:lnTo>
                      <a:pt x="24217" y="49194"/>
                    </a:lnTo>
                    <a:cubicBezTo>
                      <a:pt x="24163" y="49218"/>
                      <a:pt x="24109" y="49235"/>
                      <a:pt x="24057" y="49249"/>
                    </a:cubicBezTo>
                    <a:cubicBezTo>
                      <a:pt x="24006" y="49262"/>
                      <a:pt x="23959" y="49270"/>
                      <a:pt x="23921" y="49270"/>
                    </a:cubicBezTo>
                    <a:cubicBezTo>
                      <a:pt x="23904" y="49270"/>
                      <a:pt x="23888" y="49268"/>
                      <a:pt x="23874" y="49265"/>
                    </a:cubicBezTo>
                    <a:lnTo>
                      <a:pt x="23874" y="49265"/>
                    </a:lnTo>
                    <a:cubicBezTo>
                      <a:pt x="23871" y="49258"/>
                      <a:pt x="23867" y="49251"/>
                      <a:pt x="23863" y="49245"/>
                    </a:cubicBezTo>
                    <a:lnTo>
                      <a:pt x="23857" y="49225"/>
                    </a:lnTo>
                    <a:lnTo>
                      <a:pt x="23836" y="49221"/>
                    </a:lnTo>
                    <a:cubicBezTo>
                      <a:pt x="23819" y="49218"/>
                      <a:pt x="23802" y="49212"/>
                      <a:pt x="23785" y="49198"/>
                    </a:cubicBezTo>
                    <a:lnTo>
                      <a:pt x="23785" y="49198"/>
                    </a:lnTo>
                    <a:lnTo>
                      <a:pt x="23785" y="49198"/>
                    </a:lnTo>
                    <a:cubicBezTo>
                      <a:pt x="23640" y="49055"/>
                      <a:pt x="23521" y="48883"/>
                      <a:pt x="23417" y="48697"/>
                    </a:cubicBezTo>
                    <a:cubicBezTo>
                      <a:pt x="23308" y="48506"/>
                      <a:pt x="23215" y="48301"/>
                      <a:pt x="23130" y="48100"/>
                    </a:cubicBezTo>
                    <a:lnTo>
                      <a:pt x="22998" y="47790"/>
                    </a:lnTo>
                    <a:lnTo>
                      <a:pt x="23052" y="48125"/>
                    </a:lnTo>
                    <a:cubicBezTo>
                      <a:pt x="23089" y="48342"/>
                      <a:pt x="23112" y="48563"/>
                      <a:pt x="23133" y="48784"/>
                    </a:cubicBezTo>
                    <a:lnTo>
                      <a:pt x="23133" y="48784"/>
                    </a:lnTo>
                    <a:cubicBezTo>
                      <a:pt x="23132" y="48786"/>
                      <a:pt x="23131" y="48787"/>
                      <a:pt x="23130" y="48789"/>
                    </a:cubicBezTo>
                    <a:cubicBezTo>
                      <a:pt x="23130" y="48795"/>
                      <a:pt x="23128" y="48801"/>
                      <a:pt x="23127" y="48809"/>
                    </a:cubicBezTo>
                    <a:lnTo>
                      <a:pt x="23127" y="48809"/>
                    </a:lnTo>
                    <a:lnTo>
                      <a:pt x="23127" y="48809"/>
                    </a:lnTo>
                    <a:cubicBezTo>
                      <a:pt x="23124" y="48830"/>
                      <a:pt x="23121" y="48850"/>
                      <a:pt x="23116" y="48867"/>
                    </a:cubicBezTo>
                    <a:lnTo>
                      <a:pt x="23116" y="48871"/>
                    </a:lnTo>
                    <a:lnTo>
                      <a:pt x="23116" y="48877"/>
                    </a:lnTo>
                    <a:cubicBezTo>
                      <a:pt x="23239" y="50117"/>
                      <a:pt x="23488" y="51353"/>
                      <a:pt x="23505" y="52595"/>
                    </a:cubicBezTo>
                    <a:lnTo>
                      <a:pt x="23505" y="52595"/>
                    </a:lnTo>
                    <a:cubicBezTo>
                      <a:pt x="23394" y="52648"/>
                      <a:pt x="23286" y="52700"/>
                      <a:pt x="23177" y="52756"/>
                    </a:cubicBezTo>
                    <a:lnTo>
                      <a:pt x="23171" y="52756"/>
                    </a:lnTo>
                    <a:lnTo>
                      <a:pt x="23093" y="52729"/>
                    </a:lnTo>
                    <a:lnTo>
                      <a:pt x="23107" y="52770"/>
                    </a:lnTo>
                    <a:lnTo>
                      <a:pt x="23107" y="52770"/>
                    </a:lnTo>
                    <a:cubicBezTo>
                      <a:pt x="22864" y="52808"/>
                      <a:pt x="22614" y="52843"/>
                      <a:pt x="22367" y="52872"/>
                    </a:cubicBezTo>
                    <a:lnTo>
                      <a:pt x="22326" y="52875"/>
                    </a:lnTo>
                    <a:lnTo>
                      <a:pt x="22333" y="52916"/>
                    </a:lnTo>
                    <a:cubicBezTo>
                      <a:pt x="22360" y="53144"/>
                      <a:pt x="22394" y="53380"/>
                      <a:pt x="22394" y="53605"/>
                    </a:cubicBezTo>
                    <a:cubicBezTo>
                      <a:pt x="22394" y="53734"/>
                      <a:pt x="22384" y="53857"/>
                      <a:pt x="22353" y="53979"/>
                    </a:cubicBezTo>
                    <a:cubicBezTo>
                      <a:pt x="22350" y="54000"/>
                      <a:pt x="22344" y="54014"/>
                      <a:pt x="22333" y="54020"/>
                    </a:cubicBezTo>
                    <a:cubicBezTo>
                      <a:pt x="22323" y="54030"/>
                      <a:pt x="22312" y="54034"/>
                      <a:pt x="22303" y="54037"/>
                    </a:cubicBezTo>
                    <a:lnTo>
                      <a:pt x="22272" y="54041"/>
                    </a:lnTo>
                    <a:lnTo>
                      <a:pt x="22268" y="54071"/>
                    </a:lnTo>
                    <a:cubicBezTo>
                      <a:pt x="22268" y="54071"/>
                      <a:pt x="22268" y="54071"/>
                      <a:pt x="22268" y="54071"/>
                    </a:cubicBezTo>
                    <a:lnTo>
                      <a:pt x="22268" y="54071"/>
                    </a:lnTo>
                    <a:cubicBezTo>
                      <a:pt x="22080" y="54120"/>
                      <a:pt x="21888" y="54162"/>
                      <a:pt x="21696" y="54204"/>
                    </a:cubicBezTo>
                    <a:lnTo>
                      <a:pt x="21661" y="54211"/>
                    </a:lnTo>
                    <a:lnTo>
                      <a:pt x="21665" y="54248"/>
                    </a:lnTo>
                    <a:cubicBezTo>
                      <a:pt x="21669" y="54283"/>
                      <a:pt x="21672" y="54316"/>
                      <a:pt x="21679" y="54351"/>
                    </a:cubicBezTo>
                    <a:cubicBezTo>
                      <a:pt x="21692" y="54484"/>
                      <a:pt x="21710" y="54613"/>
                      <a:pt x="21730" y="54739"/>
                    </a:cubicBezTo>
                    <a:cubicBezTo>
                      <a:pt x="21832" y="55370"/>
                      <a:pt x="21930" y="56007"/>
                      <a:pt x="22026" y="56627"/>
                    </a:cubicBezTo>
                    <a:lnTo>
                      <a:pt x="22064" y="56872"/>
                    </a:lnTo>
                    <a:cubicBezTo>
                      <a:pt x="22128" y="57315"/>
                      <a:pt x="22183" y="57765"/>
                      <a:pt x="22237" y="58201"/>
                    </a:cubicBezTo>
                    <a:lnTo>
                      <a:pt x="22237" y="58205"/>
                    </a:lnTo>
                    <a:cubicBezTo>
                      <a:pt x="22292" y="58651"/>
                      <a:pt x="22347" y="59118"/>
                      <a:pt x="22418" y="59575"/>
                    </a:cubicBezTo>
                    <a:cubicBezTo>
                      <a:pt x="22473" y="59930"/>
                      <a:pt x="22531" y="60266"/>
                      <a:pt x="22619" y="60587"/>
                    </a:cubicBezTo>
                    <a:cubicBezTo>
                      <a:pt x="22707" y="60908"/>
                      <a:pt x="22830" y="61207"/>
                      <a:pt x="23011" y="61493"/>
                    </a:cubicBezTo>
                    <a:cubicBezTo>
                      <a:pt x="23062" y="61575"/>
                      <a:pt x="23113" y="61641"/>
                      <a:pt x="23168" y="61688"/>
                    </a:cubicBezTo>
                    <a:cubicBezTo>
                      <a:pt x="23246" y="61767"/>
                      <a:pt x="23328" y="61811"/>
                      <a:pt x="23413" y="61841"/>
                    </a:cubicBezTo>
                    <a:cubicBezTo>
                      <a:pt x="23495" y="61872"/>
                      <a:pt x="23583" y="61889"/>
                      <a:pt x="23676" y="61906"/>
                    </a:cubicBezTo>
                    <a:cubicBezTo>
                      <a:pt x="23799" y="61930"/>
                      <a:pt x="23931" y="61954"/>
                      <a:pt x="24077" y="62015"/>
                    </a:cubicBezTo>
                    <a:cubicBezTo>
                      <a:pt x="24316" y="62111"/>
                      <a:pt x="24531" y="62261"/>
                      <a:pt x="24705" y="62451"/>
                    </a:cubicBezTo>
                    <a:cubicBezTo>
                      <a:pt x="24875" y="62635"/>
                      <a:pt x="25066" y="62860"/>
                      <a:pt x="25213" y="63099"/>
                    </a:cubicBezTo>
                    <a:cubicBezTo>
                      <a:pt x="25288" y="63222"/>
                      <a:pt x="25349" y="63344"/>
                      <a:pt x="25393" y="63470"/>
                    </a:cubicBezTo>
                    <a:cubicBezTo>
                      <a:pt x="25438" y="63596"/>
                      <a:pt x="25461" y="63722"/>
                      <a:pt x="25461" y="63849"/>
                    </a:cubicBezTo>
                    <a:cubicBezTo>
                      <a:pt x="25461" y="63906"/>
                      <a:pt x="25458" y="63968"/>
                      <a:pt x="25444" y="64026"/>
                    </a:cubicBezTo>
                    <a:cubicBezTo>
                      <a:pt x="25424" y="64126"/>
                      <a:pt x="25388" y="64233"/>
                      <a:pt x="25332" y="64353"/>
                    </a:cubicBezTo>
                    <a:lnTo>
                      <a:pt x="25332" y="64353"/>
                    </a:lnTo>
                    <a:lnTo>
                      <a:pt x="25332" y="64353"/>
                    </a:lnTo>
                    <a:lnTo>
                      <a:pt x="25325" y="64364"/>
                    </a:lnTo>
                    <a:lnTo>
                      <a:pt x="25325" y="64364"/>
                    </a:lnTo>
                    <a:lnTo>
                      <a:pt x="25325" y="64363"/>
                    </a:lnTo>
                    <a:cubicBezTo>
                      <a:pt x="25240" y="64435"/>
                      <a:pt x="25128" y="64496"/>
                      <a:pt x="25002" y="64544"/>
                    </a:cubicBezTo>
                    <a:cubicBezTo>
                      <a:pt x="24810" y="64619"/>
                      <a:pt x="24585" y="64667"/>
                      <a:pt x="24351" y="64697"/>
                    </a:cubicBezTo>
                    <a:cubicBezTo>
                      <a:pt x="24115" y="64724"/>
                      <a:pt x="23870" y="64735"/>
                      <a:pt x="23638" y="64735"/>
                    </a:cubicBezTo>
                    <a:cubicBezTo>
                      <a:pt x="23318" y="64735"/>
                      <a:pt x="23028" y="64714"/>
                      <a:pt x="22834" y="64697"/>
                    </a:cubicBezTo>
                    <a:cubicBezTo>
                      <a:pt x="22578" y="64673"/>
                      <a:pt x="22323" y="64636"/>
                      <a:pt x="22078" y="64588"/>
                    </a:cubicBezTo>
                    <a:lnTo>
                      <a:pt x="22074" y="64588"/>
                    </a:lnTo>
                    <a:cubicBezTo>
                      <a:pt x="21791" y="64557"/>
                      <a:pt x="21542" y="64493"/>
                      <a:pt x="21337" y="64401"/>
                    </a:cubicBezTo>
                    <a:lnTo>
                      <a:pt x="21334" y="64397"/>
                    </a:lnTo>
                    <a:lnTo>
                      <a:pt x="21331" y="64397"/>
                    </a:lnTo>
                    <a:cubicBezTo>
                      <a:pt x="21215" y="64360"/>
                      <a:pt x="21120" y="64326"/>
                      <a:pt x="21031" y="64291"/>
                    </a:cubicBezTo>
                    <a:cubicBezTo>
                      <a:pt x="20983" y="64274"/>
                      <a:pt x="20933" y="64251"/>
                      <a:pt x="20884" y="64227"/>
                    </a:cubicBezTo>
                    <a:cubicBezTo>
                      <a:pt x="20840" y="64203"/>
                      <a:pt x="20793" y="64172"/>
                      <a:pt x="20755" y="64135"/>
                    </a:cubicBezTo>
                    <a:cubicBezTo>
                      <a:pt x="20708" y="64090"/>
                      <a:pt x="20670" y="64033"/>
                      <a:pt x="20639" y="63968"/>
                    </a:cubicBezTo>
                    <a:cubicBezTo>
                      <a:pt x="20612" y="63900"/>
                      <a:pt x="20588" y="63824"/>
                      <a:pt x="20578" y="63736"/>
                    </a:cubicBezTo>
                    <a:cubicBezTo>
                      <a:pt x="20568" y="63675"/>
                      <a:pt x="20565" y="63617"/>
                      <a:pt x="20565" y="63559"/>
                    </a:cubicBezTo>
                    <a:cubicBezTo>
                      <a:pt x="20565" y="63280"/>
                      <a:pt x="20650" y="63003"/>
                      <a:pt x="20738" y="62734"/>
                    </a:cubicBezTo>
                    <a:cubicBezTo>
                      <a:pt x="20779" y="62602"/>
                      <a:pt x="20820" y="62468"/>
                      <a:pt x="20854" y="62332"/>
                    </a:cubicBezTo>
                    <a:cubicBezTo>
                      <a:pt x="20884" y="62199"/>
                      <a:pt x="20905" y="62066"/>
                      <a:pt x="20905" y="61930"/>
                    </a:cubicBezTo>
                    <a:cubicBezTo>
                      <a:pt x="20905" y="61828"/>
                      <a:pt x="20892" y="61722"/>
                      <a:pt x="20864" y="61616"/>
                    </a:cubicBezTo>
                    <a:cubicBezTo>
                      <a:pt x="20816" y="61446"/>
                      <a:pt x="20772" y="61273"/>
                      <a:pt x="20728" y="61102"/>
                    </a:cubicBezTo>
                    <a:cubicBezTo>
                      <a:pt x="20588" y="60581"/>
                      <a:pt x="20445" y="60038"/>
                      <a:pt x="20271" y="59517"/>
                    </a:cubicBezTo>
                    <a:cubicBezTo>
                      <a:pt x="20156" y="59170"/>
                      <a:pt x="20029" y="58811"/>
                      <a:pt x="19906" y="58471"/>
                    </a:cubicBezTo>
                    <a:cubicBezTo>
                      <a:pt x="19522" y="57383"/>
                      <a:pt x="19126" y="56263"/>
                      <a:pt x="18939" y="55124"/>
                    </a:cubicBezTo>
                    <a:lnTo>
                      <a:pt x="18939" y="55121"/>
                    </a:lnTo>
                    <a:lnTo>
                      <a:pt x="18935" y="55118"/>
                    </a:lnTo>
                    <a:cubicBezTo>
                      <a:pt x="18901" y="54984"/>
                      <a:pt x="18857" y="54838"/>
                      <a:pt x="18809" y="54695"/>
                    </a:cubicBezTo>
                    <a:lnTo>
                      <a:pt x="18799" y="54664"/>
                    </a:lnTo>
                    <a:lnTo>
                      <a:pt x="18768" y="54668"/>
                    </a:lnTo>
                    <a:cubicBezTo>
                      <a:pt x="17995" y="54742"/>
                      <a:pt x="17221" y="54783"/>
                      <a:pt x="16444" y="54786"/>
                    </a:cubicBezTo>
                    <a:cubicBezTo>
                      <a:pt x="16386" y="54786"/>
                      <a:pt x="16328" y="54783"/>
                      <a:pt x="16271" y="54783"/>
                    </a:cubicBezTo>
                    <a:lnTo>
                      <a:pt x="16226" y="54783"/>
                    </a:lnTo>
                    <a:lnTo>
                      <a:pt x="16230" y="54827"/>
                    </a:lnTo>
                    <a:cubicBezTo>
                      <a:pt x="16260" y="55189"/>
                      <a:pt x="16274" y="55550"/>
                      <a:pt x="16274" y="55915"/>
                    </a:cubicBezTo>
                    <a:cubicBezTo>
                      <a:pt x="16274" y="56651"/>
                      <a:pt x="16222" y="57394"/>
                      <a:pt x="16172" y="58119"/>
                    </a:cubicBezTo>
                    <a:cubicBezTo>
                      <a:pt x="16144" y="58484"/>
                      <a:pt x="16117" y="58860"/>
                      <a:pt x="16100" y="59228"/>
                    </a:cubicBezTo>
                    <a:cubicBezTo>
                      <a:pt x="16082" y="59514"/>
                      <a:pt x="16069" y="59821"/>
                      <a:pt x="16069" y="60131"/>
                    </a:cubicBezTo>
                    <a:cubicBezTo>
                      <a:pt x="16069" y="60809"/>
                      <a:pt x="16131" y="61521"/>
                      <a:pt x="16365" y="62196"/>
                    </a:cubicBezTo>
                    <a:cubicBezTo>
                      <a:pt x="16393" y="62281"/>
                      <a:pt x="16423" y="62363"/>
                      <a:pt x="16455" y="62448"/>
                    </a:cubicBezTo>
                    <a:cubicBezTo>
                      <a:pt x="16478" y="62512"/>
                      <a:pt x="16502" y="62581"/>
                      <a:pt x="16526" y="62649"/>
                    </a:cubicBezTo>
                    <a:cubicBezTo>
                      <a:pt x="16581" y="62809"/>
                      <a:pt x="16628" y="62962"/>
                      <a:pt x="16662" y="63105"/>
                    </a:cubicBezTo>
                    <a:cubicBezTo>
                      <a:pt x="16693" y="63252"/>
                      <a:pt x="16713" y="63392"/>
                      <a:pt x="16713" y="63532"/>
                    </a:cubicBezTo>
                    <a:cubicBezTo>
                      <a:pt x="16713" y="63599"/>
                      <a:pt x="16710" y="63668"/>
                      <a:pt x="16700" y="63736"/>
                    </a:cubicBezTo>
                    <a:cubicBezTo>
                      <a:pt x="16686" y="63824"/>
                      <a:pt x="16666" y="63900"/>
                      <a:pt x="16635" y="63968"/>
                    </a:cubicBezTo>
                    <a:cubicBezTo>
                      <a:pt x="16608" y="64033"/>
                      <a:pt x="16567" y="64090"/>
                      <a:pt x="16522" y="64135"/>
                    </a:cubicBezTo>
                    <a:cubicBezTo>
                      <a:pt x="16482" y="64172"/>
                      <a:pt x="16437" y="64203"/>
                      <a:pt x="16389" y="64227"/>
                    </a:cubicBezTo>
                    <a:cubicBezTo>
                      <a:pt x="16342" y="64251"/>
                      <a:pt x="16294" y="64274"/>
                      <a:pt x="16246" y="64291"/>
                    </a:cubicBezTo>
                    <a:lnTo>
                      <a:pt x="16243" y="64291"/>
                    </a:lnTo>
                    <a:cubicBezTo>
                      <a:pt x="16158" y="64326"/>
                      <a:pt x="16059" y="64360"/>
                      <a:pt x="15939" y="64401"/>
                    </a:cubicBezTo>
                    <a:lnTo>
                      <a:pt x="15933" y="64401"/>
                    </a:lnTo>
                    <a:cubicBezTo>
                      <a:pt x="15732" y="64493"/>
                      <a:pt x="15483" y="64557"/>
                      <a:pt x="15200" y="64588"/>
                    </a:cubicBezTo>
                    <a:lnTo>
                      <a:pt x="15197" y="64588"/>
                    </a:lnTo>
                    <a:cubicBezTo>
                      <a:pt x="14951" y="64636"/>
                      <a:pt x="14696" y="64673"/>
                      <a:pt x="14443" y="64697"/>
                    </a:cubicBezTo>
                    <a:cubicBezTo>
                      <a:pt x="14249" y="64714"/>
                      <a:pt x="13956" y="64735"/>
                      <a:pt x="13636" y="64735"/>
                    </a:cubicBezTo>
                    <a:cubicBezTo>
                      <a:pt x="13329" y="64735"/>
                      <a:pt x="12995" y="64718"/>
                      <a:pt x="12695" y="64659"/>
                    </a:cubicBezTo>
                    <a:cubicBezTo>
                      <a:pt x="12545" y="64632"/>
                      <a:pt x="12402" y="64595"/>
                      <a:pt x="12276" y="64544"/>
                    </a:cubicBezTo>
                    <a:cubicBezTo>
                      <a:pt x="12153" y="64497"/>
                      <a:pt x="12043" y="64437"/>
                      <a:pt x="11954" y="64368"/>
                    </a:cubicBezTo>
                    <a:lnTo>
                      <a:pt x="11954" y="64368"/>
                    </a:lnTo>
                    <a:lnTo>
                      <a:pt x="11948" y="64360"/>
                    </a:lnTo>
                    <a:lnTo>
                      <a:pt x="11948" y="64360"/>
                    </a:lnTo>
                    <a:lnTo>
                      <a:pt x="11949" y="64360"/>
                    </a:lnTo>
                    <a:cubicBezTo>
                      <a:pt x="11891" y="64237"/>
                      <a:pt x="11854" y="64128"/>
                      <a:pt x="11829" y="64026"/>
                    </a:cubicBezTo>
                    <a:cubicBezTo>
                      <a:pt x="11819" y="63968"/>
                      <a:pt x="11813" y="63906"/>
                      <a:pt x="11813" y="63849"/>
                    </a:cubicBezTo>
                    <a:cubicBezTo>
                      <a:pt x="11813" y="63722"/>
                      <a:pt x="11837" y="63596"/>
                      <a:pt x="11881" y="63470"/>
                    </a:cubicBezTo>
                    <a:cubicBezTo>
                      <a:pt x="11949" y="63283"/>
                      <a:pt x="12058" y="63096"/>
                      <a:pt x="12181" y="62921"/>
                    </a:cubicBezTo>
                    <a:cubicBezTo>
                      <a:pt x="12307" y="62748"/>
                      <a:pt x="12443" y="62588"/>
                      <a:pt x="12573" y="62451"/>
                    </a:cubicBezTo>
                    <a:cubicBezTo>
                      <a:pt x="12746" y="62261"/>
                      <a:pt x="12961" y="62111"/>
                      <a:pt x="13196" y="62015"/>
                    </a:cubicBezTo>
                    <a:cubicBezTo>
                      <a:pt x="13230" y="62001"/>
                      <a:pt x="13275" y="61991"/>
                      <a:pt x="13329" y="61981"/>
                    </a:cubicBezTo>
                    <a:cubicBezTo>
                      <a:pt x="13383" y="61974"/>
                      <a:pt x="13449" y="61968"/>
                      <a:pt x="13513" y="61960"/>
                    </a:cubicBezTo>
                    <a:cubicBezTo>
                      <a:pt x="13581" y="61951"/>
                      <a:pt x="13657" y="61943"/>
                      <a:pt x="13721" y="61933"/>
                    </a:cubicBezTo>
                    <a:cubicBezTo>
                      <a:pt x="13755" y="61927"/>
                      <a:pt x="13782" y="61919"/>
                      <a:pt x="13809" y="61913"/>
                    </a:cubicBezTo>
                    <a:cubicBezTo>
                      <a:pt x="13823" y="61910"/>
                      <a:pt x="13837" y="61902"/>
                      <a:pt x="13847" y="61899"/>
                    </a:cubicBezTo>
                    <a:cubicBezTo>
                      <a:pt x="13858" y="61892"/>
                      <a:pt x="13868" y="61886"/>
                      <a:pt x="13878" y="61879"/>
                    </a:cubicBezTo>
                    <a:cubicBezTo>
                      <a:pt x="13895" y="61865"/>
                      <a:pt x="13915" y="61852"/>
                      <a:pt x="13929" y="61838"/>
                    </a:cubicBezTo>
                    <a:cubicBezTo>
                      <a:pt x="13940" y="61831"/>
                      <a:pt x="13946" y="61825"/>
                      <a:pt x="13953" y="61817"/>
                    </a:cubicBezTo>
                    <a:cubicBezTo>
                      <a:pt x="13960" y="61811"/>
                      <a:pt x="13966" y="61804"/>
                      <a:pt x="13970" y="61794"/>
                    </a:cubicBezTo>
                    <a:cubicBezTo>
                      <a:pt x="13990" y="61763"/>
                      <a:pt x="14007" y="61726"/>
                      <a:pt x="14017" y="61691"/>
                    </a:cubicBezTo>
                    <a:cubicBezTo>
                      <a:pt x="14028" y="61654"/>
                      <a:pt x="14038" y="61616"/>
                      <a:pt x="14048" y="61583"/>
                    </a:cubicBezTo>
                    <a:lnTo>
                      <a:pt x="14046" y="61582"/>
                    </a:lnTo>
                    <a:lnTo>
                      <a:pt x="14046" y="61582"/>
                    </a:lnTo>
                    <a:lnTo>
                      <a:pt x="14055" y="61559"/>
                    </a:lnTo>
                    <a:lnTo>
                      <a:pt x="14055" y="61555"/>
                    </a:lnTo>
                    <a:cubicBezTo>
                      <a:pt x="14062" y="61487"/>
                      <a:pt x="14072" y="61416"/>
                      <a:pt x="14083" y="61347"/>
                    </a:cubicBezTo>
                    <a:cubicBezTo>
                      <a:pt x="14103" y="61180"/>
                      <a:pt x="14127" y="61007"/>
                      <a:pt x="14127" y="60832"/>
                    </a:cubicBezTo>
                    <a:cubicBezTo>
                      <a:pt x="14127" y="60549"/>
                      <a:pt x="14092" y="60266"/>
                      <a:pt x="14058" y="59991"/>
                    </a:cubicBezTo>
                    <a:lnTo>
                      <a:pt x="14045" y="59854"/>
                    </a:lnTo>
                    <a:cubicBezTo>
                      <a:pt x="13990" y="59398"/>
                      <a:pt x="13922" y="58931"/>
                      <a:pt x="13854" y="58484"/>
                    </a:cubicBezTo>
                    <a:cubicBezTo>
                      <a:pt x="13786" y="58048"/>
                      <a:pt x="13718" y="57598"/>
                      <a:pt x="13666" y="57155"/>
                    </a:cubicBezTo>
                    <a:lnTo>
                      <a:pt x="13639" y="56913"/>
                    </a:lnTo>
                    <a:cubicBezTo>
                      <a:pt x="13564" y="56293"/>
                      <a:pt x="13486" y="55645"/>
                      <a:pt x="13418" y="55011"/>
                    </a:cubicBezTo>
                    <a:cubicBezTo>
                      <a:pt x="13408" y="54885"/>
                      <a:pt x="13387" y="54763"/>
                      <a:pt x="13367" y="54634"/>
                    </a:cubicBezTo>
                    <a:lnTo>
                      <a:pt x="13363" y="54599"/>
                    </a:lnTo>
                    <a:lnTo>
                      <a:pt x="13329" y="54596"/>
                    </a:lnTo>
                    <a:cubicBezTo>
                      <a:pt x="13315" y="54596"/>
                      <a:pt x="13295" y="54593"/>
                      <a:pt x="13275" y="54593"/>
                    </a:cubicBezTo>
                    <a:cubicBezTo>
                      <a:pt x="12978" y="54555"/>
                      <a:pt x="12641" y="54531"/>
                      <a:pt x="12327" y="54459"/>
                    </a:cubicBezTo>
                    <a:cubicBezTo>
                      <a:pt x="12170" y="54426"/>
                      <a:pt x="12017" y="54378"/>
                      <a:pt x="11881" y="54313"/>
                    </a:cubicBezTo>
                    <a:cubicBezTo>
                      <a:pt x="11741" y="54248"/>
                      <a:pt x="11615" y="54167"/>
                      <a:pt x="11509" y="54061"/>
                    </a:cubicBezTo>
                    <a:lnTo>
                      <a:pt x="11506" y="54054"/>
                    </a:lnTo>
                    <a:lnTo>
                      <a:pt x="11499" y="54050"/>
                    </a:lnTo>
                    <a:cubicBezTo>
                      <a:pt x="11482" y="54044"/>
                      <a:pt x="11465" y="54034"/>
                      <a:pt x="11451" y="54020"/>
                    </a:cubicBezTo>
                    <a:cubicBezTo>
                      <a:pt x="11438" y="54006"/>
                      <a:pt x="11424" y="53993"/>
                      <a:pt x="11417" y="53976"/>
                    </a:cubicBezTo>
                    <a:cubicBezTo>
                      <a:pt x="11414" y="53969"/>
                      <a:pt x="11414" y="53959"/>
                      <a:pt x="11407" y="53945"/>
                    </a:cubicBezTo>
                    <a:lnTo>
                      <a:pt x="11407" y="53935"/>
                    </a:lnTo>
                    <a:lnTo>
                      <a:pt x="11397" y="53928"/>
                    </a:lnTo>
                    <a:lnTo>
                      <a:pt x="11397" y="53924"/>
                    </a:lnTo>
                    <a:cubicBezTo>
                      <a:pt x="11393" y="53921"/>
                      <a:pt x="11390" y="53915"/>
                      <a:pt x="11390" y="53911"/>
                    </a:cubicBezTo>
                    <a:cubicBezTo>
                      <a:pt x="11387" y="53904"/>
                      <a:pt x="11387" y="53897"/>
                      <a:pt x="11387" y="53894"/>
                    </a:cubicBezTo>
                    <a:lnTo>
                      <a:pt x="11387" y="53887"/>
                    </a:lnTo>
                    <a:lnTo>
                      <a:pt x="11387" y="53880"/>
                    </a:lnTo>
                    <a:lnTo>
                      <a:pt x="11387" y="53874"/>
                    </a:lnTo>
                    <a:cubicBezTo>
                      <a:pt x="11356" y="53764"/>
                      <a:pt x="11343" y="53646"/>
                      <a:pt x="11343" y="53523"/>
                    </a:cubicBezTo>
                    <a:cubicBezTo>
                      <a:pt x="11343" y="53342"/>
                      <a:pt x="11366" y="53158"/>
                      <a:pt x="11384" y="52977"/>
                    </a:cubicBezTo>
                    <a:lnTo>
                      <a:pt x="11387" y="52943"/>
                    </a:lnTo>
                    <a:lnTo>
                      <a:pt x="11352" y="52933"/>
                    </a:lnTo>
                    <a:cubicBezTo>
                      <a:pt x="10964" y="52857"/>
                      <a:pt x="10572" y="52764"/>
                      <a:pt x="10190" y="52655"/>
                    </a:cubicBezTo>
                    <a:lnTo>
                      <a:pt x="10190" y="52655"/>
                    </a:lnTo>
                    <a:lnTo>
                      <a:pt x="10190" y="52517"/>
                    </a:lnTo>
                    <a:lnTo>
                      <a:pt x="10190" y="52504"/>
                    </a:lnTo>
                    <a:lnTo>
                      <a:pt x="10180" y="52493"/>
                    </a:lnTo>
                    <a:cubicBezTo>
                      <a:pt x="10163" y="52466"/>
                      <a:pt x="10149" y="52435"/>
                      <a:pt x="10146" y="52391"/>
                    </a:cubicBezTo>
                    <a:cubicBezTo>
                      <a:pt x="10129" y="51894"/>
                      <a:pt x="10122" y="51396"/>
                      <a:pt x="10116" y="50898"/>
                    </a:cubicBezTo>
                    <a:lnTo>
                      <a:pt x="10116" y="50895"/>
                    </a:lnTo>
                    <a:cubicBezTo>
                      <a:pt x="10112" y="50766"/>
                      <a:pt x="10112" y="50632"/>
                      <a:pt x="10108" y="50500"/>
                    </a:cubicBezTo>
                    <a:lnTo>
                      <a:pt x="10108" y="50497"/>
                    </a:lnTo>
                    <a:cubicBezTo>
                      <a:pt x="10091" y="50220"/>
                      <a:pt x="10085" y="49940"/>
                      <a:pt x="10085" y="49665"/>
                    </a:cubicBezTo>
                    <a:lnTo>
                      <a:pt x="10085" y="49528"/>
                    </a:lnTo>
                    <a:cubicBezTo>
                      <a:pt x="10085" y="49456"/>
                      <a:pt x="10082" y="49384"/>
                      <a:pt x="10082" y="49314"/>
                    </a:cubicBezTo>
                    <a:lnTo>
                      <a:pt x="10088" y="49314"/>
                    </a:lnTo>
                    <a:lnTo>
                      <a:pt x="10088" y="49273"/>
                    </a:lnTo>
                    <a:cubicBezTo>
                      <a:pt x="10091" y="49174"/>
                      <a:pt x="10095" y="49072"/>
                      <a:pt x="10099" y="48970"/>
                    </a:cubicBezTo>
                    <a:lnTo>
                      <a:pt x="10099" y="48966"/>
                    </a:lnTo>
                    <a:cubicBezTo>
                      <a:pt x="10126" y="47276"/>
                      <a:pt x="10201" y="45596"/>
                      <a:pt x="10436" y="43912"/>
                    </a:cubicBezTo>
                    <a:cubicBezTo>
                      <a:pt x="10538" y="43176"/>
                      <a:pt x="10607" y="42416"/>
                      <a:pt x="10739" y="41676"/>
                    </a:cubicBezTo>
                    <a:lnTo>
                      <a:pt x="10739" y="41673"/>
                    </a:lnTo>
                    <a:lnTo>
                      <a:pt x="10739" y="41670"/>
                    </a:lnTo>
                    <a:lnTo>
                      <a:pt x="10739" y="41585"/>
                    </a:lnTo>
                    <a:lnTo>
                      <a:pt x="10739" y="41544"/>
                    </a:lnTo>
                    <a:lnTo>
                      <a:pt x="10739" y="41540"/>
                    </a:lnTo>
                    <a:cubicBezTo>
                      <a:pt x="10736" y="41479"/>
                      <a:pt x="10732" y="41418"/>
                      <a:pt x="10729" y="41356"/>
                    </a:cubicBezTo>
                    <a:lnTo>
                      <a:pt x="10725" y="41284"/>
                    </a:lnTo>
                    <a:lnTo>
                      <a:pt x="10668" y="41322"/>
                    </a:lnTo>
                    <a:cubicBezTo>
                      <a:pt x="10330" y="41523"/>
                      <a:pt x="9962" y="41646"/>
                      <a:pt x="9560" y="41646"/>
                    </a:cubicBezTo>
                    <a:cubicBezTo>
                      <a:pt x="9250" y="41646"/>
                      <a:pt x="8919" y="41571"/>
                      <a:pt x="8568" y="41404"/>
                    </a:cubicBezTo>
                    <a:cubicBezTo>
                      <a:pt x="7859" y="41063"/>
                      <a:pt x="7266" y="40562"/>
                      <a:pt x="6752" y="39982"/>
                    </a:cubicBezTo>
                    <a:cubicBezTo>
                      <a:pt x="6241" y="39403"/>
                      <a:pt x="5811" y="38746"/>
                      <a:pt x="5429" y="38095"/>
                    </a:cubicBezTo>
                    <a:cubicBezTo>
                      <a:pt x="5279" y="37846"/>
                      <a:pt x="5140" y="37594"/>
                      <a:pt x="5000" y="37338"/>
                    </a:cubicBezTo>
                    <a:cubicBezTo>
                      <a:pt x="4952" y="37250"/>
                      <a:pt x="4891" y="37157"/>
                      <a:pt x="4836" y="37062"/>
                    </a:cubicBezTo>
                    <a:cubicBezTo>
                      <a:pt x="4782" y="36967"/>
                      <a:pt x="4731" y="36871"/>
                      <a:pt x="4704" y="36776"/>
                    </a:cubicBezTo>
                    <a:cubicBezTo>
                      <a:pt x="4690" y="36721"/>
                      <a:pt x="4680" y="36670"/>
                      <a:pt x="4680" y="36619"/>
                    </a:cubicBezTo>
                    <a:cubicBezTo>
                      <a:pt x="4680" y="36595"/>
                      <a:pt x="4683" y="36572"/>
                      <a:pt x="4687" y="36547"/>
                    </a:cubicBezTo>
                    <a:cubicBezTo>
                      <a:pt x="4710" y="36418"/>
                      <a:pt x="4779" y="36278"/>
                      <a:pt x="4861" y="36142"/>
                    </a:cubicBezTo>
                    <a:cubicBezTo>
                      <a:pt x="4943" y="36009"/>
                      <a:pt x="5041" y="35880"/>
                      <a:pt x="5122" y="35764"/>
                    </a:cubicBezTo>
                    <a:lnTo>
                      <a:pt x="5122" y="35767"/>
                    </a:lnTo>
                    <a:cubicBezTo>
                      <a:pt x="5163" y="35713"/>
                      <a:pt x="5204" y="35658"/>
                      <a:pt x="5249" y="35607"/>
                    </a:cubicBezTo>
                    <a:lnTo>
                      <a:pt x="5262" y="35593"/>
                    </a:lnTo>
                    <a:lnTo>
                      <a:pt x="5256" y="35570"/>
                    </a:lnTo>
                    <a:cubicBezTo>
                      <a:pt x="5201" y="35386"/>
                      <a:pt x="5147" y="35202"/>
                      <a:pt x="5092" y="35018"/>
                    </a:cubicBezTo>
                    <a:lnTo>
                      <a:pt x="5082" y="34990"/>
                    </a:lnTo>
                    <a:lnTo>
                      <a:pt x="5051" y="34990"/>
                    </a:lnTo>
                    <a:cubicBezTo>
                      <a:pt x="4826" y="34983"/>
                      <a:pt x="4595" y="34911"/>
                      <a:pt x="4394" y="34748"/>
                    </a:cubicBezTo>
                    <a:cubicBezTo>
                      <a:pt x="4182" y="34578"/>
                      <a:pt x="4008" y="34335"/>
                      <a:pt x="3883" y="34066"/>
                    </a:cubicBezTo>
                    <a:cubicBezTo>
                      <a:pt x="3760" y="33797"/>
                      <a:pt x="3685" y="33504"/>
                      <a:pt x="3678" y="33239"/>
                    </a:cubicBezTo>
                    <a:lnTo>
                      <a:pt x="3678" y="33208"/>
                    </a:lnTo>
                    <a:cubicBezTo>
                      <a:pt x="3678" y="33034"/>
                      <a:pt x="3732" y="32853"/>
                      <a:pt x="3828" y="32710"/>
                    </a:cubicBezTo>
                    <a:cubicBezTo>
                      <a:pt x="3875" y="32642"/>
                      <a:pt x="3933" y="32580"/>
                      <a:pt x="4002" y="32533"/>
                    </a:cubicBezTo>
                    <a:cubicBezTo>
                      <a:pt x="4070" y="32485"/>
                      <a:pt x="4145" y="32454"/>
                      <a:pt x="4230" y="32437"/>
                    </a:cubicBezTo>
                    <a:lnTo>
                      <a:pt x="4264" y="32434"/>
                    </a:lnTo>
                    <a:lnTo>
                      <a:pt x="4264" y="32400"/>
                    </a:lnTo>
                    <a:lnTo>
                      <a:pt x="4264" y="32396"/>
                    </a:lnTo>
                    <a:lnTo>
                      <a:pt x="4264" y="32369"/>
                    </a:lnTo>
                    <a:lnTo>
                      <a:pt x="4240" y="32359"/>
                    </a:lnTo>
                    <a:cubicBezTo>
                      <a:pt x="3722" y="32158"/>
                      <a:pt x="3245" y="31885"/>
                      <a:pt x="2812" y="31551"/>
                    </a:cubicBezTo>
                    <a:cubicBezTo>
                      <a:pt x="2349" y="31194"/>
                      <a:pt x="1978" y="30836"/>
                      <a:pt x="1701" y="30478"/>
                    </a:cubicBezTo>
                    <a:cubicBezTo>
                      <a:pt x="1426" y="30120"/>
                      <a:pt x="1245" y="29769"/>
                      <a:pt x="1156" y="29421"/>
                    </a:cubicBezTo>
                    <a:lnTo>
                      <a:pt x="1156" y="29418"/>
                    </a:lnTo>
                    <a:lnTo>
                      <a:pt x="1156" y="29408"/>
                    </a:lnTo>
                    <a:cubicBezTo>
                      <a:pt x="1156" y="29398"/>
                      <a:pt x="1159" y="29385"/>
                      <a:pt x="1168" y="29376"/>
                    </a:cubicBezTo>
                    <a:lnTo>
                      <a:pt x="1168" y="29376"/>
                    </a:lnTo>
                    <a:lnTo>
                      <a:pt x="1170" y="29377"/>
                    </a:lnTo>
                    <a:cubicBezTo>
                      <a:pt x="1173" y="29370"/>
                      <a:pt x="1180" y="29367"/>
                      <a:pt x="1183" y="29363"/>
                    </a:cubicBezTo>
                    <a:cubicBezTo>
                      <a:pt x="1190" y="29360"/>
                      <a:pt x="1196" y="29360"/>
                      <a:pt x="1204" y="29360"/>
                    </a:cubicBezTo>
                    <a:lnTo>
                      <a:pt x="1221" y="29357"/>
                    </a:lnTo>
                    <a:lnTo>
                      <a:pt x="1231" y="29343"/>
                    </a:lnTo>
                    <a:cubicBezTo>
                      <a:pt x="1241" y="29329"/>
                      <a:pt x="1251" y="29319"/>
                      <a:pt x="1265" y="29313"/>
                    </a:cubicBezTo>
                    <a:cubicBezTo>
                      <a:pt x="1275" y="29305"/>
                      <a:pt x="1289" y="29302"/>
                      <a:pt x="1303" y="29302"/>
                    </a:cubicBezTo>
                    <a:cubicBezTo>
                      <a:pt x="1316" y="29302"/>
                      <a:pt x="1333" y="29305"/>
                      <a:pt x="1354" y="29319"/>
                    </a:cubicBezTo>
                    <a:cubicBezTo>
                      <a:pt x="1517" y="29415"/>
                      <a:pt x="1684" y="29534"/>
                      <a:pt x="1844" y="29646"/>
                    </a:cubicBezTo>
                    <a:cubicBezTo>
                      <a:pt x="2014" y="29769"/>
                      <a:pt x="2189" y="29895"/>
                      <a:pt x="2373" y="29997"/>
                    </a:cubicBezTo>
                    <a:cubicBezTo>
                      <a:pt x="2557" y="30103"/>
                      <a:pt x="2747" y="30185"/>
                      <a:pt x="2959" y="30225"/>
                    </a:cubicBezTo>
                    <a:cubicBezTo>
                      <a:pt x="3071" y="30246"/>
                      <a:pt x="3177" y="30257"/>
                      <a:pt x="3279" y="30257"/>
                    </a:cubicBezTo>
                    <a:cubicBezTo>
                      <a:pt x="3368" y="30257"/>
                      <a:pt x="3453" y="30249"/>
                      <a:pt x="3535" y="30233"/>
                    </a:cubicBezTo>
                    <a:lnTo>
                      <a:pt x="3579" y="30225"/>
                    </a:lnTo>
                    <a:lnTo>
                      <a:pt x="3565" y="30181"/>
                    </a:lnTo>
                    <a:cubicBezTo>
                      <a:pt x="3460" y="29837"/>
                      <a:pt x="3351" y="29500"/>
                      <a:pt x="3245" y="29156"/>
                    </a:cubicBezTo>
                    <a:cubicBezTo>
                      <a:pt x="3245" y="29152"/>
                      <a:pt x="3241" y="29149"/>
                      <a:pt x="3241" y="29145"/>
                    </a:cubicBezTo>
                    <a:cubicBezTo>
                      <a:pt x="3241" y="29142"/>
                      <a:pt x="3245" y="29135"/>
                      <a:pt x="3249" y="29129"/>
                    </a:cubicBezTo>
                    <a:cubicBezTo>
                      <a:pt x="3255" y="29115"/>
                      <a:pt x="3269" y="29094"/>
                      <a:pt x="3293" y="29077"/>
                    </a:cubicBezTo>
                    <a:cubicBezTo>
                      <a:pt x="3327" y="29050"/>
                      <a:pt x="3381" y="29019"/>
                      <a:pt x="3442" y="28992"/>
                    </a:cubicBezTo>
                    <a:cubicBezTo>
                      <a:pt x="3504" y="28965"/>
                      <a:pt x="3573" y="28941"/>
                      <a:pt x="3647" y="28917"/>
                    </a:cubicBezTo>
                    <a:lnTo>
                      <a:pt x="3675" y="28907"/>
                    </a:lnTo>
                    <a:lnTo>
                      <a:pt x="3675" y="28879"/>
                    </a:lnTo>
                    <a:cubicBezTo>
                      <a:pt x="3688" y="28443"/>
                      <a:pt x="3702" y="28011"/>
                      <a:pt x="3719" y="27575"/>
                    </a:cubicBezTo>
                    <a:lnTo>
                      <a:pt x="3722" y="27520"/>
                    </a:lnTo>
                    <a:lnTo>
                      <a:pt x="3337" y="27625"/>
                    </a:lnTo>
                    <a:cubicBezTo>
                      <a:pt x="3258" y="27649"/>
                      <a:pt x="3180" y="27660"/>
                      <a:pt x="3102" y="27660"/>
                    </a:cubicBezTo>
                    <a:cubicBezTo>
                      <a:pt x="2911" y="27660"/>
                      <a:pt x="2727" y="27595"/>
                      <a:pt x="2580" y="27485"/>
                    </a:cubicBezTo>
                    <a:cubicBezTo>
                      <a:pt x="2431" y="27373"/>
                      <a:pt x="2315" y="27213"/>
                      <a:pt x="2264" y="27023"/>
                    </a:cubicBezTo>
                    <a:lnTo>
                      <a:pt x="2230" y="26903"/>
                    </a:lnTo>
                    <a:lnTo>
                      <a:pt x="546" y="27117"/>
                    </a:lnTo>
                    <a:lnTo>
                      <a:pt x="2096" y="26430"/>
                    </a:lnTo>
                    <a:lnTo>
                      <a:pt x="2063" y="26310"/>
                    </a:lnTo>
                    <a:cubicBezTo>
                      <a:pt x="2042" y="26232"/>
                      <a:pt x="2032" y="26153"/>
                      <a:pt x="2032" y="26075"/>
                    </a:cubicBezTo>
                    <a:cubicBezTo>
                      <a:pt x="2032" y="25884"/>
                      <a:pt x="2096" y="25703"/>
                      <a:pt x="2206" y="25554"/>
                    </a:cubicBezTo>
                    <a:cubicBezTo>
                      <a:pt x="2318" y="25403"/>
                      <a:pt x="2478" y="25291"/>
                      <a:pt x="2669" y="25236"/>
                    </a:cubicBezTo>
                    <a:lnTo>
                      <a:pt x="3609" y="24974"/>
                    </a:lnTo>
                    <a:cubicBezTo>
                      <a:pt x="3685" y="24953"/>
                      <a:pt x="3763" y="24943"/>
                      <a:pt x="3834" y="24943"/>
                    </a:cubicBezTo>
                    <a:cubicBezTo>
                      <a:pt x="3879" y="24943"/>
                      <a:pt x="3923" y="24947"/>
                      <a:pt x="3968" y="24953"/>
                    </a:cubicBezTo>
                    <a:lnTo>
                      <a:pt x="3981" y="24953"/>
                    </a:lnTo>
                    <a:cubicBezTo>
                      <a:pt x="4018" y="24947"/>
                      <a:pt x="4056" y="24940"/>
                      <a:pt x="4090" y="24937"/>
                    </a:cubicBezTo>
                    <a:lnTo>
                      <a:pt x="4141" y="24933"/>
                    </a:lnTo>
                    <a:lnTo>
                      <a:pt x="4128" y="24885"/>
                    </a:lnTo>
                    <a:cubicBezTo>
                      <a:pt x="4063" y="24671"/>
                      <a:pt x="4002" y="24456"/>
                      <a:pt x="3941" y="24238"/>
                    </a:cubicBezTo>
                    <a:cubicBezTo>
                      <a:pt x="3821" y="23825"/>
                      <a:pt x="3698" y="23403"/>
                      <a:pt x="3576" y="22977"/>
                    </a:cubicBezTo>
                    <a:lnTo>
                      <a:pt x="3573" y="22963"/>
                    </a:lnTo>
                    <a:lnTo>
                      <a:pt x="3559" y="22953"/>
                    </a:lnTo>
                    <a:lnTo>
                      <a:pt x="3555" y="22949"/>
                    </a:lnTo>
                    <a:cubicBezTo>
                      <a:pt x="3173" y="22554"/>
                      <a:pt x="2843" y="22081"/>
                      <a:pt x="2611" y="21563"/>
                    </a:cubicBezTo>
                    <a:cubicBezTo>
                      <a:pt x="2379" y="21048"/>
                      <a:pt x="2247" y="20492"/>
                      <a:pt x="2247" y="19937"/>
                    </a:cubicBezTo>
                    <a:lnTo>
                      <a:pt x="2247" y="19876"/>
                    </a:lnTo>
                    <a:cubicBezTo>
                      <a:pt x="2253" y="19501"/>
                      <a:pt x="2325" y="19136"/>
                      <a:pt x="2461" y="18803"/>
                    </a:cubicBezTo>
                    <a:lnTo>
                      <a:pt x="2468" y="18792"/>
                    </a:lnTo>
                    <a:lnTo>
                      <a:pt x="2464" y="18778"/>
                    </a:lnTo>
                    <a:cubicBezTo>
                      <a:pt x="2178" y="17541"/>
                      <a:pt x="1967" y="16434"/>
                      <a:pt x="1821" y="15401"/>
                    </a:cubicBezTo>
                    <a:cubicBezTo>
                      <a:pt x="1739" y="14815"/>
                      <a:pt x="1698" y="14222"/>
                      <a:pt x="1698" y="13625"/>
                    </a:cubicBezTo>
                    <a:cubicBezTo>
                      <a:pt x="1698" y="13200"/>
                      <a:pt x="1718" y="12774"/>
                      <a:pt x="1759" y="12344"/>
                    </a:cubicBezTo>
                    <a:cubicBezTo>
                      <a:pt x="1947" y="10435"/>
                      <a:pt x="2584" y="8558"/>
                      <a:pt x="3609" y="6918"/>
                    </a:cubicBezTo>
                    <a:cubicBezTo>
                      <a:pt x="4619" y="5296"/>
                      <a:pt x="5989" y="3909"/>
                      <a:pt x="7573" y="2901"/>
                    </a:cubicBezTo>
                    <a:cubicBezTo>
                      <a:pt x="8496" y="2314"/>
                      <a:pt x="9335" y="1940"/>
                      <a:pt x="10136" y="1752"/>
                    </a:cubicBezTo>
                    <a:cubicBezTo>
                      <a:pt x="10429" y="1680"/>
                      <a:pt x="10855" y="1606"/>
                      <a:pt x="11285" y="1606"/>
                    </a:cubicBezTo>
                    <a:lnTo>
                      <a:pt x="11458" y="1606"/>
                    </a:lnTo>
                    <a:lnTo>
                      <a:pt x="11349" y="1531"/>
                    </a:lnTo>
                    <a:cubicBezTo>
                      <a:pt x="11206" y="1429"/>
                      <a:pt x="11060" y="1330"/>
                      <a:pt x="10917" y="1227"/>
                    </a:cubicBezTo>
                    <a:lnTo>
                      <a:pt x="10807" y="1152"/>
                    </a:lnTo>
                    <a:cubicBezTo>
                      <a:pt x="10780" y="1136"/>
                      <a:pt x="10759" y="1111"/>
                      <a:pt x="10750" y="1091"/>
                    </a:cubicBezTo>
                    <a:cubicBezTo>
                      <a:pt x="10736" y="1067"/>
                      <a:pt x="10729" y="1043"/>
                      <a:pt x="10729" y="1016"/>
                    </a:cubicBezTo>
                    <a:cubicBezTo>
                      <a:pt x="10729" y="1006"/>
                      <a:pt x="10729" y="993"/>
                      <a:pt x="10732" y="979"/>
                    </a:cubicBezTo>
                    <a:cubicBezTo>
                      <a:pt x="10742" y="941"/>
                      <a:pt x="10763" y="911"/>
                      <a:pt x="10794" y="886"/>
                    </a:cubicBezTo>
                    <a:cubicBezTo>
                      <a:pt x="10821" y="859"/>
                      <a:pt x="10858" y="845"/>
                      <a:pt x="10899" y="839"/>
                    </a:cubicBezTo>
                    <a:cubicBezTo>
                      <a:pt x="10998" y="829"/>
                      <a:pt x="11097" y="825"/>
                      <a:pt x="11192" y="825"/>
                    </a:cubicBezTo>
                    <a:cubicBezTo>
                      <a:pt x="11779" y="825"/>
                      <a:pt x="12324" y="1020"/>
                      <a:pt x="12784" y="1402"/>
                    </a:cubicBezTo>
                    <a:lnTo>
                      <a:pt x="12821" y="1432"/>
                    </a:lnTo>
                    <a:lnTo>
                      <a:pt x="12845" y="1391"/>
                    </a:lnTo>
                    <a:cubicBezTo>
                      <a:pt x="13040" y="1054"/>
                      <a:pt x="13292" y="774"/>
                      <a:pt x="13588" y="553"/>
                    </a:cubicBezTo>
                    <a:cubicBezTo>
                      <a:pt x="13888" y="334"/>
                      <a:pt x="14232" y="178"/>
                      <a:pt x="14621" y="86"/>
                    </a:cubicBezTo>
                    <a:lnTo>
                      <a:pt x="14624" y="86"/>
                    </a:lnTo>
                    <a:cubicBezTo>
                      <a:pt x="14635" y="82"/>
                      <a:pt x="14648" y="82"/>
                      <a:pt x="14662" y="82"/>
                    </a:cubicBezTo>
                    <a:close/>
                    <a:moveTo>
                      <a:pt x="14662" y="0"/>
                    </a:moveTo>
                    <a:cubicBezTo>
                      <a:pt x="14641" y="0"/>
                      <a:pt x="14624" y="0"/>
                      <a:pt x="14604" y="7"/>
                    </a:cubicBezTo>
                    <a:cubicBezTo>
                      <a:pt x="14205" y="99"/>
                      <a:pt x="13847" y="263"/>
                      <a:pt x="13540" y="488"/>
                    </a:cubicBezTo>
                    <a:cubicBezTo>
                      <a:pt x="13246" y="704"/>
                      <a:pt x="12995" y="980"/>
                      <a:pt x="12801" y="1309"/>
                    </a:cubicBezTo>
                    <a:lnTo>
                      <a:pt x="12801" y="1309"/>
                    </a:lnTo>
                    <a:cubicBezTo>
                      <a:pt x="12331" y="934"/>
                      <a:pt x="11783" y="743"/>
                      <a:pt x="11192" y="743"/>
                    </a:cubicBezTo>
                    <a:cubicBezTo>
                      <a:pt x="11093" y="743"/>
                      <a:pt x="10995" y="747"/>
                      <a:pt x="10893" y="760"/>
                    </a:cubicBezTo>
                    <a:cubicBezTo>
                      <a:pt x="10835" y="764"/>
                      <a:pt x="10783" y="788"/>
                      <a:pt x="10739" y="822"/>
                    </a:cubicBezTo>
                    <a:cubicBezTo>
                      <a:pt x="10698" y="856"/>
                      <a:pt x="10668" y="903"/>
                      <a:pt x="10654" y="958"/>
                    </a:cubicBezTo>
                    <a:cubicBezTo>
                      <a:pt x="10651" y="979"/>
                      <a:pt x="10647" y="999"/>
                      <a:pt x="10647" y="1016"/>
                    </a:cubicBezTo>
                    <a:cubicBezTo>
                      <a:pt x="10647" y="1057"/>
                      <a:pt x="10657" y="1095"/>
                      <a:pt x="10678" y="1128"/>
                    </a:cubicBezTo>
                    <a:cubicBezTo>
                      <a:pt x="10695" y="1166"/>
                      <a:pt x="10725" y="1197"/>
                      <a:pt x="10759" y="1221"/>
                    </a:cubicBezTo>
                    <a:lnTo>
                      <a:pt x="10868" y="1295"/>
                    </a:lnTo>
                    <a:cubicBezTo>
                      <a:pt x="10980" y="1373"/>
                      <a:pt x="11089" y="1449"/>
                      <a:pt x="11200" y="1525"/>
                    </a:cubicBezTo>
                    <a:lnTo>
                      <a:pt x="11200" y="1525"/>
                    </a:lnTo>
                    <a:cubicBezTo>
                      <a:pt x="10790" y="1534"/>
                      <a:pt x="10396" y="1606"/>
                      <a:pt x="10119" y="1671"/>
                    </a:cubicBezTo>
                    <a:cubicBezTo>
                      <a:pt x="9304" y="1861"/>
                      <a:pt x="8455" y="2243"/>
                      <a:pt x="7529" y="2833"/>
                    </a:cubicBezTo>
                    <a:cubicBezTo>
                      <a:pt x="5934" y="3848"/>
                      <a:pt x="4557" y="5246"/>
                      <a:pt x="3538" y="6874"/>
                    </a:cubicBezTo>
                    <a:cubicBezTo>
                      <a:pt x="2509" y="8527"/>
                      <a:pt x="1865" y="10415"/>
                      <a:pt x="1677" y="12337"/>
                    </a:cubicBezTo>
                    <a:cubicBezTo>
                      <a:pt x="1637" y="12766"/>
                      <a:pt x="1616" y="13196"/>
                      <a:pt x="1616" y="13625"/>
                    </a:cubicBezTo>
                    <a:cubicBezTo>
                      <a:pt x="1616" y="14226"/>
                      <a:pt x="1657" y="14822"/>
                      <a:pt x="1739" y="15412"/>
                    </a:cubicBezTo>
                    <a:cubicBezTo>
                      <a:pt x="1884" y="16442"/>
                      <a:pt x="2094" y="17545"/>
                      <a:pt x="2383" y="18781"/>
                    </a:cubicBezTo>
                    <a:lnTo>
                      <a:pt x="2383" y="18781"/>
                    </a:lnTo>
                    <a:cubicBezTo>
                      <a:pt x="2245" y="19120"/>
                      <a:pt x="2171" y="19494"/>
                      <a:pt x="2165" y="19872"/>
                    </a:cubicBezTo>
                    <a:lnTo>
                      <a:pt x="2165" y="19937"/>
                    </a:lnTo>
                    <a:cubicBezTo>
                      <a:pt x="2165" y="20506"/>
                      <a:pt x="2301" y="21072"/>
                      <a:pt x="2539" y="21597"/>
                    </a:cubicBezTo>
                    <a:cubicBezTo>
                      <a:pt x="2775" y="22122"/>
                      <a:pt x="3105" y="22606"/>
                      <a:pt x="3497" y="23007"/>
                    </a:cubicBezTo>
                    <a:cubicBezTo>
                      <a:pt x="3498" y="23008"/>
                      <a:pt x="3499" y="23010"/>
                      <a:pt x="3500" y="23011"/>
                    </a:cubicBezTo>
                    <a:lnTo>
                      <a:pt x="3500" y="23011"/>
                    </a:lnTo>
                    <a:cubicBezTo>
                      <a:pt x="3622" y="23430"/>
                      <a:pt x="3744" y="23849"/>
                      <a:pt x="3862" y="24262"/>
                    </a:cubicBezTo>
                    <a:cubicBezTo>
                      <a:pt x="3919" y="24461"/>
                      <a:pt x="3976" y="24663"/>
                      <a:pt x="4035" y="24862"/>
                    </a:cubicBezTo>
                    <a:lnTo>
                      <a:pt x="4035" y="24862"/>
                    </a:lnTo>
                    <a:cubicBezTo>
                      <a:pt x="4015" y="24865"/>
                      <a:pt x="3995" y="24867"/>
                      <a:pt x="3972" y="24870"/>
                    </a:cubicBezTo>
                    <a:lnTo>
                      <a:pt x="3972" y="24870"/>
                    </a:lnTo>
                    <a:cubicBezTo>
                      <a:pt x="3927" y="24865"/>
                      <a:pt x="3883" y="24862"/>
                      <a:pt x="3834" y="24862"/>
                    </a:cubicBezTo>
                    <a:cubicBezTo>
                      <a:pt x="3757" y="24862"/>
                      <a:pt x="3671" y="24871"/>
                      <a:pt x="3589" y="24896"/>
                    </a:cubicBezTo>
                    <a:lnTo>
                      <a:pt x="2648" y="25158"/>
                    </a:lnTo>
                    <a:cubicBezTo>
                      <a:pt x="2437" y="25216"/>
                      <a:pt x="2264" y="25342"/>
                      <a:pt x="2141" y="25505"/>
                    </a:cubicBezTo>
                    <a:cubicBezTo>
                      <a:pt x="2018" y="25666"/>
                      <a:pt x="1950" y="25867"/>
                      <a:pt x="1950" y="26075"/>
                    </a:cubicBezTo>
                    <a:cubicBezTo>
                      <a:pt x="1950" y="26160"/>
                      <a:pt x="1960" y="26246"/>
                      <a:pt x="1984" y="26331"/>
                    </a:cubicBezTo>
                    <a:lnTo>
                      <a:pt x="2001" y="26385"/>
                    </a:lnTo>
                    <a:lnTo>
                      <a:pt x="1" y="27271"/>
                    </a:lnTo>
                    <a:lnTo>
                      <a:pt x="2168" y="26991"/>
                    </a:lnTo>
                    <a:lnTo>
                      <a:pt x="2185" y="27046"/>
                    </a:lnTo>
                    <a:lnTo>
                      <a:pt x="2185" y="27043"/>
                    </a:lnTo>
                    <a:cubicBezTo>
                      <a:pt x="2243" y="27254"/>
                      <a:pt x="2369" y="27427"/>
                      <a:pt x="2530" y="27550"/>
                    </a:cubicBezTo>
                    <a:cubicBezTo>
                      <a:pt x="2693" y="27673"/>
                      <a:pt x="2894" y="27741"/>
                      <a:pt x="3102" y="27741"/>
                    </a:cubicBezTo>
                    <a:cubicBezTo>
                      <a:pt x="3187" y="27741"/>
                      <a:pt x="3272" y="27728"/>
                      <a:pt x="3357" y="27704"/>
                    </a:cubicBezTo>
                    <a:lnTo>
                      <a:pt x="3635" y="27627"/>
                    </a:lnTo>
                    <a:lnTo>
                      <a:pt x="3635" y="27627"/>
                    </a:lnTo>
                    <a:cubicBezTo>
                      <a:pt x="3619" y="28035"/>
                      <a:pt x="3606" y="28443"/>
                      <a:pt x="3594" y="28847"/>
                    </a:cubicBezTo>
                    <a:lnTo>
                      <a:pt x="3594" y="28847"/>
                    </a:lnTo>
                    <a:cubicBezTo>
                      <a:pt x="3490" y="28882"/>
                      <a:pt x="3392" y="28921"/>
                      <a:pt x="3313" y="28965"/>
                    </a:cubicBezTo>
                    <a:cubicBezTo>
                      <a:pt x="3272" y="28992"/>
                      <a:pt x="3235" y="29016"/>
                      <a:pt x="3208" y="29043"/>
                    </a:cubicBezTo>
                    <a:cubicBezTo>
                      <a:pt x="3194" y="29060"/>
                      <a:pt x="3184" y="29074"/>
                      <a:pt x="3173" y="29091"/>
                    </a:cubicBezTo>
                    <a:cubicBezTo>
                      <a:pt x="3167" y="29108"/>
                      <a:pt x="3159" y="29129"/>
                      <a:pt x="3159" y="29145"/>
                    </a:cubicBezTo>
                    <a:cubicBezTo>
                      <a:pt x="3159" y="29159"/>
                      <a:pt x="3164" y="29170"/>
                      <a:pt x="3167" y="29183"/>
                    </a:cubicBezTo>
                    <a:cubicBezTo>
                      <a:pt x="3268" y="29509"/>
                      <a:pt x="3372" y="29836"/>
                      <a:pt x="3473" y="30161"/>
                    </a:cubicBezTo>
                    <a:lnTo>
                      <a:pt x="3473" y="30161"/>
                    </a:lnTo>
                    <a:cubicBezTo>
                      <a:pt x="3411" y="30170"/>
                      <a:pt x="3347" y="30175"/>
                      <a:pt x="3279" y="30175"/>
                    </a:cubicBezTo>
                    <a:cubicBezTo>
                      <a:pt x="3184" y="30175"/>
                      <a:pt x="3082" y="30164"/>
                      <a:pt x="2972" y="30144"/>
                    </a:cubicBezTo>
                    <a:cubicBezTo>
                      <a:pt x="2775" y="30106"/>
                      <a:pt x="2591" y="30028"/>
                      <a:pt x="2414" y="29926"/>
                    </a:cubicBezTo>
                    <a:cubicBezTo>
                      <a:pt x="2233" y="29827"/>
                      <a:pt x="2063" y="29701"/>
                      <a:pt x="1892" y="29582"/>
                    </a:cubicBezTo>
                    <a:cubicBezTo>
                      <a:pt x="1732" y="29466"/>
                      <a:pt x="1565" y="29346"/>
                      <a:pt x="1394" y="29247"/>
                    </a:cubicBezTo>
                    <a:cubicBezTo>
                      <a:pt x="1364" y="29231"/>
                      <a:pt x="1333" y="29220"/>
                      <a:pt x="1303" y="29220"/>
                    </a:cubicBezTo>
                    <a:cubicBezTo>
                      <a:pt x="1275" y="29220"/>
                      <a:pt x="1248" y="29231"/>
                      <a:pt x="1224" y="29241"/>
                    </a:cubicBezTo>
                    <a:cubicBezTo>
                      <a:pt x="1205" y="29252"/>
                      <a:pt x="1190" y="29265"/>
                      <a:pt x="1176" y="29281"/>
                    </a:cubicBezTo>
                    <a:lnTo>
                      <a:pt x="1176" y="29281"/>
                    </a:lnTo>
                    <a:cubicBezTo>
                      <a:pt x="1167" y="29283"/>
                      <a:pt x="1158" y="29287"/>
                      <a:pt x="1149" y="29292"/>
                    </a:cubicBezTo>
                    <a:cubicBezTo>
                      <a:pt x="1135" y="29299"/>
                      <a:pt x="1122" y="29305"/>
                      <a:pt x="1111" y="29319"/>
                    </a:cubicBezTo>
                    <a:lnTo>
                      <a:pt x="1108" y="29319"/>
                    </a:lnTo>
                    <a:cubicBezTo>
                      <a:pt x="1088" y="29343"/>
                      <a:pt x="1074" y="29374"/>
                      <a:pt x="1074" y="29408"/>
                    </a:cubicBezTo>
                    <a:cubicBezTo>
                      <a:pt x="1074" y="29418"/>
                      <a:pt x="1074" y="29428"/>
                      <a:pt x="1078" y="29442"/>
                    </a:cubicBezTo>
                    <a:lnTo>
                      <a:pt x="1079" y="29442"/>
                    </a:lnTo>
                    <a:lnTo>
                      <a:pt x="1079" y="29442"/>
                    </a:lnTo>
                    <a:cubicBezTo>
                      <a:pt x="1167" y="29801"/>
                      <a:pt x="1354" y="30165"/>
                      <a:pt x="1637" y="30529"/>
                    </a:cubicBezTo>
                    <a:cubicBezTo>
                      <a:pt x="1920" y="30890"/>
                      <a:pt x="2294" y="31255"/>
                      <a:pt x="2761" y="31616"/>
                    </a:cubicBezTo>
                    <a:cubicBezTo>
                      <a:pt x="3169" y="31933"/>
                      <a:pt x="3619" y="32191"/>
                      <a:pt x="4100" y="32389"/>
                    </a:cubicBezTo>
                    <a:lnTo>
                      <a:pt x="4100" y="32389"/>
                    </a:lnTo>
                    <a:cubicBezTo>
                      <a:pt x="4048" y="32409"/>
                      <a:pt x="4000" y="32435"/>
                      <a:pt x="3957" y="32465"/>
                    </a:cubicBezTo>
                    <a:cubicBezTo>
                      <a:pt x="3842" y="32547"/>
                      <a:pt x="3749" y="32659"/>
                      <a:pt x="3688" y="32789"/>
                    </a:cubicBezTo>
                    <a:cubicBezTo>
                      <a:pt x="3626" y="32918"/>
                      <a:pt x="3596" y="33064"/>
                      <a:pt x="3596" y="33208"/>
                    </a:cubicBezTo>
                    <a:lnTo>
                      <a:pt x="3596" y="33242"/>
                    </a:lnTo>
                    <a:cubicBezTo>
                      <a:pt x="3603" y="33518"/>
                      <a:pt x="3681" y="33821"/>
                      <a:pt x="3807" y="34101"/>
                    </a:cubicBezTo>
                    <a:cubicBezTo>
                      <a:pt x="3936" y="34376"/>
                      <a:pt x="4117" y="34632"/>
                      <a:pt x="4342" y="34813"/>
                    </a:cubicBezTo>
                    <a:cubicBezTo>
                      <a:pt x="4552" y="34983"/>
                      <a:pt x="4789" y="35059"/>
                      <a:pt x="5022" y="35070"/>
                    </a:cubicBezTo>
                    <a:lnTo>
                      <a:pt x="5022" y="35070"/>
                    </a:lnTo>
                    <a:cubicBezTo>
                      <a:pt x="5072" y="35238"/>
                      <a:pt x="5122" y="35406"/>
                      <a:pt x="5172" y="35574"/>
                    </a:cubicBezTo>
                    <a:lnTo>
                      <a:pt x="5172" y="35574"/>
                    </a:lnTo>
                    <a:cubicBezTo>
                      <a:pt x="5132" y="35620"/>
                      <a:pt x="5094" y="35668"/>
                      <a:pt x="5058" y="35716"/>
                    </a:cubicBezTo>
                    <a:cubicBezTo>
                      <a:pt x="4976" y="35831"/>
                      <a:pt x="4877" y="35961"/>
                      <a:pt x="4792" y="36101"/>
                    </a:cubicBezTo>
                    <a:cubicBezTo>
                      <a:pt x="4707" y="36240"/>
                      <a:pt x="4632" y="36388"/>
                      <a:pt x="4605" y="36531"/>
                    </a:cubicBezTo>
                    <a:cubicBezTo>
                      <a:pt x="4601" y="36561"/>
                      <a:pt x="4598" y="36592"/>
                      <a:pt x="4598" y="36619"/>
                    </a:cubicBezTo>
                    <a:cubicBezTo>
                      <a:pt x="4598" y="36680"/>
                      <a:pt x="4608" y="36739"/>
                      <a:pt x="4625" y="36797"/>
                    </a:cubicBezTo>
                    <a:cubicBezTo>
                      <a:pt x="4656" y="36905"/>
                      <a:pt x="4707" y="37008"/>
                      <a:pt x="4765" y="37103"/>
                    </a:cubicBezTo>
                    <a:cubicBezTo>
                      <a:pt x="4823" y="37201"/>
                      <a:pt x="4881" y="37291"/>
                      <a:pt x="4929" y="37376"/>
                    </a:cubicBezTo>
                    <a:cubicBezTo>
                      <a:pt x="5068" y="37631"/>
                      <a:pt x="5208" y="37887"/>
                      <a:pt x="5358" y="38139"/>
                    </a:cubicBezTo>
                    <a:lnTo>
                      <a:pt x="5358" y="38135"/>
                    </a:lnTo>
                    <a:cubicBezTo>
                      <a:pt x="5743" y="38790"/>
                      <a:pt x="6176" y="39451"/>
                      <a:pt x="6694" y="40037"/>
                    </a:cubicBezTo>
                    <a:cubicBezTo>
                      <a:pt x="7208" y="40624"/>
                      <a:pt x="7812" y="41131"/>
                      <a:pt x="8534" y="41479"/>
                    </a:cubicBezTo>
                    <a:cubicBezTo>
                      <a:pt x="8892" y="41649"/>
                      <a:pt x="9237" y="41728"/>
                      <a:pt x="9560" y="41728"/>
                    </a:cubicBezTo>
                    <a:cubicBezTo>
                      <a:pt x="9956" y="41728"/>
                      <a:pt x="10319" y="41615"/>
                      <a:pt x="10651" y="41424"/>
                    </a:cubicBezTo>
                    <a:lnTo>
                      <a:pt x="10651" y="41424"/>
                    </a:lnTo>
                    <a:cubicBezTo>
                      <a:pt x="10653" y="41464"/>
                      <a:pt x="10655" y="41505"/>
                      <a:pt x="10657" y="41547"/>
                    </a:cubicBezTo>
                    <a:lnTo>
                      <a:pt x="10657" y="41585"/>
                    </a:lnTo>
                    <a:lnTo>
                      <a:pt x="10657" y="41663"/>
                    </a:lnTo>
                    <a:cubicBezTo>
                      <a:pt x="10525" y="42406"/>
                      <a:pt x="10456" y="43166"/>
                      <a:pt x="10354" y="43902"/>
                    </a:cubicBezTo>
                    <a:cubicBezTo>
                      <a:pt x="10119" y="45589"/>
                      <a:pt x="10044" y="47272"/>
                      <a:pt x="10017" y="48966"/>
                    </a:cubicBezTo>
                    <a:cubicBezTo>
                      <a:pt x="10014" y="49056"/>
                      <a:pt x="10010" y="49146"/>
                      <a:pt x="10007" y="49235"/>
                    </a:cubicBezTo>
                    <a:lnTo>
                      <a:pt x="10000" y="49235"/>
                    </a:lnTo>
                    <a:lnTo>
                      <a:pt x="10000" y="49276"/>
                    </a:lnTo>
                    <a:cubicBezTo>
                      <a:pt x="10000" y="49361"/>
                      <a:pt x="10003" y="49446"/>
                      <a:pt x="10003" y="49528"/>
                    </a:cubicBezTo>
                    <a:lnTo>
                      <a:pt x="10003" y="49665"/>
                    </a:lnTo>
                    <a:cubicBezTo>
                      <a:pt x="10003" y="49944"/>
                      <a:pt x="10009" y="50223"/>
                      <a:pt x="10027" y="50500"/>
                    </a:cubicBezTo>
                    <a:cubicBezTo>
                      <a:pt x="10030" y="50632"/>
                      <a:pt x="10030" y="50766"/>
                      <a:pt x="10037" y="50898"/>
                    </a:cubicBezTo>
                    <a:cubicBezTo>
                      <a:pt x="10041" y="51396"/>
                      <a:pt x="10047" y="51897"/>
                      <a:pt x="10064" y="52394"/>
                    </a:cubicBezTo>
                    <a:cubicBezTo>
                      <a:pt x="10067" y="52447"/>
                      <a:pt x="10084" y="52494"/>
                      <a:pt x="10108" y="52531"/>
                    </a:cubicBezTo>
                    <a:lnTo>
                      <a:pt x="10108" y="52531"/>
                    </a:lnTo>
                    <a:lnTo>
                      <a:pt x="10108" y="52688"/>
                    </a:lnTo>
                    <a:lnTo>
                      <a:pt x="10108" y="52718"/>
                    </a:lnTo>
                    <a:lnTo>
                      <a:pt x="10140" y="52725"/>
                    </a:lnTo>
                    <a:cubicBezTo>
                      <a:pt x="10519" y="52834"/>
                      <a:pt x="10909" y="52927"/>
                      <a:pt x="11298" y="53007"/>
                    </a:cubicBezTo>
                    <a:lnTo>
                      <a:pt x="11298" y="53007"/>
                    </a:lnTo>
                    <a:cubicBezTo>
                      <a:pt x="11281" y="53173"/>
                      <a:pt x="11261" y="53348"/>
                      <a:pt x="11261" y="53523"/>
                    </a:cubicBezTo>
                    <a:cubicBezTo>
                      <a:pt x="11261" y="53645"/>
                      <a:pt x="11273" y="53767"/>
                      <a:pt x="11305" y="53884"/>
                    </a:cubicBezTo>
                    <a:lnTo>
                      <a:pt x="11305" y="53884"/>
                    </a:lnTo>
                    <a:lnTo>
                      <a:pt x="11305" y="53894"/>
                    </a:lnTo>
                    <a:cubicBezTo>
                      <a:pt x="11305" y="53904"/>
                      <a:pt x="11305" y="53918"/>
                      <a:pt x="11312" y="53932"/>
                    </a:cubicBezTo>
                    <a:cubicBezTo>
                      <a:pt x="11315" y="53945"/>
                      <a:pt x="11322" y="53959"/>
                      <a:pt x="11329" y="53973"/>
                    </a:cubicBezTo>
                    <a:cubicBezTo>
                      <a:pt x="11330" y="53973"/>
                      <a:pt x="11331" y="53973"/>
                      <a:pt x="11331" y="53974"/>
                    </a:cubicBezTo>
                    <a:lnTo>
                      <a:pt x="11331" y="53974"/>
                    </a:lnTo>
                    <a:cubicBezTo>
                      <a:pt x="11335" y="53984"/>
                      <a:pt x="11336" y="53996"/>
                      <a:pt x="11343" y="54009"/>
                    </a:cubicBezTo>
                    <a:cubicBezTo>
                      <a:pt x="11356" y="54037"/>
                      <a:pt x="11373" y="54061"/>
                      <a:pt x="11393" y="54081"/>
                    </a:cubicBezTo>
                    <a:cubicBezTo>
                      <a:pt x="11410" y="54096"/>
                      <a:pt x="11431" y="54110"/>
                      <a:pt x="11452" y="54120"/>
                    </a:cubicBezTo>
                    <a:lnTo>
                      <a:pt x="11452" y="54120"/>
                    </a:lnTo>
                    <a:cubicBezTo>
                      <a:pt x="11568" y="54235"/>
                      <a:pt x="11700" y="54320"/>
                      <a:pt x="11846" y="54388"/>
                    </a:cubicBezTo>
                    <a:cubicBezTo>
                      <a:pt x="12065" y="54490"/>
                      <a:pt x="12307" y="54545"/>
                      <a:pt x="12552" y="54586"/>
                    </a:cubicBezTo>
                    <a:cubicBezTo>
                      <a:pt x="12798" y="54623"/>
                      <a:pt x="13043" y="54643"/>
                      <a:pt x="13265" y="54674"/>
                    </a:cubicBezTo>
                    <a:lnTo>
                      <a:pt x="13268" y="54674"/>
                    </a:lnTo>
                    <a:cubicBezTo>
                      <a:pt x="13276" y="54674"/>
                      <a:pt x="13284" y="54675"/>
                      <a:pt x="13293" y="54676"/>
                    </a:cubicBezTo>
                    <a:lnTo>
                      <a:pt x="13293" y="54676"/>
                    </a:lnTo>
                    <a:cubicBezTo>
                      <a:pt x="13309" y="54794"/>
                      <a:pt x="13327" y="54909"/>
                      <a:pt x="13339" y="55019"/>
                    </a:cubicBezTo>
                    <a:cubicBezTo>
                      <a:pt x="13404" y="55656"/>
                      <a:pt x="13482" y="56300"/>
                      <a:pt x="13558" y="56924"/>
                    </a:cubicBezTo>
                    <a:lnTo>
                      <a:pt x="13585" y="57166"/>
                    </a:lnTo>
                    <a:cubicBezTo>
                      <a:pt x="13639" y="57612"/>
                      <a:pt x="13704" y="58062"/>
                      <a:pt x="13772" y="58495"/>
                    </a:cubicBezTo>
                    <a:cubicBezTo>
                      <a:pt x="13841" y="58945"/>
                      <a:pt x="13908" y="59408"/>
                      <a:pt x="13963" y="59865"/>
                    </a:cubicBezTo>
                    <a:lnTo>
                      <a:pt x="13976" y="60001"/>
                    </a:lnTo>
                    <a:cubicBezTo>
                      <a:pt x="14011" y="60274"/>
                      <a:pt x="14045" y="60557"/>
                      <a:pt x="14045" y="60832"/>
                    </a:cubicBezTo>
                    <a:cubicBezTo>
                      <a:pt x="14045" y="60999"/>
                      <a:pt x="14021" y="61170"/>
                      <a:pt x="14001" y="61334"/>
                    </a:cubicBezTo>
                    <a:cubicBezTo>
                      <a:pt x="13991" y="61403"/>
                      <a:pt x="13981" y="61469"/>
                      <a:pt x="13974" y="61542"/>
                    </a:cubicBezTo>
                    <a:lnTo>
                      <a:pt x="13974" y="61542"/>
                    </a:lnTo>
                    <a:lnTo>
                      <a:pt x="13973" y="61542"/>
                    </a:lnTo>
                    <a:lnTo>
                      <a:pt x="13966" y="61562"/>
                    </a:lnTo>
                    <a:lnTo>
                      <a:pt x="13966" y="61565"/>
                    </a:lnTo>
                    <a:cubicBezTo>
                      <a:pt x="13960" y="61600"/>
                      <a:pt x="13949" y="61633"/>
                      <a:pt x="13940" y="61664"/>
                    </a:cubicBezTo>
                    <a:cubicBezTo>
                      <a:pt x="13929" y="61698"/>
                      <a:pt x="13915" y="61726"/>
                      <a:pt x="13902" y="61749"/>
                    </a:cubicBezTo>
                    <a:cubicBezTo>
                      <a:pt x="13902" y="61753"/>
                      <a:pt x="13899" y="61756"/>
                      <a:pt x="13895" y="61759"/>
                    </a:cubicBezTo>
                    <a:cubicBezTo>
                      <a:pt x="13888" y="61767"/>
                      <a:pt x="13878" y="61776"/>
                      <a:pt x="13864" y="61787"/>
                    </a:cubicBezTo>
                    <a:cubicBezTo>
                      <a:pt x="13854" y="61794"/>
                      <a:pt x="13841" y="61804"/>
                      <a:pt x="13827" y="61814"/>
                    </a:cubicBezTo>
                    <a:lnTo>
                      <a:pt x="13827" y="61817"/>
                    </a:lnTo>
                    <a:cubicBezTo>
                      <a:pt x="13823" y="61817"/>
                      <a:pt x="13820" y="61821"/>
                      <a:pt x="13813" y="61825"/>
                    </a:cubicBezTo>
                    <a:cubicBezTo>
                      <a:pt x="13800" y="61831"/>
                      <a:pt x="13782" y="61838"/>
                      <a:pt x="13759" y="61841"/>
                    </a:cubicBezTo>
                    <a:cubicBezTo>
                      <a:pt x="13728" y="61848"/>
                      <a:pt x="13683" y="61855"/>
                      <a:pt x="13639" y="61861"/>
                    </a:cubicBezTo>
                    <a:cubicBezTo>
                      <a:pt x="13595" y="61869"/>
                      <a:pt x="13547" y="61872"/>
                      <a:pt x="13503" y="61879"/>
                    </a:cubicBezTo>
                    <a:cubicBezTo>
                      <a:pt x="13438" y="61886"/>
                      <a:pt x="13377" y="61892"/>
                      <a:pt x="13319" y="61899"/>
                    </a:cubicBezTo>
                    <a:cubicBezTo>
                      <a:pt x="13261" y="61910"/>
                      <a:pt x="13210" y="61919"/>
                      <a:pt x="13166" y="61940"/>
                    </a:cubicBezTo>
                    <a:cubicBezTo>
                      <a:pt x="12917" y="62039"/>
                      <a:pt x="12692" y="62196"/>
                      <a:pt x="12511" y="62393"/>
                    </a:cubicBezTo>
                    <a:cubicBezTo>
                      <a:pt x="12340" y="62581"/>
                      <a:pt x="12147" y="62809"/>
                      <a:pt x="11993" y="63058"/>
                    </a:cubicBezTo>
                    <a:cubicBezTo>
                      <a:pt x="11918" y="63181"/>
                      <a:pt x="11850" y="63310"/>
                      <a:pt x="11806" y="63443"/>
                    </a:cubicBezTo>
                    <a:cubicBezTo>
                      <a:pt x="11758" y="63576"/>
                      <a:pt x="11731" y="63712"/>
                      <a:pt x="11731" y="63849"/>
                    </a:cubicBezTo>
                    <a:cubicBezTo>
                      <a:pt x="11731" y="63914"/>
                      <a:pt x="11738" y="63978"/>
                      <a:pt x="11752" y="64043"/>
                    </a:cubicBezTo>
                    <a:cubicBezTo>
                      <a:pt x="11775" y="64152"/>
                      <a:pt x="11816" y="64268"/>
                      <a:pt x="11874" y="64394"/>
                    </a:cubicBezTo>
                    <a:lnTo>
                      <a:pt x="11874" y="64397"/>
                    </a:lnTo>
                    <a:lnTo>
                      <a:pt x="11895" y="64421"/>
                    </a:lnTo>
                    <a:lnTo>
                      <a:pt x="11898" y="64425"/>
                    </a:lnTo>
                    <a:cubicBezTo>
                      <a:pt x="11993" y="64507"/>
                      <a:pt x="12112" y="64571"/>
                      <a:pt x="12246" y="64622"/>
                    </a:cubicBezTo>
                    <a:cubicBezTo>
                      <a:pt x="12447" y="64697"/>
                      <a:pt x="12678" y="64749"/>
                      <a:pt x="12917" y="64779"/>
                    </a:cubicBezTo>
                    <a:cubicBezTo>
                      <a:pt x="13155" y="64806"/>
                      <a:pt x="13404" y="64817"/>
                      <a:pt x="13636" y="64817"/>
                    </a:cubicBezTo>
                    <a:cubicBezTo>
                      <a:pt x="13960" y="64817"/>
                      <a:pt x="14253" y="64796"/>
                      <a:pt x="14451" y="64779"/>
                    </a:cubicBezTo>
                    <a:cubicBezTo>
                      <a:pt x="14706" y="64755"/>
                      <a:pt x="14965" y="64718"/>
                      <a:pt x="15211" y="64670"/>
                    </a:cubicBezTo>
                    <a:lnTo>
                      <a:pt x="15210" y="64670"/>
                    </a:lnTo>
                    <a:lnTo>
                      <a:pt x="15210" y="64670"/>
                    </a:lnTo>
                    <a:cubicBezTo>
                      <a:pt x="15500" y="64639"/>
                      <a:pt x="15753" y="64572"/>
                      <a:pt x="15963" y="64477"/>
                    </a:cubicBezTo>
                    <a:lnTo>
                      <a:pt x="15963" y="64477"/>
                    </a:lnTo>
                    <a:lnTo>
                      <a:pt x="15964" y="64479"/>
                    </a:lnTo>
                    <a:cubicBezTo>
                      <a:pt x="16087" y="64438"/>
                      <a:pt x="16185" y="64404"/>
                      <a:pt x="16274" y="64367"/>
                    </a:cubicBezTo>
                    <a:cubicBezTo>
                      <a:pt x="16325" y="64349"/>
                      <a:pt x="16376" y="64326"/>
                      <a:pt x="16427" y="64299"/>
                    </a:cubicBezTo>
                    <a:cubicBezTo>
                      <a:pt x="16482" y="64271"/>
                      <a:pt x="16532" y="64237"/>
                      <a:pt x="16581" y="64192"/>
                    </a:cubicBezTo>
                    <a:cubicBezTo>
                      <a:pt x="16631" y="64142"/>
                      <a:pt x="16675" y="64077"/>
                      <a:pt x="16710" y="64002"/>
                    </a:cubicBezTo>
                    <a:cubicBezTo>
                      <a:pt x="16744" y="63927"/>
                      <a:pt x="16768" y="63842"/>
                      <a:pt x="16782" y="63747"/>
                    </a:cubicBezTo>
                    <a:cubicBezTo>
                      <a:pt x="16788" y="63675"/>
                      <a:pt x="16795" y="63604"/>
                      <a:pt x="16795" y="63532"/>
                    </a:cubicBezTo>
                    <a:cubicBezTo>
                      <a:pt x="16795" y="63385"/>
                      <a:pt x="16774" y="63239"/>
                      <a:pt x="16741" y="63088"/>
                    </a:cubicBezTo>
                    <a:cubicBezTo>
                      <a:pt x="16706" y="62939"/>
                      <a:pt x="16659" y="62786"/>
                      <a:pt x="16604" y="62622"/>
                    </a:cubicBezTo>
                    <a:cubicBezTo>
                      <a:pt x="16577" y="62553"/>
                      <a:pt x="16557" y="62485"/>
                      <a:pt x="16529" y="62418"/>
                    </a:cubicBezTo>
                    <a:lnTo>
                      <a:pt x="16529" y="62421"/>
                    </a:lnTo>
                    <a:cubicBezTo>
                      <a:pt x="16499" y="62336"/>
                      <a:pt x="16471" y="62254"/>
                      <a:pt x="16441" y="62172"/>
                    </a:cubicBezTo>
                    <a:cubicBezTo>
                      <a:pt x="16212" y="61507"/>
                      <a:pt x="16151" y="60802"/>
                      <a:pt x="16151" y="60131"/>
                    </a:cubicBezTo>
                    <a:cubicBezTo>
                      <a:pt x="16151" y="59821"/>
                      <a:pt x="16164" y="59521"/>
                      <a:pt x="16181" y="59231"/>
                    </a:cubicBezTo>
                    <a:cubicBezTo>
                      <a:pt x="16199" y="58866"/>
                      <a:pt x="16226" y="58488"/>
                      <a:pt x="16253" y="58127"/>
                    </a:cubicBezTo>
                    <a:cubicBezTo>
                      <a:pt x="16304" y="57397"/>
                      <a:pt x="16356" y="56655"/>
                      <a:pt x="16356" y="55915"/>
                    </a:cubicBezTo>
                    <a:cubicBezTo>
                      <a:pt x="16356" y="55565"/>
                      <a:pt x="16343" y="55213"/>
                      <a:pt x="16315" y="54866"/>
                    </a:cubicBezTo>
                    <a:lnTo>
                      <a:pt x="16315" y="54866"/>
                    </a:lnTo>
                    <a:cubicBezTo>
                      <a:pt x="16358" y="54866"/>
                      <a:pt x="16401" y="54868"/>
                      <a:pt x="16444" y="54868"/>
                    </a:cubicBezTo>
                    <a:cubicBezTo>
                      <a:pt x="17214" y="54865"/>
                      <a:pt x="17980" y="54825"/>
                      <a:pt x="18744" y="54753"/>
                    </a:cubicBezTo>
                    <a:lnTo>
                      <a:pt x="18744" y="54753"/>
                    </a:lnTo>
                    <a:cubicBezTo>
                      <a:pt x="18785" y="54883"/>
                      <a:pt x="18825" y="55015"/>
                      <a:pt x="18857" y="55141"/>
                    </a:cubicBezTo>
                    <a:lnTo>
                      <a:pt x="18857" y="55141"/>
                    </a:lnTo>
                    <a:lnTo>
                      <a:pt x="18857" y="55141"/>
                    </a:lnTo>
                    <a:cubicBezTo>
                      <a:pt x="19048" y="56285"/>
                      <a:pt x="19447" y="57412"/>
                      <a:pt x="19828" y="58498"/>
                    </a:cubicBezTo>
                    <a:cubicBezTo>
                      <a:pt x="19951" y="58839"/>
                      <a:pt x="20077" y="59197"/>
                      <a:pt x="20192" y="59544"/>
                    </a:cubicBezTo>
                    <a:cubicBezTo>
                      <a:pt x="20367" y="60062"/>
                      <a:pt x="20510" y="60601"/>
                      <a:pt x="20646" y="61122"/>
                    </a:cubicBezTo>
                    <a:cubicBezTo>
                      <a:pt x="20694" y="61293"/>
                      <a:pt x="20738" y="61466"/>
                      <a:pt x="20785" y="61636"/>
                    </a:cubicBezTo>
                    <a:cubicBezTo>
                      <a:pt x="20813" y="61735"/>
                      <a:pt x="20823" y="61834"/>
                      <a:pt x="20823" y="61930"/>
                    </a:cubicBezTo>
                    <a:cubicBezTo>
                      <a:pt x="20823" y="62059"/>
                      <a:pt x="20803" y="62185"/>
                      <a:pt x="20772" y="62315"/>
                    </a:cubicBezTo>
                    <a:cubicBezTo>
                      <a:pt x="20741" y="62445"/>
                      <a:pt x="20700" y="62574"/>
                      <a:pt x="20659" y="62710"/>
                    </a:cubicBezTo>
                    <a:cubicBezTo>
                      <a:pt x="20574" y="62979"/>
                      <a:pt x="20483" y="63262"/>
                      <a:pt x="20483" y="63559"/>
                    </a:cubicBezTo>
                    <a:cubicBezTo>
                      <a:pt x="20483" y="63620"/>
                      <a:pt x="20486" y="63685"/>
                      <a:pt x="20496" y="63747"/>
                    </a:cubicBezTo>
                    <a:cubicBezTo>
                      <a:pt x="20510" y="63842"/>
                      <a:pt x="20533" y="63927"/>
                      <a:pt x="20565" y="64002"/>
                    </a:cubicBezTo>
                    <a:cubicBezTo>
                      <a:pt x="20598" y="64077"/>
                      <a:pt x="20642" y="64142"/>
                      <a:pt x="20697" y="64192"/>
                    </a:cubicBezTo>
                    <a:cubicBezTo>
                      <a:pt x="20745" y="64237"/>
                      <a:pt x="20796" y="64271"/>
                      <a:pt x="20847" y="64299"/>
                    </a:cubicBezTo>
                    <a:cubicBezTo>
                      <a:pt x="20898" y="64326"/>
                      <a:pt x="20953" y="64349"/>
                      <a:pt x="21001" y="64367"/>
                    </a:cubicBezTo>
                    <a:cubicBezTo>
                      <a:pt x="21092" y="64404"/>
                      <a:pt x="21191" y="64438"/>
                      <a:pt x="21307" y="64475"/>
                    </a:cubicBezTo>
                    <a:lnTo>
                      <a:pt x="21308" y="64474"/>
                    </a:lnTo>
                    <a:lnTo>
                      <a:pt x="21308" y="64474"/>
                    </a:lnTo>
                    <a:cubicBezTo>
                      <a:pt x="21521" y="64572"/>
                      <a:pt x="21774" y="64639"/>
                      <a:pt x="22061" y="64670"/>
                    </a:cubicBezTo>
                    <a:lnTo>
                      <a:pt x="22061" y="64670"/>
                    </a:lnTo>
                    <a:lnTo>
                      <a:pt x="22061" y="64670"/>
                    </a:lnTo>
                    <a:cubicBezTo>
                      <a:pt x="22312" y="64718"/>
                      <a:pt x="22568" y="64755"/>
                      <a:pt x="22827" y="64779"/>
                    </a:cubicBezTo>
                    <a:cubicBezTo>
                      <a:pt x="23022" y="64796"/>
                      <a:pt x="23314" y="64817"/>
                      <a:pt x="23638" y="64817"/>
                    </a:cubicBezTo>
                    <a:cubicBezTo>
                      <a:pt x="23948" y="64817"/>
                      <a:pt x="24286" y="64799"/>
                      <a:pt x="24596" y="64741"/>
                    </a:cubicBezTo>
                    <a:cubicBezTo>
                      <a:pt x="24749" y="64711"/>
                      <a:pt x="24895" y="64673"/>
                      <a:pt x="25029" y="64622"/>
                    </a:cubicBezTo>
                    <a:cubicBezTo>
                      <a:pt x="25161" y="64571"/>
                      <a:pt x="25281" y="64507"/>
                      <a:pt x="25380" y="64425"/>
                    </a:cubicBezTo>
                    <a:lnTo>
                      <a:pt x="25383" y="64421"/>
                    </a:lnTo>
                    <a:lnTo>
                      <a:pt x="25400" y="64397"/>
                    </a:lnTo>
                    <a:lnTo>
                      <a:pt x="25403" y="64394"/>
                    </a:lnTo>
                    <a:cubicBezTo>
                      <a:pt x="25461" y="64268"/>
                      <a:pt x="25502" y="64152"/>
                      <a:pt x="25526" y="64043"/>
                    </a:cubicBezTo>
                    <a:cubicBezTo>
                      <a:pt x="25540" y="63978"/>
                      <a:pt x="25543" y="63914"/>
                      <a:pt x="25543" y="63849"/>
                    </a:cubicBezTo>
                    <a:cubicBezTo>
                      <a:pt x="25543" y="63712"/>
                      <a:pt x="25516" y="63576"/>
                      <a:pt x="25472" y="63443"/>
                    </a:cubicBezTo>
                    <a:cubicBezTo>
                      <a:pt x="25400" y="63245"/>
                      <a:pt x="25288" y="63051"/>
                      <a:pt x="25161" y="62874"/>
                    </a:cubicBezTo>
                    <a:cubicBezTo>
                      <a:pt x="25035" y="62696"/>
                      <a:pt x="24892" y="62533"/>
                      <a:pt x="24766" y="62393"/>
                    </a:cubicBezTo>
                    <a:cubicBezTo>
                      <a:pt x="24582" y="62196"/>
                      <a:pt x="24357" y="62039"/>
                      <a:pt x="24112" y="61940"/>
                    </a:cubicBezTo>
                    <a:cubicBezTo>
                      <a:pt x="23952" y="61875"/>
                      <a:pt x="23812" y="61848"/>
                      <a:pt x="23689" y="61825"/>
                    </a:cubicBezTo>
                    <a:cubicBezTo>
                      <a:pt x="23628" y="61814"/>
                      <a:pt x="23574" y="61804"/>
                      <a:pt x="23519" y="61790"/>
                    </a:cubicBezTo>
                    <a:cubicBezTo>
                      <a:pt x="23437" y="61770"/>
                      <a:pt x="23366" y="61739"/>
                      <a:pt x="23294" y="61688"/>
                    </a:cubicBezTo>
                    <a:cubicBezTo>
                      <a:pt x="23223" y="61641"/>
                      <a:pt x="23154" y="61565"/>
                      <a:pt x="23083" y="61452"/>
                    </a:cubicBezTo>
                    <a:cubicBezTo>
                      <a:pt x="22905" y="61174"/>
                      <a:pt x="22786" y="60877"/>
                      <a:pt x="22698" y="60563"/>
                    </a:cubicBezTo>
                    <a:cubicBezTo>
                      <a:pt x="22613" y="60250"/>
                      <a:pt x="22555" y="59916"/>
                      <a:pt x="22500" y="59561"/>
                    </a:cubicBezTo>
                    <a:cubicBezTo>
                      <a:pt x="22429" y="59108"/>
                      <a:pt x="22374" y="58645"/>
                      <a:pt x="22319" y="58195"/>
                    </a:cubicBezTo>
                    <a:cubicBezTo>
                      <a:pt x="22265" y="57756"/>
                      <a:pt x="22210" y="57306"/>
                      <a:pt x="22146" y="56862"/>
                    </a:cubicBezTo>
                    <a:lnTo>
                      <a:pt x="22108" y="56614"/>
                    </a:lnTo>
                    <a:cubicBezTo>
                      <a:pt x="22012" y="55997"/>
                      <a:pt x="21914" y="55356"/>
                      <a:pt x="21812" y="54725"/>
                    </a:cubicBezTo>
                    <a:cubicBezTo>
                      <a:pt x="21791" y="54602"/>
                      <a:pt x="21774" y="54473"/>
                      <a:pt x="21760" y="54341"/>
                    </a:cubicBezTo>
                    <a:lnTo>
                      <a:pt x="21757" y="54341"/>
                    </a:lnTo>
                    <a:cubicBezTo>
                      <a:pt x="21755" y="54320"/>
                      <a:pt x="21753" y="54298"/>
                      <a:pt x="21751" y="54278"/>
                    </a:cubicBezTo>
                    <a:lnTo>
                      <a:pt x="21751" y="54278"/>
                    </a:lnTo>
                    <a:cubicBezTo>
                      <a:pt x="21939" y="54236"/>
                      <a:pt x="22127" y="54191"/>
                      <a:pt x="22316" y="54146"/>
                    </a:cubicBezTo>
                    <a:lnTo>
                      <a:pt x="22347" y="54136"/>
                    </a:lnTo>
                    <a:lnTo>
                      <a:pt x="22347" y="54106"/>
                    </a:lnTo>
                    <a:lnTo>
                      <a:pt x="22347" y="54106"/>
                    </a:lnTo>
                    <a:cubicBezTo>
                      <a:pt x="22362" y="54099"/>
                      <a:pt x="22376" y="54090"/>
                      <a:pt x="22388" y="54078"/>
                    </a:cubicBezTo>
                    <a:cubicBezTo>
                      <a:pt x="22411" y="54061"/>
                      <a:pt x="22425" y="54030"/>
                      <a:pt x="22435" y="53996"/>
                    </a:cubicBezTo>
                    <a:cubicBezTo>
                      <a:pt x="22466" y="53870"/>
                      <a:pt x="22476" y="53737"/>
                      <a:pt x="22476" y="53605"/>
                    </a:cubicBezTo>
                    <a:cubicBezTo>
                      <a:pt x="22476" y="53384"/>
                      <a:pt x="22446" y="53164"/>
                      <a:pt x="22420" y="52948"/>
                    </a:cubicBezTo>
                    <a:lnTo>
                      <a:pt x="22420" y="52948"/>
                    </a:lnTo>
                    <a:cubicBezTo>
                      <a:pt x="22668" y="52918"/>
                      <a:pt x="22920" y="52883"/>
                      <a:pt x="23168" y="52844"/>
                    </a:cubicBezTo>
                    <a:lnTo>
                      <a:pt x="23179" y="52842"/>
                    </a:lnTo>
                    <a:lnTo>
                      <a:pt x="23179" y="52842"/>
                    </a:lnTo>
                    <a:lnTo>
                      <a:pt x="23185" y="52844"/>
                    </a:lnTo>
                    <a:lnTo>
                      <a:pt x="23194" y="52839"/>
                    </a:lnTo>
                    <a:lnTo>
                      <a:pt x="23194" y="52839"/>
                    </a:lnTo>
                    <a:lnTo>
                      <a:pt x="23202" y="52837"/>
                    </a:lnTo>
                    <a:lnTo>
                      <a:pt x="23202" y="52834"/>
                    </a:lnTo>
                    <a:cubicBezTo>
                      <a:pt x="23318" y="52773"/>
                      <a:pt x="23440" y="52715"/>
                      <a:pt x="23560" y="52660"/>
                    </a:cubicBezTo>
                    <a:lnTo>
                      <a:pt x="23580" y="52653"/>
                    </a:lnTo>
                    <a:lnTo>
                      <a:pt x="23583" y="52630"/>
                    </a:lnTo>
                    <a:cubicBezTo>
                      <a:pt x="23583" y="52623"/>
                      <a:pt x="23587" y="52612"/>
                      <a:pt x="23587" y="52599"/>
                    </a:cubicBezTo>
                    <a:cubicBezTo>
                      <a:pt x="23570" y="51346"/>
                      <a:pt x="23318" y="50107"/>
                      <a:pt x="23199" y="48875"/>
                    </a:cubicBezTo>
                    <a:lnTo>
                      <a:pt x="23199" y="48875"/>
                    </a:lnTo>
                    <a:cubicBezTo>
                      <a:pt x="23202" y="48855"/>
                      <a:pt x="23202" y="48840"/>
                      <a:pt x="23206" y="48826"/>
                    </a:cubicBezTo>
                    <a:lnTo>
                      <a:pt x="23206" y="48823"/>
                    </a:lnTo>
                    <a:lnTo>
                      <a:pt x="23209" y="48823"/>
                    </a:lnTo>
                    <a:lnTo>
                      <a:pt x="23209" y="48816"/>
                    </a:lnTo>
                    <a:cubicBezTo>
                      <a:pt x="23209" y="48816"/>
                      <a:pt x="23209" y="48812"/>
                      <a:pt x="23212" y="48809"/>
                    </a:cubicBezTo>
                    <a:lnTo>
                      <a:pt x="23219" y="48799"/>
                    </a:lnTo>
                    <a:lnTo>
                      <a:pt x="23215" y="48789"/>
                    </a:lnTo>
                    <a:cubicBezTo>
                      <a:pt x="23204" y="48659"/>
                      <a:pt x="23190" y="48530"/>
                      <a:pt x="23174" y="48402"/>
                    </a:cubicBezTo>
                    <a:lnTo>
                      <a:pt x="23174" y="48402"/>
                    </a:lnTo>
                    <a:cubicBezTo>
                      <a:pt x="23227" y="48516"/>
                      <a:pt x="23284" y="48629"/>
                      <a:pt x="23345" y="48738"/>
                    </a:cubicBezTo>
                    <a:cubicBezTo>
                      <a:pt x="23454" y="48929"/>
                      <a:pt x="23577" y="49109"/>
                      <a:pt x="23730" y="49259"/>
                    </a:cubicBezTo>
                    <a:cubicBezTo>
                      <a:pt x="23751" y="49277"/>
                      <a:pt x="23775" y="49289"/>
                      <a:pt x="23799" y="49297"/>
                    </a:cubicBezTo>
                    <a:lnTo>
                      <a:pt x="23799" y="49297"/>
                    </a:lnTo>
                    <a:cubicBezTo>
                      <a:pt x="23803" y="49306"/>
                      <a:pt x="23808" y="49314"/>
                      <a:pt x="23812" y="49320"/>
                    </a:cubicBezTo>
                    <a:lnTo>
                      <a:pt x="23819" y="49338"/>
                    </a:lnTo>
                    <a:lnTo>
                      <a:pt x="23839" y="49341"/>
                    </a:lnTo>
                    <a:cubicBezTo>
                      <a:pt x="23863" y="49347"/>
                      <a:pt x="23890" y="49351"/>
                      <a:pt x="23921" y="49351"/>
                    </a:cubicBezTo>
                    <a:cubicBezTo>
                      <a:pt x="23969" y="49351"/>
                      <a:pt x="24023" y="49341"/>
                      <a:pt x="24077" y="49327"/>
                    </a:cubicBezTo>
                    <a:cubicBezTo>
                      <a:pt x="24130" y="49314"/>
                      <a:pt x="24185" y="49295"/>
                      <a:pt x="24240" y="49273"/>
                    </a:cubicBezTo>
                    <a:lnTo>
                      <a:pt x="24240" y="49273"/>
                    </a:lnTo>
                    <a:cubicBezTo>
                      <a:pt x="24261" y="49273"/>
                      <a:pt x="24282" y="49272"/>
                      <a:pt x="24306" y="49266"/>
                    </a:cubicBezTo>
                    <a:cubicBezTo>
                      <a:pt x="24546" y="49218"/>
                      <a:pt x="24782" y="49158"/>
                      <a:pt x="25019" y="49086"/>
                    </a:cubicBezTo>
                    <a:lnTo>
                      <a:pt x="25019" y="49086"/>
                    </a:lnTo>
                    <a:cubicBezTo>
                      <a:pt x="25063" y="49368"/>
                      <a:pt x="25132" y="49663"/>
                      <a:pt x="25257" y="49924"/>
                    </a:cubicBezTo>
                    <a:cubicBezTo>
                      <a:pt x="25322" y="50063"/>
                      <a:pt x="25403" y="50190"/>
                      <a:pt x="25509" y="50302"/>
                    </a:cubicBezTo>
                    <a:cubicBezTo>
                      <a:pt x="25611" y="50415"/>
                      <a:pt x="25738" y="50506"/>
                      <a:pt x="25891" y="50571"/>
                    </a:cubicBezTo>
                    <a:cubicBezTo>
                      <a:pt x="26004" y="50623"/>
                      <a:pt x="26130" y="50653"/>
                      <a:pt x="26256" y="50653"/>
                    </a:cubicBezTo>
                    <a:cubicBezTo>
                      <a:pt x="26351" y="50653"/>
                      <a:pt x="26446" y="50636"/>
                      <a:pt x="26531" y="50595"/>
                    </a:cubicBezTo>
                    <a:cubicBezTo>
                      <a:pt x="26617" y="50554"/>
                      <a:pt x="26692" y="50486"/>
                      <a:pt x="26746" y="50394"/>
                    </a:cubicBezTo>
                    <a:cubicBezTo>
                      <a:pt x="26777" y="50343"/>
                      <a:pt x="26794" y="50288"/>
                      <a:pt x="26808" y="50231"/>
                    </a:cubicBezTo>
                    <a:cubicBezTo>
                      <a:pt x="26822" y="50176"/>
                      <a:pt x="26825" y="50121"/>
                      <a:pt x="26825" y="50063"/>
                    </a:cubicBezTo>
                    <a:cubicBezTo>
                      <a:pt x="26825" y="50040"/>
                      <a:pt x="26824" y="50016"/>
                      <a:pt x="26823" y="49993"/>
                    </a:cubicBezTo>
                    <a:lnTo>
                      <a:pt x="26823" y="49993"/>
                    </a:lnTo>
                    <a:cubicBezTo>
                      <a:pt x="27050" y="50161"/>
                      <a:pt x="27328" y="50322"/>
                      <a:pt x="27622" y="50448"/>
                    </a:cubicBezTo>
                    <a:cubicBezTo>
                      <a:pt x="27946" y="50585"/>
                      <a:pt x="28294" y="50676"/>
                      <a:pt x="28617" y="50676"/>
                    </a:cubicBezTo>
                    <a:cubicBezTo>
                      <a:pt x="28808" y="50676"/>
                      <a:pt x="28992" y="50643"/>
                      <a:pt x="29156" y="50568"/>
                    </a:cubicBezTo>
                    <a:cubicBezTo>
                      <a:pt x="29319" y="50489"/>
                      <a:pt x="29463" y="50370"/>
                      <a:pt x="29568" y="50200"/>
                    </a:cubicBezTo>
                    <a:cubicBezTo>
                      <a:pt x="29647" y="50080"/>
                      <a:pt x="29677" y="49968"/>
                      <a:pt x="29677" y="49866"/>
                    </a:cubicBezTo>
                    <a:cubicBezTo>
                      <a:pt x="29677" y="49777"/>
                      <a:pt x="29656" y="49695"/>
                      <a:pt x="29616" y="49624"/>
                    </a:cubicBezTo>
                    <a:cubicBezTo>
                      <a:pt x="29557" y="49515"/>
                      <a:pt x="29466" y="49419"/>
                      <a:pt x="29364" y="49331"/>
                    </a:cubicBezTo>
                    <a:cubicBezTo>
                      <a:pt x="29261" y="49245"/>
                      <a:pt x="29149" y="49171"/>
                      <a:pt x="29046" y="49099"/>
                    </a:cubicBezTo>
                    <a:cubicBezTo>
                      <a:pt x="28479" y="48712"/>
                      <a:pt x="28056" y="48220"/>
                      <a:pt x="27578" y="47739"/>
                    </a:cubicBezTo>
                    <a:lnTo>
                      <a:pt x="27578" y="47739"/>
                    </a:lnTo>
                    <a:cubicBezTo>
                      <a:pt x="27664" y="47669"/>
                      <a:pt x="27755" y="47583"/>
                      <a:pt x="27830" y="47487"/>
                    </a:cubicBezTo>
                    <a:cubicBezTo>
                      <a:pt x="27871" y="47436"/>
                      <a:pt x="27909" y="47378"/>
                      <a:pt x="27936" y="47317"/>
                    </a:cubicBezTo>
                    <a:cubicBezTo>
                      <a:pt x="27963" y="47255"/>
                      <a:pt x="27976" y="47191"/>
                      <a:pt x="27976" y="47126"/>
                    </a:cubicBezTo>
                    <a:cubicBezTo>
                      <a:pt x="27976" y="47057"/>
                      <a:pt x="27963" y="46989"/>
                      <a:pt x="27926" y="46921"/>
                    </a:cubicBezTo>
                    <a:cubicBezTo>
                      <a:pt x="27026" y="45204"/>
                      <a:pt x="26099" y="43503"/>
                      <a:pt x="25281" y="41745"/>
                    </a:cubicBezTo>
                    <a:cubicBezTo>
                      <a:pt x="24459" y="39969"/>
                      <a:pt x="23720" y="38159"/>
                      <a:pt x="22929" y="36370"/>
                    </a:cubicBezTo>
                    <a:cubicBezTo>
                      <a:pt x="22528" y="35457"/>
                      <a:pt x="22114" y="34551"/>
                      <a:pt x="21669" y="33657"/>
                    </a:cubicBezTo>
                    <a:cubicBezTo>
                      <a:pt x="21416" y="33148"/>
                      <a:pt x="21166" y="32611"/>
                      <a:pt x="20868" y="32106"/>
                    </a:cubicBezTo>
                    <a:lnTo>
                      <a:pt x="20868" y="32106"/>
                    </a:lnTo>
                    <a:cubicBezTo>
                      <a:pt x="21208" y="32083"/>
                      <a:pt x="21517" y="32038"/>
                      <a:pt x="21801" y="31971"/>
                    </a:cubicBezTo>
                    <a:cubicBezTo>
                      <a:pt x="22026" y="31916"/>
                      <a:pt x="22292" y="31824"/>
                      <a:pt x="22564" y="31705"/>
                    </a:cubicBezTo>
                    <a:cubicBezTo>
                      <a:pt x="22833" y="31586"/>
                      <a:pt x="23107" y="31434"/>
                      <a:pt x="23351" y="31254"/>
                    </a:cubicBezTo>
                    <a:lnTo>
                      <a:pt x="23351" y="31254"/>
                    </a:lnTo>
                    <a:lnTo>
                      <a:pt x="23352" y="31255"/>
                    </a:lnTo>
                    <a:cubicBezTo>
                      <a:pt x="23550" y="31146"/>
                      <a:pt x="23734" y="31023"/>
                      <a:pt x="23890" y="30870"/>
                    </a:cubicBezTo>
                    <a:cubicBezTo>
                      <a:pt x="24038" y="30725"/>
                      <a:pt x="24159" y="30553"/>
                      <a:pt x="24241" y="30342"/>
                    </a:cubicBezTo>
                    <a:lnTo>
                      <a:pt x="24241" y="30342"/>
                    </a:lnTo>
                    <a:cubicBezTo>
                      <a:pt x="24639" y="30496"/>
                      <a:pt x="25066" y="30573"/>
                      <a:pt x="25506" y="30573"/>
                    </a:cubicBezTo>
                    <a:cubicBezTo>
                      <a:pt x="25932" y="30573"/>
                      <a:pt x="26372" y="30499"/>
                      <a:pt x="26801" y="30351"/>
                    </a:cubicBezTo>
                    <a:cubicBezTo>
                      <a:pt x="27693" y="30049"/>
                      <a:pt x="28601" y="29486"/>
                      <a:pt x="29326" y="28761"/>
                    </a:cubicBezTo>
                    <a:cubicBezTo>
                      <a:pt x="30052" y="28034"/>
                      <a:pt x="30597" y="27141"/>
                      <a:pt x="30771" y="26174"/>
                    </a:cubicBezTo>
                    <a:cubicBezTo>
                      <a:pt x="30781" y="26119"/>
                      <a:pt x="30788" y="26062"/>
                      <a:pt x="30788" y="26003"/>
                    </a:cubicBezTo>
                    <a:cubicBezTo>
                      <a:pt x="30788" y="25949"/>
                      <a:pt x="30784" y="25898"/>
                      <a:pt x="30768" y="25846"/>
                    </a:cubicBezTo>
                    <a:cubicBezTo>
                      <a:pt x="30754" y="25796"/>
                      <a:pt x="30730" y="25747"/>
                      <a:pt x="30693" y="25710"/>
                    </a:cubicBezTo>
                    <a:cubicBezTo>
                      <a:pt x="30676" y="25693"/>
                      <a:pt x="30658" y="25680"/>
                      <a:pt x="30638" y="25669"/>
                    </a:cubicBezTo>
                    <a:cubicBezTo>
                      <a:pt x="30631" y="25662"/>
                      <a:pt x="30621" y="25659"/>
                      <a:pt x="30611" y="25656"/>
                    </a:cubicBezTo>
                    <a:cubicBezTo>
                      <a:pt x="30600" y="25648"/>
                      <a:pt x="30587" y="25648"/>
                      <a:pt x="30573" y="25648"/>
                    </a:cubicBezTo>
                    <a:lnTo>
                      <a:pt x="30559" y="25648"/>
                    </a:lnTo>
                    <a:cubicBezTo>
                      <a:pt x="30543" y="25653"/>
                      <a:pt x="30526" y="25659"/>
                      <a:pt x="30515" y="25666"/>
                    </a:cubicBezTo>
                    <a:cubicBezTo>
                      <a:pt x="30502" y="25676"/>
                      <a:pt x="30495" y="25686"/>
                      <a:pt x="30485" y="25693"/>
                    </a:cubicBezTo>
                    <a:cubicBezTo>
                      <a:pt x="30307" y="25873"/>
                      <a:pt x="30147" y="26071"/>
                      <a:pt x="29977" y="26249"/>
                    </a:cubicBezTo>
                    <a:cubicBezTo>
                      <a:pt x="29803" y="26422"/>
                      <a:pt x="29616" y="26579"/>
                      <a:pt x="29384" y="26678"/>
                    </a:cubicBezTo>
                    <a:cubicBezTo>
                      <a:pt x="29227" y="26746"/>
                      <a:pt x="29074" y="26780"/>
                      <a:pt x="28928" y="26780"/>
                    </a:cubicBezTo>
                    <a:cubicBezTo>
                      <a:pt x="28794" y="26780"/>
                      <a:pt x="28668" y="26753"/>
                      <a:pt x="28542" y="26702"/>
                    </a:cubicBezTo>
                    <a:cubicBezTo>
                      <a:pt x="28396" y="26644"/>
                      <a:pt x="28263" y="26556"/>
                      <a:pt x="28143" y="26446"/>
                    </a:cubicBezTo>
                    <a:cubicBezTo>
                      <a:pt x="27967" y="26290"/>
                      <a:pt x="27819" y="26092"/>
                      <a:pt x="27707" y="25908"/>
                    </a:cubicBezTo>
                    <a:cubicBezTo>
                      <a:pt x="27594" y="25724"/>
                      <a:pt x="27517" y="25550"/>
                      <a:pt x="27469" y="25437"/>
                    </a:cubicBezTo>
                    <a:cubicBezTo>
                      <a:pt x="27108" y="24569"/>
                      <a:pt x="26992" y="23645"/>
                      <a:pt x="26992" y="22704"/>
                    </a:cubicBezTo>
                    <a:cubicBezTo>
                      <a:pt x="26992" y="22279"/>
                      <a:pt x="27015" y="21853"/>
                      <a:pt x="27053" y="21423"/>
                    </a:cubicBezTo>
                    <a:cubicBezTo>
                      <a:pt x="27087" y="20994"/>
                      <a:pt x="27135" y="20564"/>
                      <a:pt x="27182" y="20141"/>
                    </a:cubicBezTo>
                    <a:cubicBezTo>
                      <a:pt x="27199" y="19984"/>
                      <a:pt x="27216" y="19830"/>
                      <a:pt x="27233" y="19673"/>
                    </a:cubicBezTo>
                    <a:lnTo>
                      <a:pt x="27233" y="19673"/>
                    </a:lnTo>
                    <a:cubicBezTo>
                      <a:pt x="27541" y="19037"/>
                      <a:pt x="27725" y="18317"/>
                      <a:pt x="27725" y="17599"/>
                    </a:cubicBezTo>
                    <a:cubicBezTo>
                      <a:pt x="27725" y="17249"/>
                      <a:pt x="27680" y="16897"/>
                      <a:pt x="27581" y="16560"/>
                    </a:cubicBezTo>
                    <a:cubicBezTo>
                      <a:pt x="27535" y="16388"/>
                      <a:pt x="27472" y="16223"/>
                      <a:pt x="27394" y="16066"/>
                    </a:cubicBezTo>
                    <a:lnTo>
                      <a:pt x="27394" y="16066"/>
                    </a:lnTo>
                    <a:lnTo>
                      <a:pt x="27394" y="15803"/>
                    </a:lnTo>
                    <a:lnTo>
                      <a:pt x="27394" y="15544"/>
                    </a:lnTo>
                    <a:cubicBezTo>
                      <a:pt x="27390" y="15524"/>
                      <a:pt x="27390" y="15500"/>
                      <a:pt x="27390" y="15479"/>
                    </a:cubicBezTo>
                    <a:cubicBezTo>
                      <a:pt x="27390" y="15435"/>
                      <a:pt x="27394" y="15391"/>
                      <a:pt x="27394" y="15347"/>
                    </a:cubicBezTo>
                    <a:lnTo>
                      <a:pt x="27394" y="15333"/>
                    </a:lnTo>
                    <a:cubicBezTo>
                      <a:pt x="27407" y="14890"/>
                      <a:pt x="27415" y="14471"/>
                      <a:pt x="27415" y="14065"/>
                    </a:cubicBezTo>
                    <a:cubicBezTo>
                      <a:pt x="27415" y="13332"/>
                      <a:pt x="27390" y="12661"/>
                      <a:pt x="27336" y="12038"/>
                    </a:cubicBezTo>
                    <a:cubicBezTo>
                      <a:pt x="27162" y="9932"/>
                      <a:pt x="26490" y="7934"/>
                      <a:pt x="25397" y="6254"/>
                    </a:cubicBezTo>
                    <a:cubicBezTo>
                      <a:pt x="25233" y="6006"/>
                      <a:pt x="25063" y="5763"/>
                      <a:pt x="24895" y="5532"/>
                    </a:cubicBezTo>
                    <a:cubicBezTo>
                      <a:pt x="23591" y="3692"/>
                      <a:pt x="21907" y="2359"/>
                      <a:pt x="19753" y="1459"/>
                    </a:cubicBezTo>
                    <a:cubicBezTo>
                      <a:pt x="18687" y="1016"/>
                      <a:pt x="17596" y="791"/>
                      <a:pt x="16529" y="791"/>
                    </a:cubicBezTo>
                    <a:cubicBezTo>
                      <a:pt x="15866" y="791"/>
                      <a:pt x="15212" y="877"/>
                      <a:pt x="14576" y="1052"/>
                    </a:cubicBezTo>
                    <a:lnTo>
                      <a:pt x="14576" y="1052"/>
                    </a:lnTo>
                    <a:cubicBezTo>
                      <a:pt x="14715" y="826"/>
                      <a:pt x="14822" y="585"/>
                      <a:pt x="14904" y="324"/>
                    </a:cubicBezTo>
                    <a:cubicBezTo>
                      <a:pt x="14910" y="301"/>
                      <a:pt x="14914" y="273"/>
                      <a:pt x="14914" y="249"/>
                    </a:cubicBezTo>
                    <a:cubicBezTo>
                      <a:pt x="14914" y="188"/>
                      <a:pt x="14890" y="128"/>
                      <a:pt x="14847" y="84"/>
                    </a:cubicBezTo>
                    <a:lnTo>
                      <a:pt x="14847" y="84"/>
                    </a:lnTo>
                    <a:lnTo>
                      <a:pt x="14849" y="82"/>
                    </a:lnTo>
                    <a:cubicBezTo>
                      <a:pt x="14798" y="27"/>
                      <a:pt x="14733" y="0"/>
                      <a:pt x="14662" y="0"/>
                    </a:cubicBezTo>
                    <a:close/>
                  </a:path>
                </a:pathLst>
              </a:custGeom>
              <a:solidFill>
                <a:srgbClr val="303F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1374;p36">
                <a:extLst>
                  <a:ext uri="{FF2B5EF4-FFF2-40B4-BE49-F238E27FC236}">
                    <a16:creationId xmlns:a16="http://schemas.microsoft.com/office/drawing/2014/main" id="{99A92C46-99FE-C02C-23CD-E81223551727}"/>
                  </a:ext>
                </a:extLst>
              </p:cNvPr>
              <p:cNvSpPr/>
              <p:nvPr/>
            </p:nvSpPr>
            <p:spPr>
              <a:xfrm>
                <a:off x="1200824" y="2763109"/>
                <a:ext cx="131698" cy="12569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615" extrusionOk="0">
                    <a:moveTo>
                      <a:pt x="1507" y="1"/>
                    </a:moveTo>
                    <a:cubicBezTo>
                      <a:pt x="1268" y="1"/>
                      <a:pt x="1034" y="77"/>
                      <a:pt x="767" y="124"/>
                    </a:cubicBezTo>
                    <a:cubicBezTo>
                      <a:pt x="744" y="128"/>
                      <a:pt x="716" y="129"/>
                      <a:pt x="684" y="129"/>
                    </a:cubicBezTo>
                    <a:cubicBezTo>
                      <a:pt x="606" y="129"/>
                      <a:pt x="506" y="122"/>
                      <a:pt x="408" y="122"/>
                    </a:cubicBezTo>
                    <a:cubicBezTo>
                      <a:pt x="200" y="122"/>
                      <a:pt x="0" y="155"/>
                      <a:pt x="37" y="359"/>
                    </a:cubicBezTo>
                    <a:cubicBezTo>
                      <a:pt x="78" y="570"/>
                      <a:pt x="382" y="850"/>
                      <a:pt x="589" y="914"/>
                    </a:cubicBezTo>
                    <a:cubicBezTo>
                      <a:pt x="657" y="936"/>
                      <a:pt x="727" y="945"/>
                      <a:pt x="796" y="945"/>
                    </a:cubicBezTo>
                    <a:cubicBezTo>
                      <a:pt x="906" y="945"/>
                      <a:pt x="1017" y="922"/>
                      <a:pt x="1121" y="884"/>
                    </a:cubicBezTo>
                    <a:cubicBezTo>
                      <a:pt x="1224" y="844"/>
                      <a:pt x="1332" y="752"/>
                      <a:pt x="1440" y="752"/>
                    </a:cubicBezTo>
                    <a:cubicBezTo>
                      <a:pt x="1479" y="752"/>
                      <a:pt x="1518" y="764"/>
                      <a:pt x="1557" y="795"/>
                    </a:cubicBezTo>
                    <a:cubicBezTo>
                      <a:pt x="1608" y="836"/>
                      <a:pt x="1635" y="905"/>
                      <a:pt x="1629" y="969"/>
                    </a:cubicBezTo>
                    <a:cubicBezTo>
                      <a:pt x="1629" y="996"/>
                      <a:pt x="1626" y="1024"/>
                      <a:pt x="1629" y="1051"/>
                    </a:cubicBezTo>
                    <a:cubicBezTo>
                      <a:pt x="1646" y="1320"/>
                      <a:pt x="1901" y="1507"/>
                      <a:pt x="2184" y="1511"/>
                    </a:cubicBezTo>
                    <a:cubicBezTo>
                      <a:pt x="2260" y="1515"/>
                      <a:pt x="2300" y="1620"/>
                      <a:pt x="2239" y="1664"/>
                    </a:cubicBezTo>
                    <a:cubicBezTo>
                      <a:pt x="2158" y="1723"/>
                      <a:pt x="2068" y="1748"/>
                      <a:pt x="1980" y="1748"/>
                    </a:cubicBezTo>
                    <a:cubicBezTo>
                      <a:pt x="1872" y="1748"/>
                      <a:pt x="1765" y="1711"/>
                      <a:pt x="1673" y="1651"/>
                    </a:cubicBezTo>
                    <a:lnTo>
                      <a:pt x="1673" y="1651"/>
                    </a:lnTo>
                    <a:cubicBezTo>
                      <a:pt x="1758" y="1944"/>
                      <a:pt x="1843" y="2237"/>
                      <a:pt x="1932" y="2530"/>
                    </a:cubicBezTo>
                    <a:cubicBezTo>
                      <a:pt x="1936" y="2530"/>
                      <a:pt x="1939" y="2530"/>
                      <a:pt x="1943" y="2530"/>
                    </a:cubicBezTo>
                    <a:cubicBezTo>
                      <a:pt x="2016" y="2530"/>
                      <a:pt x="2074" y="2563"/>
                      <a:pt x="2109" y="2615"/>
                    </a:cubicBezTo>
                    <a:cubicBezTo>
                      <a:pt x="2471" y="2138"/>
                      <a:pt x="2699" y="1565"/>
                      <a:pt x="2740" y="959"/>
                    </a:cubicBezTo>
                    <a:cubicBezTo>
                      <a:pt x="2532" y="622"/>
                      <a:pt x="2334" y="288"/>
                      <a:pt x="1950" y="104"/>
                    </a:cubicBezTo>
                    <a:cubicBezTo>
                      <a:pt x="1794" y="28"/>
                      <a:pt x="1650" y="1"/>
                      <a:pt x="1507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1375;p36">
                <a:extLst>
                  <a:ext uri="{FF2B5EF4-FFF2-40B4-BE49-F238E27FC236}">
                    <a16:creationId xmlns:a16="http://schemas.microsoft.com/office/drawing/2014/main" id="{BA746D19-4C46-7F47-BB84-B87C15F6779F}"/>
                  </a:ext>
                </a:extLst>
              </p:cNvPr>
              <p:cNvSpPr/>
              <p:nvPr/>
            </p:nvSpPr>
            <p:spPr>
              <a:xfrm>
                <a:off x="1249610" y="2871734"/>
                <a:ext cx="36722" cy="82047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707" extrusionOk="0">
                    <a:moveTo>
                      <a:pt x="307" y="1"/>
                    </a:moveTo>
                    <a:cubicBezTo>
                      <a:pt x="266" y="35"/>
                      <a:pt x="225" y="69"/>
                      <a:pt x="181" y="100"/>
                    </a:cubicBezTo>
                    <a:cubicBezTo>
                      <a:pt x="126" y="117"/>
                      <a:pt x="76" y="144"/>
                      <a:pt x="31" y="181"/>
                    </a:cubicBezTo>
                    <a:cubicBezTo>
                      <a:pt x="27" y="181"/>
                      <a:pt x="24" y="181"/>
                      <a:pt x="24" y="185"/>
                    </a:cubicBezTo>
                    <a:cubicBezTo>
                      <a:pt x="18" y="188"/>
                      <a:pt x="7" y="195"/>
                      <a:pt x="4" y="202"/>
                    </a:cubicBezTo>
                    <a:lnTo>
                      <a:pt x="0" y="202"/>
                    </a:lnTo>
                    <a:lnTo>
                      <a:pt x="314" y="1214"/>
                    </a:lnTo>
                    <a:cubicBezTo>
                      <a:pt x="362" y="1371"/>
                      <a:pt x="409" y="1531"/>
                      <a:pt x="501" y="1630"/>
                    </a:cubicBezTo>
                    <a:cubicBezTo>
                      <a:pt x="548" y="1679"/>
                      <a:pt x="616" y="1706"/>
                      <a:pt x="659" y="1706"/>
                    </a:cubicBezTo>
                    <a:cubicBezTo>
                      <a:pt x="669" y="1706"/>
                      <a:pt x="678" y="1705"/>
                      <a:pt x="685" y="1701"/>
                    </a:cubicBezTo>
                    <a:cubicBezTo>
                      <a:pt x="751" y="1671"/>
                      <a:pt x="764" y="1473"/>
                      <a:pt x="679" y="1197"/>
                    </a:cubicBezTo>
                    <a:lnTo>
                      <a:pt x="348" y="150"/>
                    </a:lnTo>
                    <a:cubicBezTo>
                      <a:pt x="334" y="103"/>
                      <a:pt x="321" y="52"/>
                      <a:pt x="307" y="1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1376;p36">
                <a:extLst>
                  <a:ext uri="{FF2B5EF4-FFF2-40B4-BE49-F238E27FC236}">
                    <a16:creationId xmlns:a16="http://schemas.microsoft.com/office/drawing/2014/main" id="{EEB54C17-F03D-43AD-7529-2922708AE5B8}"/>
                  </a:ext>
                </a:extLst>
              </p:cNvPr>
              <p:cNvSpPr/>
              <p:nvPr/>
            </p:nvSpPr>
            <p:spPr>
              <a:xfrm>
                <a:off x="1249610" y="2871734"/>
                <a:ext cx="20524" cy="27109"/>
              </a:xfrm>
              <a:custGeom>
                <a:avLst/>
                <a:gdLst/>
                <a:ahLst/>
                <a:cxnLst/>
                <a:rect l="l" t="t" r="r" b="b"/>
                <a:pathLst>
                  <a:path w="427" h="564" extrusionOk="0">
                    <a:moveTo>
                      <a:pt x="307" y="1"/>
                    </a:moveTo>
                    <a:cubicBezTo>
                      <a:pt x="266" y="35"/>
                      <a:pt x="225" y="69"/>
                      <a:pt x="181" y="100"/>
                    </a:cubicBezTo>
                    <a:cubicBezTo>
                      <a:pt x="126" y="117"/>
                      <a:pt x="76" y="144"/>
                      <a:pt x="31" y="181"/>
                    </a:cubicBezTo>
                    <a:cubicBezTo>
                      <a:pt x="27" y="181"/>
                      <a:pt x="24" y="181"/>
                      <a:pt x="24" y="185"/>
                    </a:cubicBezTo>
                    <a:cubicBezTo>
                      <a:pt x="18" y="188"/>
                      <a:pt x="7" y="195"/>
                      <a:pt x="4" y="202"/>
                    </a:cubicBezTo>
                    <a:lnTo>
                      <a:pt x="0" y="202"/>
                    </a:lnTo>
                    <a:lnTo>
                      <a:pt x="113" y="563"/>
                    </a:lnTo>
                    <a:cubicBezTo>
                      <a:pt x="158" y="553"/>
                      <a:pt x="202" y="543"/>
                      <a:pt x="246" y="526"/>
                    </a:cubicBezTo>
                    <a:cubicBezTo>
                      <a:pt x="270" y="515"/>
                      <a:pt x="293" y="502"/>
                      <a:pt x="317" y="488"/>
                    </a:cubicBezTo>
                    <a:cubicBezTo>
                      <a:pt x="351" y="451"/>
                      <a:pt x="386" y="420"/>
                      <a:pt x="427" y="396"/>
                    </a:cubicBezTo>
                    <a:lnTo>
                      <a:pt x="348" y="150"/>
                    </a:lnTo>
                    <a:cubicBezTo>
                      <a:pt x="334" y="103"/>
                      <a:pt x="321" y="52"/>
                      <a:pt x="307" y="1"/>
                    </a:cubicBezTo>
                    <a:close/>
                  </a:path>
                </a:pathLst>
              </a:custGeom>
              <a:solidFill>
                <a:srgbClr val="9A9E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1377;p36">
                <a:extLst>
                  <a:ext uri="{FF2B5EF4-FFF2-40B4-BE49-F238E27FC236}">
                    <a16:creationId xmlns:a16="http://schemas.microsoft.com/office/drawing/2014/main" id="{1AA2A77E-B812-0620-E1A7-7A2AFE155AA6}"/>
                  </a:ext>
                </a:extLst>
              </p:cNvPr>
              <p:cNvSpPr/>
              <p:nvPr/>
            </p:nvSpPr>
            <p:spPr>
              <a:xfrm>
                <a:off x="1168525" y="2784113"/>
                <a:ext cx="96995" cy="8296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726" extrusionOk="0">
                    <a:moveTo>
                      <a:pt x="324" y="1"/>
                    </a:moveTo>
                    <a:lnTo>
                      <a:pt x="324" y="1"/>
                    </a:lnTo>
                    <a:cubicBezTo>
                      <a:pt x="0" y="307"/>
                      <a:pt x="413" y="1173"/>
                      <a:pt x="648" y="1438"/>
                    </a:cubicBezTo>
                    <a:cubicBezTo>
                      <a:pt x="827" y="1640"/>
                      <a:pt x="1034" y="1725"/>
                      <a:pt x="1229" y="1725"/>
                    </a:cubicBezTo>
                    <a:cubicBezTo>
                      <a:pt x="1650" y="1725"/>
                      <a:pt x="2018" y="1329"/>
                      <a:pt x="1950" y="836"/>
                    </a:cubicBezTo>
                    <a:lnTo>
                      <a:pt x="1950" y="836"/>
                    </a:lnTo>
                    <a:cubicBezTo>
                      <a:pt x="1794" y="893"/>
                      <a:pt x="1630" y="922"/>
                      <a:pt x="1469" y="922"/>
                    </a:cubicBezTo>
                    <a:cubicBezTo>
                      <a:pt x="1160" y="922"/>
                      <a:pt x="858" y="813"/>
                      <a:pt x="627" y="580"/>
                    </a:cubicBezTo>
                    <a:cubicBezTo>
                      <a:pt x="508" y="454"/>
                      <a:pt x="382" y="232"/>
                      <a:pt x="324" y="1"/>
                    </a:cubicBezTo>
                    <a:close/>
                  </a:path>
                </a:pathLst>
              </a:custGeom>
              <a:solidFill>
                <a:srgbClr val="E6CE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1378;p36">
                <a:extLst>
                  <a:ext uri="{FF2B5EF4-FFF2-40B4-BE49-F238E27FC236}">
                    <a16:creationId xmlns:a16="http://schemas.microsoft.com/office/drawing/2014/main" id="{DFB987F1-45E2-A32C-4AB6-0CD7DC12C537}"/>
                  </a:ext>
                </a:extLst>
              </p:cNvPr>
              <p:cNvSpPr/>
              <p:nvPr/>
            </p:nvSpPr>
            <p:spPr>
              <a:xfrm>
                <a:off x="2181772" y="1931120"/>
                <a:ext cx="39077" cy="62869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308" extrusionOk="0">
                    <a:moveTo>
                      <a:pt x="155" y="1"/>
                    </a:moveTo>
                    <a:cubicBezTo>
                      <a:pt x="110" y="1"/>
                      <a:pt x="65" y="2"/>
                      <a:pt x="21" y="6"/>
                    </a:cubicBezTo>
                    <a:cubicBezTo>
                      <a:pt x="15" y="13"/>
                      <a:pt x="8" y="16"/>
                      <a:pt x="1" y="19"/>
                    </a:cubicBezTo>
                    <a:cubicBezTo>
                      <a:pt x="59" y="350"/>
                      <a:pt x="96" y="684"/>
                      <a:pt x="131" y="1021"/>
                    </a:cubicBezTo>
                    <a:cubicBezTo>
                      <a:pt x="199" y="1028"/>
                      <a:pt x="267" y="1039"/>
                      <a:pt x="325" y="1056"/>
                    </a:cubicBezTo>
                    <a:cubicBezTo>
                      <a:pt x="502" y="1106"/>
                      <a:pt x="666" y="1195"/>
                      <a:pt x="812" y="1308"/>
                    </a:cubicBezTo>
                    <a:cubicBezTo>
                      <a:pt x="761" y="1174"/>
                      <a:pt x="707" y="1045"/>
                      <a:pt x="655" y="913"/>
                    </a:cubicBezTo>
                    <a:cubicBezTo>
                      <a:pt x="536" y="612"/>
                      <a:pt x="475" y="333"/>
                      <a:pt x="567" y="43"/>
                    </a:cubicBezTo>
                    <a:cubicBezTo>
                      <a:pt x="427" y="15"/>
                      <a:pt x="288" y="1"/>
                      <a:pt x="155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1379;p36">
                <a:extLst>
                  <a:ext uri="{FF2B5EF4-FFF2-40B4-BE49-F238E27FC236}">
                    <a16:creationId xmlns:a16="http://schemas.microsoft.com/office/drawing/2014/main" id="{1FA4B530-7448-00EB-033C-F7033B0A4B8B}"/>
                  </a:ext>
                </a:extLst>
              </p:cNvPr>
              <p:cNvSpPr/>
              <p:nvPr/>
            </p:nvSpPr>
            <p:spPr>
              <a:xfrm>
                <a:off x="1696129" y="2648188"/>
                <a:ext cx="129151" cy="39846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829" extrusionOk="0">
                    <a:moveTo>
                      <a:pt x="2679" y="0"/>
                    </a:moveTo>
                    <a:cubicBezTo>
                      <a:pt x="1841" y="198"/>
                      <a:pt x="994" y="294"/>
                      <a:pt x="128" y="294"/>
                    </a:cubicBezTo>
                    <a:cubicBezTo>
                      <a:pt x="85" y="294"/>
                      <a:pt x="43" y="294"/>
                      <a:pt x="0" y="293"/>
                    </a:cubicBezTo>
                    <a:lnTo>
                      <a:pt x="0" y="293"/>
                    </a:lnTo>
                    <a:cubicBezTo>
                      <a:pt x="0" y="412"/>
                      <a:pt x="4" y="535"/>
                      <a:pt x="8" y="658"/>
                    </a:cubicBezTo>
                    <a:cubicBezTo>
                      <a:pt x="41" y="671"/>
                      <a:pt x="76" y="682"/>
                      <a:pt x="110" y="691"/>
                    </a:cubicBezTo>
                    <a:cubicBezTo>
                      <a:pt x="425" y="787"/>
                      <a:pt x="735" y="829"/>
                      <a:pt x="1058" y="829"/>
                    </a:cubicBezTo>
                    <a:cubicBezTo>
                      <a:pt x="1117" y="829"/>
                      <a:pt x="1175" y="827"/>
                      <a:pt x="1235" y="825"/>
                    </a:cubicBezTo>
                    <a:cubicBezTo>
                      <a:pt x="1616" y="808"/>
                      <a:pt x="1994" y="746"/>
                      <a:pt x="2355" y="617"/>
                    </a:cubicBezTo>
                    <a:cubicBezTo>
                      <a:pt x="2471" y="576"/>
                      <a:pt x="2577" y="525"/>
                      <a:pt x="2679" y="480"/>
                    </a:cubicBezTo>
                    <a:cubicBezTo>
                      <a:pt x="2682" y="375"/>
                      <a:pt x="2686" y="273"/>
                      <a:pt x="2682" y="167"/>
                    </a:cubicBezTo>
                    <a:cubicBezTo>
                      <a:pt x="2682" y="109"/>
                      <a:pt x="2682" y="54"/>
                      <a:pt x="2679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1380;p36">
                <a:extLst>
                  <a:ext uri="{FF2B5EF4-FFF2-40B4-BE49-F238E27FC236}">
                    <a16:creationId xmlns:a16="http://schemas.microsoft.com/office/drawing/2014/main" id="{1A9C5D2D-7880-E1DC-844F-7CCCE2D76577}"/>
                  </a:ext>
                </a:extLst>
              </p:cNvPr>
              <p:cNvSpPr/>
              <p:nvPr/>
            </p:nvSpPr>
            <p:spPr>
              <a:xfrm>
                <a:off x="1206352" y="2784690"/>
                <a:ext cx="119297" cy="104109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166" extrusionOk="0">
                    <a:moveTo>
                      <a:pt x="1402" y="0"/>
                    </a:moveTo>
                    <a:cubicBezTo>
                      <a:pt x="1135" y="0"/>
                      <a:pt x="670" y="121"/>
                      <a:pt x="302" y="121"/>
                    </a:cubicBezTo>
                    <a:cubicBezTo>
                      <a:pt x="190" y="121"/>
                      <a:pt x="87" y="109"/>
                      <a:pt x="1" y="80"/>
                    </a:cubicBezTo>
                    <a:lnTo>
                      <a:pt x="1" y="80"/>
                    </a:lnTo>
                    <a:cubicBezTo>
                      <a:pt x="113" y="251"/>
                      <a:pt x="317" y="415"/>
                      <a:pt x="474" y="465"/>
                    </a:cubicBezTo>
                    <a:cubicBezTo>
                      <a:pt x="542" y="487"/>
                      <a:pt x="612" y="496"/>
                      <a:pt x="681" y="496"/>
                    </a:cubicBezTo>
                    <a:cubicBezTo>
                      <a:pt x="791" y="496"/>
                      <a:pt x="902" y="473"/>
                      <a:pt x="1006" y="435"/>
                    </a:cubicBezTo>
                    <a:cubicBezTo>
                      <a:pt x="1109" y="395"/>
                      <a:pt x="1217" y="303"/>
                      <a:pt x="1325" y="303"/>
                    </a:cubicBezTo>
                    <a:cubicBezTo>
                      <a:pt x="1364" y="303"/>
                      <a:pt x="1403" y="315"/>
                      <a:pt x="1442" y="346"/>
                    </a:cubicBezTo>
                    <a:cubicBezTo>
                      <a:pt x="1493" y="387"/>
                      <a:pt x="1520" y="456"/>
                      <a:pt x="1514" y="520"/>
                    </a:cubicBezTo>
                    <a:cubicBezTo>
                      <a:pt x="1514" y="547"/>
                      <a:pt x="1511" y="575"/>
                      <a:pt x="1514" y="602"/>
                    </a:cubicBezTo>
                    <a:cubicBezTo>
                      <a:pt x="1531" y="871"/>
                      <a:pt x="1786" y="1058"/>
                      <a:pt x="2069" y="1062"/>
                    </a:cubicBezTo>
                    <a:cubicBezTo>
                      <a:pt x="2145" y="1066"/>
                      <a:pt x="2185" y="1171"/>
                      <a:pt x="2124" y="1215"/>
                    </a:cubicBezTo>
                    <a:cubicBezTo>
                      <a:pt x="2043" y="1274"/>
                      <a:pt x="1953" y="1299"/>
                      <a:pt x="1865" y="1299"/>
                    </a:cubicBezTo>
                    <a:cubicBezTo>
                      <a:pt x="1757" y="1299"/>
                      <a:pt x="1650" y="1262"/>
                      <a:pt x="1558" y="1202"/>
                    </a:cubicBezTo>
                    <a:lnTo>
                      <a:pt x="1558" y="1202"/>
                    </a:lnTo>
                    <a:cubicBezTo>
                      <a:pt x="1643" y="1495"/>
                      <a:pt x="1728" y="1788"/>
                      <a:pt x="1817" y="2081"/>
                    </a:cubicBezTo>
                    <a:cubicBezTo>
                      <a:pt x="1821" y="2081"/>
                      <a:pt x="1824" y="2081"/>
                      <a:pt x="1828" y="2081"/>
                    </a:cubicBezTo>
                    <a:cubicBezTo>
                      <a:pt x="1901" y="2081"/>
                      <a:pt x="1959" y="2114"/>
                      <a:pt x="1994" y="2166"/>
                    </a:cubicBezTo>
                    <a:cubicBezTo>
                      <a:pt x="2206" y="1887"/>
                      <a:pt x="2369" y="1570"/>
                      <a:pt x="2482" y="1236"/>
                    </a:cubicBezTo>
                    <a:cubicBezTo>
                      <a:pt x="2444" y="1209"/>
                      <a:pt x="2410" y="1181"/>
                      <a:pt x="2376" y="1151"/>
                    </a:cubicBezTo>
                    <a:cubicBezTo>
                      <a:pt x="2192" y="984"/>
                      <a:pt x="2052" y="762"/>
                      <a:pt x="1920" y="558"/>
                    </a:cubicBezTo>
                    <a:cubicBezTo>
                      <a:pt x="1827" y="418"/>
                      <a:pt x="1712" y="94"/>
                      <a:pt x="1552" y="23"/>
                    </a:cubicBezTo>
                    <a:cubicBezTo>
                      <a:pt x="1515" y="7"/>
                      <a:pt x="1464" y="0"/>
                      <a:pt x="1402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1381;p36">
                <a:extLst>
                  <a:ext uri="{FF2B5EF4-FFF2-40B4-BE49-F238E27FC236}">
                    <a16:creationId xmlns:a16="http://schemas.microsoft.com/office/drawing/2014/main" id="{410F158C-4417-1686-5D5C-9C4462D9237D}"/>
                  </a:ext>
                </a:extLst>
              </p:cNvPr>
              <p:cNvSpPr/>
              <p:nvPr/>
            </p:nvSpPr>
            <p:spPr>
              <a:xfrm>
                <a:off x="1237497" y="2824247"/>
                <a:ext cx="27397" cy="40807"/>
              </a:xfrm>
              <a:custGeom>
                <a:avLst/>
                <a:gdLst/>
                <a:ahLst/>
                <a:cxnLst/>
                <a:rect l="l" t="t" r="r" b="b"/>
                <a:pathLst>
                  <a:path w="570" h="849" extrusionOk="0">
                    <a:moveTo>
                      <a:pt x="515" y="1"/>
                    </a:moveTo>
                    <a:cubicBezTo>
                      <a:pt x="357" y="59"/>
                      <a:pt x="190" y="86"/>
                      <a:pt x="28" y="86"/>
                    </a:cubicBezTo>
                    <a:cubicBezTo>
                      <a:pt x="19" y="86"/>
                      <a:pt x="10" y="86"/>
                      <a:pt x="1" y="86"/>
                    </a:cubicBezTo>
                    <a:lnTo>
                      <a:pt x="1" y="86"/>
                    </a:lnTo>
                    <a:cubicBezTo>
                      <a:pt x="89" y="317"/>
                      <a:pt x="89" y="600"/>
                      <a:pt x="14" y="849"/>
                    </a:cubicBezTo>
                    <a:cubicBezTo>
                      <a:pt x="334" y="740"/>
                      <a:pt x="569" y="402"/>
                      <a:pt x="515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1382;p36">
                <a:extLst>
                  <a:ext uri="{FF2B5EF4-FFF2-40B4-BE49-F238E27FC236}">
                    <a16:creationId xmlns:a16="http://schemas.microsoft.com/office/drawing/2014/main" id="{5EAFF02C-B87A-30AB-3E46-850220080C34}"/>
                  </a:ext>
                </a:extLst>
              </p:cNvPr>
              <p:cNvSpPr/>
              <p:nvPr/>
            </p:nvSpPr>
            <p:spPr>
              <a:xfrm>
                <a:off x="2205228" y="3508583"/>
                <a:ext cx="97668" cy="65080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354" extrusionOk="0">
                    <a:moveTo>
                      <a:pt x="1759" y="1"/>
                    </a:moveTo>
                    <a:cubicBezTo>
                      <a:pt x="1626" y="89"/>
                      <a:pt x="1496" y="168"/>
                      <a:pt x="1387" y="236"/>
                    </a:cubicBezTo>
                    <a:cubicBezTo>
                      <a:pt x="951" y="512"/>
                      <a:pt x="484" y="744"/>
                      <a:pt x="0" y="928"/>
                    </a:cubicBezTo>
                    <a:cubicBezTo>
                      <a:pt x="24" y="1064"/>
                      <a:pt x="55" y="1211"/>
                      <a:pt x="93" y="1354"/>
                    </a:cubicBezTo>
                    <a:cubicBezTo>
                      <a:pt x="412" y="1265"/>
                      <a:pt x="730" y="1170"/>
                      <a:pt x="1043" y="1067"/>
                    </a:cubicBezTo>
                    <a:cubicBezTo>
                      <a:pt x="1387" y="877"/>
                      <a:pt x="1725" y="676"/>
                      <a:pt x="2032" y="430"/>
                    </a:cubicBezTo>
                    <a:cubicBezTo>
                      <a:pt x="1930" y="294"/>
                      <a:pt x="1837" y="151"/>
                      <a:pt x="1759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1383;p36">
                <a:extLst>
                  <a:ext uri="{FF2B5EF4-FFF2-40B4-BE49-F238E27FC236}">
                    <a16:creationId xmlns:a16="http://schemas.microsoft.com/office/drawing/2014/main" id="{CB958268-9906-F721-9BF1-0760D1A3C4A8}"/>
                  </a:ext>
                </a:extLst>
              </p:cNvPr>
              <p:cNvSpPr/>
              <p:nvPr/>
            </p:nvSpPr>
            <p:spPr>
              <a:xfrm>
                <a:off x="1907420" y="3815087"/>
                <a:ext cx="99495" cy="46911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976" extrusionOk="0">
                    <a:moveTo>
                      <a:pt x="1964" y="0"/>
                    </a:moveTo>
                    <a:cubicBezTo>
                      <a:pt x="1312" y="130"/>
                      <a:pt x="658" y="235"/>
                      <a:pt x="1" y="310"/>
                    </a:cubicBezTo>
                    <a:cubicBezTo>
                      <a:pt x="8" y="345"/>
                      <a:pt x="14" y="375"/>
                      <a:pt x="18" y="395"/>
                    </a:cubicBezTo>
                    <a:lnTo>
                      <a:pt x="18" y="413"/>
                    </a:lnTo>
                    <a:cubicBezTo>
                      <a:pt x="52" y="587"/>
                      <a:pt x="90" y="777"/>
                      <a:pt x="131" y="975"/>
                    </a:cubicBezTo>
                    <a:cubicBezTo>
                      <a:pt x="156" y="976"/>
                      <a:pt x="181" y="976"/>
                      <a:pt x="207" y="976"/>
                    </a:cubicBezTo>
                    <a:cubicBezTo>
                      <a:pt x="340" y="976"/>
                      <a:pt x="473" y="969"/>
                      <a:pt x="607" y="958"/>
                    </a:cubicBezTo>
                    <a:cubicBezTo>
                      <a:pt x="1098" y="859"/>
                      <a:pt x="1586" y="750"/>
                      <a:pt x="2069" y="631"/>
                    </a:cubicBezTo>
                    <a:cubicBezTo>
                      <a:pt x="2069" y="620"/>
                      <a:pt x="2066" y="607"/>
                      <a:pt x="2066" y="593"/>
                    </a:cubicBezTo>
                    <a:cubicBezTo>
                      <a:pt x="2045" y="460"/>
                      <a:pt x="2022" y="321"/>
                      <a:pt x="1995" y="174"/>
                    </a:cubicBezTo>
                    <a:cubicBezTo>
                      <a:pt x="1984" y="116"/>
                      <a:pt x="1974" y="58"/>
                      <a:pt x="1964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384;p36">
                <a:extLst>
                  <a:ext uri="{FF2B5EF4-FFF2-40B4-BE49-F238E27FC236}">
                    <a16:creationId xmlns:a16="http://schemas.microsoft.com/office/drawing/2014/main" id="{296F0609-7A06-F5D1-CED9-02B107644922}"/>
                  </a:ext>
                </a:extLst>
              </p:cNvPr>
              <p:cNvSpPr/>
              <p:nvPr/>
            </p:nvSpPr>
            <p:spPr>
              <a:xfrm>
                <a:off x="1647151" y="3831765"/>
                <a:ext cx="97332" cy="37587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78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41"/>
                      <a:pt x="25" y="273"/>
                      <a:pt x="41" y="399"/>
                    </a:cubicBezTo>
                    <a:cubicBezTo>
                      <a:pt x="55" y="495"/>
                      <a:pt x="66" y="591"/>
                      <a:pt x="79" y="682"/>
                    </a:cubicBezTo>
                    <a:cubicBezTo>
                      <a:pt x="232" y="717"/>
                      <a:pt x="385" y="747"/>
                      <a:pt x="542" y="781"/>
                    </a:cubicBezTo>
                    <a:cubicBezTo>
                      <a:pt x="757" y="781"/>
                      <a:pt x="975" y="771"/>
                      <a:pt x="1186" y="754"/>
                    </a:cubicBezTo>
                    <a:cubicBezTo>
                      <a:pt x="1415" y="734"/>
                      <a:pt x="1715" y="662"/>
                      <a:pt x="2024" y="604"/>
                    </a:cubicBezTo>
                    <a:cubicBezTo>
                      <a:pt x="2018" y="437"/>
                      <a:pt x="2011" y="277"/>
                      <a:pt x="1998" y="127"/>
                    </a:cubicBezTo>
                    <a:cubicBezTo>
                      <a:pt x="1333" y="110"/>
                      <a:pt x="665" y="69"/>
                      <a:pt x="0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385;p36">
                <a:extLst>
                  <a:ext uri="{FF2B5EF4-FFF2-40B4-BE49-F238E27FC236}">
                    <a16:creationId xmlns:a16="http://schemas.microsoft.com/office/drawing/2014/main" id="{AFA9322C-7BB8-C26B-67FA-A9C23CB54E4A}"/>
                  </a:ext>
                </a:extLst>
              </p:cNvPr>
              <p:cNvSpPr/>
              <p:nvPr/>
            </p:nvSpPr>
            <p:spPr>
              <a:xfrm>
                <a:off x="2189318" y="1995238"/>
                <a:ext cx="58063" cy="17793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702" extrusionOk="0">
                    <a:moveTo>
                      <a:pt x="1" y="1"/>
                    </a:moveTo>
                    <a:cubicBezTo>
                      <a:pt x="48" y="614"/>
                      <a:pt x="79" y="1227"/>
                      <a:pt x="141" y="1831"/>
                    </a:cubicBezTo>
                    <a:cubicBezTo>
                      <a:pt x="205" y="2454"/>
                      <a:pt x="280" y="3078"/>
                      <a:pt x="362" y="3702"/>
                    </a:cubicBezTo>
                    <a:cubicBezTo>
                      <a:pt x="927" y="2935"/>
                      <a:pt x="1207" y="2042"/>
                      <a:pt x="999" y="1047"/>
                    </a:cubicBezTo>
                    <a:cubicBezTo>
                      <a:pt x="989" y="1006"/>
                      <a:pt x="979" y="965"/>
                      <a:pt x="972" y="924"/>
                    </a:cubicBezTo>
                    <a:cubicBezTo>
                      <a:pt x="822" y="482"/>
                      <a:pt x="539" y="100"/>
                      <a:pt x="42" y="8"/>
                    </a:cubicBezTo>
                    <a:cubicBezTo>
                      <a:pt x="28" y="4"/>
                      <a:pt x="15" y="4"/>
                      <a:pt x="1" y="1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386;p36">
                <a:extLst>
                  <a:ext uri="{FF2B5EF4-FFF2-40B4-BE49-F238E27FC236}">
                    <a16:creationId xmlns:a16="http://schemas.microsoft.com/office/drawing/2014/main" id="{E63BEF4F-0F3A-341C-A38B-80766241DA8E}"/>
                  </a:ext>
                </a:extLst>
              </p:cNvPr>
              <p:cNvSpPr/>
              <p:nvPr/>
            </p:nvSpPr>
            <p:spPr>
              <a:xfrm>
                <a:off x="1144925" y="2062239"/>
                <a:ext cx="78875" cy="233788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4864" extrusionOk="0">
                    <a:moveTo>
                      <a:pt x="805" y="0"/>
                    </a:moveTo>
                    <a:cubicBezTo>
                      <a:pt x="710" y="25"/>
                      <a:pt x="618" y="58"/>
                      <a:pt x="522" y="99"/>
                    </a:cubicBezTo>
                    <a:cubicBezTo>
                      <a:pt x="539" y="175"/>
                      <a:pt x="536" y="253"/>
                      <a:pt x="508" y="327"/>
                    </a:cubicBezTo>
                    <a:cubicBezTo>
                      <a:pt x="655" y="975"/>
                      <a:pt x="148" y="1640"/>
                      <a:pt x="157" y="2335"/>
                    </a:cubicBezTo>
                    <a:cubicBezTo>
                      <a:pt x="175" y="3306"/>
                      <a:pt x="952" y="4151"/>
                      <a:pt x="1640" y="4864"/>
                    </a:cubicBezTo>
                    <a:cubicBezTo>
                      <a:pt x="1510" y="4101"/>
                      <a:pt x="1378" y="3341"/>
                      <a:pt x="1241" y="2577"/>
                    </a:cubicBezTo>
                    <a:cubicBezTo>
                      <a:pt x="1170" y="2182"/>
                      <a:pt x="1081" y="1773"/>
                      <a:pt x="1002" y="1364"/>
                    </a:cubicBezTo>
                    <a:cubicBezTo>
                      <a:pt x="508" y="1667"/>
                      <a:pt x="403" y="2267"/>
                      <a:pt x="450" y="2816"/>
                    </a:cubicBezTo>
                    <a:cubicBezTo>
                      <a:pt x="455" y="2851"/>
                      <a:pt x="424" y="2873"/>
                      <a:pt x="393" y="2873"/>
                    </a:cubicBezTo>
                    <a:cubicBezTo>
                      <a:pt x="374" y="2873"/>
                      <a:pt x="355" y="2865"/>
                      <a:pt x="345" y="2847"/>
                    </a:cubicBezTo>
                    <a:cubicBezTo>
                      <a:pt x="0" y="2226"/>
                      <a:pt x="321" y="1415"/>
                      <a:pt x="914" y="1064"/>
                    </a:cubicBezTo>
                    <a:cubicBezTo>
                      <a:pt x="921" y="1057"/>
                      <a:pt x="931" y="1054"/>
                      <a:pt x="941" y="1051"/>
                    </a:cubicBezTo>
                    <a:cubicBezTo>
                      <a:pt x="880" y="700"/>
                      <a:pt x="829" y="348"/>
                      <a:pt x="805" y="0"/>
                    </a:cubicBezTo>
                    <a:close/>
                  </a:path>
                </a:pathLst>
              </a:custGeom>
              <a:solidFill>
                <a:srgbClr val="C8A1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387;p36">
                <a:extLst>
                  <a:ext uri="{FF2B5EF4-FFF2-40B4-BE49-F238E27FC236}">
                    <a16:creationId xmlns:a16="http://schemas.microsoft.com/office/drawing/2014/main" id="{E6469AF1-9D9C-2198-89F4-53F9EEAE7BB7}"/>
                  </a:ext>
                </a:extLst>
              </p:cNvPr>
              <p:cNvSpPr/>
              <p:nvPr/>
            </p:nvSpPr>
            <p:spPr>
              <a:xfrm>
                <a:off x="1167227" y="2610025"/>
                <a:ext cx="58159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894" extrusionOk="0">
                    <a:moveTo>
                      <a:pt x="300" y="0"/>
                    </a:moveTo>
                    <a:cubicBezTo>
                      <a:pt x="201" y="30"/>
                      <a:pt x="99" y="58"/>
                      <a:pt x="0" y="82"/>
                    </a:cubicBezTo>
                    <a:cubicBezTo>
                      <a:pt x="225" y="807"/>
                      <a:pt x="450" y="1534"/>
                      <a:pt x="672" y="2259"/>
                    </a:cubicBezTo>
                    <a:lnTo>
                      <a:pt x="865" y="2890"/>
                    </a:lnTo>
                    <a:cubicBezTo>
                      <a:pt x="985" y="2890"/>
                      <a:pt x="1098" y="2893"/>
                      <a:pt x="1210" y="2893"/>
                    </a:cubicBezTo>
                    <a:cubicBezTo>
                      <a:pt x="906" y="1929"/>
                      <a:pt x="600" y="964"/>
                      <a:pt x="300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1388;p36">
                <a:extLst>
                  <a:ext uri="{FF2B5EF4-FFF2-40B4-BE49-F238E27FC236}">
                    <a16:creationId xmlns:a16="http://schemas.microsoft.com/office/drawing/2014/main" id="{5FEB41EB-A2FE-DDE3-54FF-82B729AF9AA3}"/>
                  </a:ext>
                </a:extLst>
              </p:cNvPr>
              <p:cNvSpPr/>
              <p:nvPr/>
            </p:nvSpPr>
            <p:spPr>
              <a:xfrm>
                <a:off x="1100898" y="2423152"/>
                <a:ext cx="109925" cy="8618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793" extrusionOk="0">
                    <a:moveTo>
                      <a:pt x="1542" y="0"/>
                    </a:moveTo>
                    <a:cubicBezTo>
                      <a:pt x="1459" y="0"/>
                      <a:pt x="1375" y="14"/>
                      <a:pt x="1292" y="44"/>
                    </a:cubicBezTo>
                    <a:cubicBezTo>
                      <a:pt x="1278" y="47"/>
                      <a:pt x="1281" y="47"/>
                      <a:pt x="1289" y="47"/>
                    </a:cubicBezTo>
                    <a:lnTo>
                      <a:pt x="1284" y="47"/>
                    </a:lnTo>
                    <a:cubicBezTo>
                      <a:pt x="1223" y="54"/>
                      <a:pt x="1166" y="71"/>
                      <a:pt x="1111" y="95"/>
                    </a:cubicBezTo>
                    <a:lnTo>
                      <a:pt x="331" y="313"/>
                    </a:lnTo>
                    <a:cubicBezTo>
                      <a:pt x="123" y="371"/>
                      <a:pt x="0" y="585"/>
                      <a:pt x="58" y="793"/>
                    </a:cubicBezTo>
                    <a:lnTo>
                      <a:pt x="259" y="1506"/>
                    </a:lnTo>
                    <a:cubicBezTo>
                      <a:pt x="307" y="1679"/>
                      <a:pt x="465" y="1793"/>
                      <a:pt x="636" y="1793"/>
                    </a:cubicBezTo>
                    <a:cubicBezTo>
                      <a:pt x="670" y="1793"/>
                      <a:pt x="705" y="1788"/>
                      <a:pt x="740" y="1779"/>
                    </a:cubicBezTo>
                    <a:cubicBezTo>
                      <a:pt x="1026" y="1697"/>
                      <a:pt x="1435" y="1625"/>
                      <a:pt x="1759" y="1468"/>
                    </a:cubicBezTo>
                    <a:cubicBezTo>
                      <a:pt x="2058" y="1321"/>
                      <a:pt x="2286" y="1100"/>
                      <a:pt x="2280" y="728"/>
                    </a:cubicBezTo>
                    <a:cubicBezTo>
                      <a:pt x="2274" y="300"/>
                      <a:pt x="1925" y="0"/>
                      <a:pt x="1542" y="0"/>
                    </a:cubicBezTo>
                    <a:close/>
                  </a:path>
                </a:pathLst>
              </a:custGeom>
              <a:solidFill>
                <a:srgbClr val="CFD1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389;p36">
                <a:extLst>
                  <a:ext uri="{FF2B5EF4-FFF2-40B4-BE49-F238E27FC236}">
                    <a16:creationId xmlns:a16="http://schemas.microsoft.com/office/drawing/2014/main" id="{855B5F87-E2E2-2F11-C12B-5ACBFE5814DD}"/>
                  </a:ext>
                </a:extLst>
              </p:cNvPr>
              <p:cNvSpPr/>
              <p:nvPr/>
            </p:nvSpPr>
            <p:spPr>
              <a:xfrm>
                <a:off x="1112338" y="2425555"/>
                <a:ext cx="49988" cy="8358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739" extrusionOk="0">
                    <a:moveTo>
                      <a:pt x="1040" y="0"/>
                    </a:moveTo>
                    <a:cubicBezTo>
                      <a:pt x="979" y="7"/>
                      <a:pt x="928" y="24"/>
                      <a:pt x="873" y="45"/>
                    </a:cubicBezTo>
                    <a:lnTo>
                      <a:pt x="453" y="161"/>
                    </a:lnTo>
                    <a:cubicBezTo>
                      <a:pt x="297" y="423"/>
                      <a:pt x="151" y="689"/>
                      <a:pt x="72" y="1013"/>
                    </a:cubicBezTo>
                    <a:cubicBezTo>
                      <a:pt x="41" y="1136"/>
                      <a:pt x="18" y="1262"/>
                      <a:pt x="0" y="1388"/>
                    </a:cubicBezTo>
                    <a:lnTo>
                      <a:pt x="21" y="1456"/>
                    </a:lnTo>
                    <a:cubicBezTo>
                      <a:pt x="65" y="1616"/>
                      <a:pt x="205" y="1725"/>
                      <a:pt x="362" y="1739"/>
                    </a:cubicBezTo>
                    <a:cubicBezTo>
                      <a:pt x="508" y="1125"/>
                      <a:pt x="709" y="529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3E5163C-980D-F03D-880C-95DFB42B3583}"/>
              </a:ext>
            </a:extLst>
          </p:cNvPr>
          <p:cNvSpPr/>
          <p:nvPr/>
        </p:nvSpPr>
        <p:spPr>
          <a:xfrm>
            <a:off x="238460" y="249377"/>
            <a:ext cx="6940543" cy="112539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endParaRPr lang="en-US" sz="40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E6D6A-FAE3-E2CA-C30A-1E7EED09952A}"/>
              </a:ext>
            </a:extLst>
          </p:cNvPr>
          <p:cNvSpPr/>
          <p:nvPr/>
        </p:nvSpPr>
        <p:spPr>
          <a:xfrm>
            <a:off x="-521446" y="1604214"/>
            <a:ext cx="8366470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" sz="19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The Ultimate t</a:t>
            </a:r>
            <a:r>
              <a:rPr lang="en-US" sz="19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transformative game in Pediatric Dental education</a:t>
            </a:r>
            <a:r>
              <a:rPr lang="es" sz="19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!</a:t>
            </a:r>
            <a:endParaRPr lang="en-US" sz="19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Heading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B76AC-9AC8-D952-4861-C663F4EABFC6}"/>
              </a:ext>
            </a:extLst>
          </p:cNvPr>
          <p:cNvSpPr/>
          <p:nvPr/>
        </p:nvSpPr>
        <p:spPr>
          <a:xfrm>
            <a:off x="7359230" y="3845730"/>
            <a:ext cx="2732326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By</a:t>
            </a:r>
          </a:p>
          <a:p>
            <a:r>
              <a:rPr lang="en-US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Dipti </a:t>
            </a:r>
            <a:r>
              <a:rPr lang="en-US" sz="15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Paldhikar</a:t>
            </a:r>
            <a:endParaRPr lang="en-US" sz="1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Heading"/>
            </a:endParaRPr>
          </a:p>
          <a:p>
            <a:r>
              <a:rPr lang="en-US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Divya </a:t>
            </a:r>
            <a:r>
              <a:rPr lang="en-US" sz="15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Mamtora</a:t>
            </a:r>
            <a:endParaRPr lang="en-US" sz="1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Heading"/>
            </a:endParaRPr>
          </a:p>
          <a:p>
            <a:r>
              <a:rPr lang="en-US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Khushbuben Patel</a:t>
            </a:r>
          </a:p>
          <a:p>
            <a:r>
              <a:rPr lang="en-US" sz="15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Saiyida</a:t>
            </a:r>
            <a:r>
              <a:rPr lang="en-US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"/>
              </a:rPr>
              <a:t> Jabeen</a:t>
            </a:r>
            <a:endParaRPr lang="en-US" sz="1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D33CF-3B5D-5679-73B0-9E4784F2EAFD}"/>
              </a:ext>
            </a:extLst>
          </p:cNvPr>
          <p:cNvSpPr txBox="1"/>
          <p:nvPr/>
        </p:nvSpPr>
        <p:spPr>
          <a:xfrm>
            <a:off x="519713" y="237051"/>
            <a:ext cx="65534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"/>
              </a:rPr>
              <a:t>GiggleGums</a:t>
            </a:r>
            <a:endParaRPr lang="en-US" sz="8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Headi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ntal Clinic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Ubuntu Condensed</vt:lpstr>
      <vt:lpstr>Viga</vt:lpstr>
      <vt:lpstr>Khand</vt:lpstr>
      <vt:lpstr>Sitka Heading</vt:lpstr>
      <vt:lpstr>Fira Sans Extra Condensed Medium</vt:lpstr>
      <vt:lpstr>Dental Clinic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CLINIC</dc:title>
  <dc:creator>Khushbu Patel</dc:creator>
  <cp:lastModifiedBy>Khushbuben Patel</cp:lastModifiedBy>
  <cp:revision>1</cp:revision>
  <dcterms:modified xsi:type="dcterms:W3CDTF">2023-11-27T18:58:50Z</dcterms:modified>
</cp:coreProperties>
</file>