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>
        <p:scale>
          <a:sx n="62" d="100"/>
          <a:sy n="62" d="100"/>
        </p:scale>
        <p:origin x="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E400-7FA8-C892-027E-BD2BAB98E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n-US" sz="4800"/>
              <a:t>Health Route</a:t>
            </a:r>
            <a:br>
              <a:rPr lang="en-US" sz="4800"/>
            </a:br>
            <a:r>
              <a:rPr lang="en-US" sz="4800"/>
              <a:t> 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9AA62-6D8B-A1D9-8980-424FDC8DA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663" y="211143"/>
            <a:ext cx="2004745" cy="469879"/>
          </a:xfrm>
        </p:spPr>
        <p:txBody>
          <a:bodyPr anchor="t">
            <a:normAutofit/>
          </a:bodyPr>
          <a:lstStyle/>
          <a:p>
            <a:r>
              <a:rPr lang="en-US" sz="1400" dirty="0"/>
              <a:t>By: Heighley Bodden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C45BC34-D68D-DC79-02EC-6F7A1D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89" b="25989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  <a:noFill/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3732F60-3BA6-6F90-EFC4-07943487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8" name="Slide Number Placeholder 11">
            <a:extLst>
              <a:ext uri="{FF2B5EF4-FFF2-40B4-BE49-F238E27FC236}">
                <a16:creationId xmlns:a16="http://schemas.microsoft.com/office/drawing/2014/main" id="{B4D5C7BD-E851-EBB8-2ED8-12130D3B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780DBF-4894-FB98-79AC-0C716F594714}"/>
              </a:ext>
            </a:extLst>
          </p:cNvPr>
          <p:cNvSpPr txBox="1">
            <a:spLocks/>
          </p:cNvSpPr>
          <p:nvPr/>
        </p:nvSpPr>
        <p:spPr>
          <a:xfrm>
            <a:off x="0" y="5030205"/>
            <a:ext cx="5029278" cy="1086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/>
              <a:t>The health route advisor is here to help you choose the most appropriate place to seek care based on </a:t>
            </a:r>
            <a:r>
              <a:rPr lang="en-US" sz="1800"/>
              <a:t>your current </a:t>
            </a:r>
            <a:r>
              <a:rPr lang="en-US" sz="1800" dirty="0"/>
              <a:t>symptoms</a:t>
            </a:r>
          </a:p>
        </p:txBody>
      </p:sp>
    </p:spTree>
    <p:extLst>
      <p:ext uri="{BB962C8B-B14F-4D97-AF65-F5344CB8AC3E}">
        <p14:creationId xmlns:p14="http://schemas.microsoft.com/office/powerpoint/2010/main" val="2153006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DylanVTI</vt:lpstr>
      <vt:lpstr>Health Route  Advisor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Route  Advisor</dc:title>
  <dc:creator>Heighley Bodden</dc:creator>
  <cp:lastModifiedBy>Heighley Bodden</cp:lastModifiedBy>
  <cp:revision>1</cp:revision>
  <dcterms:created xsi:type="dcterms:W3CDTF">2023-11-25T22:40:06Z</dcterms:created>
  <dcterms:modified xsi:type="dcterms:W3CDTF">2023-11-25T22:53:51Z</dcterms:modified>
</cp:coreProperties>
</file>