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2" r:id="rId5"/>
    <p:sldId id="267" r:id="rId6"/>
    <p:sldId id="268" r:id="rId7"/>
    <p:sldId id="266" r:id="rId8"/>
    <p:sldId id="265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92079B-C9BB-40CE-8243-6AB847863EE1}" v="7" dt="2019-05-05T20:46:01.685"/>
  </p1510:revLst>
</p1510:revInfo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40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lan Taaca" userId="S::ntaaca@students.kennesaw.edu::04131e71-422d-4a9d-90db-e57d237fb336" providerId="AD" clId="Web-{3D92079B-C9BB-40CE-8243-6AB847863EE1}"/>
    <pc:docChg chg="modSld">
      <pc:chgData name="Nolan Taaca" userId="S::ntaaca@students.kennesaw.edu::04131e71-422d-4a9d-90db-e57d237fb336" providerId="AD" clId="Web-{3D92079B-C9BB-40CE-8243-6AB847863EE1}" dt="2019-05-05T20:46:04.997" v="9" actId="20577"/>
      <pc:docMkLst>
        <pc:docMk/>
      </pc:docMkLst>
      <pc:sldChg chg="addSp modSp">
        <pc:chgData name="Nolan Taaca" userId="S::ntaaca@students.kennesaw.edu::04131e71-422d-4a9d-90db-e57d237fb336" providerId="AD" clId="Web-{3D92079B-C9BB-40CE-8243-6AB847863EE1}" dt="2019-05-05T20:46:01.685" v="7" actId="20577"/>
        <pc:sldMkLst>
          <pc:docMk/>
          <pc:sldMk cId="1079525737" sldId="265"/>
        </pc:sldMkLst>
        <pc:spChg chg="mod">
          <ac:chgData name="Nolan Taaca" userId="S::ntaaca@students.kennesaw.edu::04131e71-422d-4a9d-90db-e57d237fb336" providerId="AD" clId="Web-{3D92079B-C9BB-40CE-8243-6AB847863EE1}" dt="2019-05-05T20:46:01.685" v="7" actId="20577"/>
          <ac:spMkLst>
            <pc:docMk/>
            <pc:sldMk cId="1079525737" sldId="265"/>
            <ac:spMk id="2" creationId="{00000000-0000-0000-0000-000000000000}"/>
          </ac:spMkLst>
        </pc:spChg>
        <pc:picChg chg="add mod">
          <ac:chgData name="Nolan Taaca" userId="S::ntaaca@students.kennesaw.edu::04131e71-422d-4a9d-90db-e57d237fb336" providerId="AD" clId="Web-{3D92079B-C9BB-40CE-8243-6AB847863EE1}" dt="2019-05-05T20:45:32.462" v="5" actId="1076"/>
          <ac:picMkLst>
            <pc:docMk/>
            <pc:sldMk cId="1079525737" sldId="265"/>
            <ac:picMk id="3" creationId="{DDE3FD9F-5CA1-4A3A-A87C-BAC6FCD831BF}"/>
          </ac:picMkLst>
        </pc:picChg>
        <pc:picChg chg="mod">
          <ac:chgData name="Nolan Taaca" userId="S::ntaaca@students.kennesaw.edu::04131e71-422d-4a9d-90db-e57d237fb336" providerId="AD" clId="Web-{3D92079B-C9BB-40CE-8243-6AB847863EE1}" dt="2019-05-05T20:45:45.606" v="6" actId="1076"/>
          <ac:picMkLst>
            <pc:docMk/>
            <pc:sldMk cId="1079525737" sldId="265"/>
            <ac:picMk id="4" creationId="{00000000-0000-0000-0000-000000000000}"/>
          </ac:picMkLst>
        </pc:picChg>
      </pc:sldChg>
    </pc:docChg>
  </pc:docChgLst>
  <pc:docChgLst>
    <pc:chgData name="Nolan Taaca" userId="S::ntaaca@students.kennesaw.edu::04131e71-422d-4a9d-90db-e57d237fb336" providerId="AD" clId="Web-{293E0C84-1522-40E8-9C2D-C185083D80C9}"/>
    <pc:docChg chg="modSld">
      <pc:chgData name="Nolan Taaca" userId="S::ntaaca@students.kennesaw.edu::04131e71-422d-4a9d-90db-e57d237fb336" providerId="AD" clId="Web-{293E0C84-1522-40E8-9C2D-C185083D80C9}" dt="2019-05-05T20:42:00.332" v="5"/>
      <pc:docMkLst>
        <pc:docMk/>
      </pc:docMkLst>
      <pc:sldChg chg="addSp delSp modSp">
        <pc:chgData name="Nolan Taaca" userId="S::ntaaca@students.kennesaw.edu::04131e71-422d-4a9d-90db-e57d237fb336" providerId="AD" clId="Web-{293E0C84-1522-40E8-9C2D-C185083D80C9}" dt="2019-05-05T20:42:00.332" v="5"/>
        <pc:sldMkLst>
          <pc:docMk/>
          <pc:sldMk cId="1079525737" sldId="265"/>
        </pc:sldMkLst>
        <pc:spChg chg="add del mod">
          <ac:chgData name="Nolan Taaca" userId="S::ntaaca@students.kennesaw.edu::04131e71-422d-4a9d-90db-e57d237fb336" providerId="AD" clId="Web-{293E0C84-1522-40E8-9C2D-C185083D80C9}" dt="2019-05-05T20:42:00.332" v="5"/>
          <ac:spMkLst>
            <pc:docMk/>
            <pc:sldMk cId="1079525737" sldId="265"/>
            <ac:spMk id="3" creationId="{2025204D-1C23-4665-A4BF-492572CA1EA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48245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5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5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9.jpeg"/><Relationship Id="rId5" Type="http://schemas.openxmlformats.org/officeDocument/2006/relationships/image" Target="../media/image5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5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Health application</a:t>
            </a:r>
          </a:p>
        </p:txBody>
      </p:sp>
      <p:pic>
        <p:nvPicPr>
          <p:cNvPr id="7" name="Picture Placeholder 6" descr="Two people lifting weights"/>
          <p:cNvPicPr>
            <a:picLocks noGrp="1" noChangeAspect="1"/>
          </p:cNvPicPr>
          <p:nvPr>
            <p:ph type="pic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8" name="Picture Placeholder 7" descr="Closeup of Granny Smith apple and tape measure"/>
          <p:cNvPicPr>
            <a:picLocks noGrp="1" noChangeAspect="1"/>
          </p:cNvPicPr>
          <p:nvPr>
            <p:ph type="pic" idx="1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/>
      </p:pic>
      <p:pic>
        <p:nvPicPr>
          <p:cNvPr id="9" name="Picture Placeholder 8" descr="Man and woman running on indoor track"/>
          <p:cNvPicPr>
            <a:picLocks noGrp="1" noChangeAspect="1"/>
          </p:cNvPicPr>
          <p:nvPr>
            <p:ph type="pic" idx="1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Guaranteed weight loss</a:t>
            </a:r>
          </a:p>
        </p:txBody>
      </p:sp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 you bothered by  your weight?</a:t>
            </a:r>
          </a:p>
        </p:txBody>
      </p:sp>
      <p:pic>
        <p:nvPicPr>
          <p:cNvPr id="3" name="Picture 2" descr="See the source image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2" t="31923" r="20200" b="7977"/>
          <a:stretch/>
        </p:blipFill>
        <p:spPr bwMode="auto">
          <a:xfrm>
            <a:off x="5038165" y="1954306"/>
            <a:ext cx="1488141" cy="32810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1341" y="573292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41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38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880"/>
                            </p:stCondLst>
                            <p:childTnLst>
                              <p:par>
                                <p:cTn id="16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059" y="1255059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2700">
                <a:latin typeface="+mn-lt"/>
              </a:rPr>
              <a:t>Studies show that by just tracking your weight and caloric intake you can maintain healthy BMI(Body Mass Index).</a:t>
            </a:r>
            <a:br>
              <a:rPr lang="en-US"/>
            </a:b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489" y="3127001"/>
            <a:ext cx="2771775" cy="1847850"/>
          </a:xfrm>
          <a:prstGeom prst="rect">
            <a:avLst/>
          </a:prstGeom>
        </p:spPr>
      </p:pic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18565" y="555363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45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79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329" y="851647"/>
            <a:ext cx="10165976" cy="2312894"/>
          </a:xfrm>
        </p:spPr>
        <p:txBody>
          <a:bodyPr>
            <a:noAutofit/>
          </a:bodyPr>
          <a:lstStyle/>
          <a:p>
            <a:pPr algn="ctr"/>
            <a:r>
              <a:rPr lang="en-US" sz="2800">
                <a:latin typeface="+mn-lt"/>
              </a:rPr>
              <a:t>Check out our Health App. Calculates BMI (Body Mass index),and BMR (Basal Metabolic Rate) in the privacy of your own home</a:t>
            </a:r>
            <a:br>
              <a:rPr lang="en-US" sz="2800">
                <a:latin typeface="+mn-lt"/>
              </a:rPr>
            </a:br>
            <a:endParaRPr lang="en-US" sz="280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303" y="3675245"/>
            <a:ext cx="2695575" cy="2076450"/>
          </a:xfrm>
          <a:prstGeom prst="rect">
            <a:avLst/>
          </a:prstGeom>
        </p:spPr>
      </p:pic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2729" y="575169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71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82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But wait, there’s more it also tracks Blood pressure and Glucose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986" y="2535464"/>
            <a:ext cx="2133600" cy="2207985"/>
          </a:xfrm>
        </p:spPr>
      </p:pic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6165" y="5634318"/>
            <a:ext cx="609600" cy="609600"/>
          </a:xfrm>
          <a:prstGeom prst="rect">
            <a:avLst/>
          </a:prstGeom>
        </p:spPr>
      </p:pic>
      <p:pic>
        <p:nvPicPr>
          <p:cNvPr id="3" name="Picture 5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DDE3FD9F-5CA1-4A3A-A87C-BAC6FCD831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0257" y="2537051"/>
            <a:ext cx="23622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25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600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>
                <a:latin typeface="+mn-lt"/>
              </a:rPr>
              <a:t>Let our Healthcare Application help you meet your goals so you can enjoy the freedom a healthy lifestyle provides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650" y="3109912"/>
            <a:ext cx="2552700" cy="1666875"/>
          </a:xfrm>
        </p:spPr>
      </p:pic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03412" y="560742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91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831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316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Health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 and fitness presentation (widescreen).potx" id="{ABFD658B-2256-413B-9244-0F977A0B2D12}" vid="{E4CB021D-C859-4C82-BDBB-2F2FACCF0D80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B87F7F8C192E4FB75483B878DA8CD7" ma:contentTypeVersion="7" ma:contentTypeDescription="Create a new document." ma:contentTypeScope="" ma:versionID="3e26c3b3d4e2eb7bd4c4b78b0fb97055">
  <xsd:schema xmlns:xsd="http://www.w3.org/2001/XMLSchema" xmlns:xs="http://www.w3.org/2001/XMLSchema" xmlns:p="http://schemas.microsoft.com/office/2006/metadata/properties" xmlns:ns2="c134da8e-ce05-4c18-ae35-cfdaa1c679b8" targetNamespace="http://schemas.microsoft.com/office/2006/metadata/properties" ma:root="true" ma:fieldsID="0b6bfbaa54b4f4c12cec3ca5054a538b" ns2:_="">
    <xsd:import namespace="c134da8e-ce05-4c18-ae35-cfdaa1c679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34da8e-ce05-4c18-ae35-cfdaa1c679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930928-0BDB-4E68-B589-B05AE5886D9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33B26E7-7C2B-4611-86EE-6773BE75AD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6AA67F-E395-4636-83EC-4AD49E77D064}">
  <ds:schemaRefs>
    <ds:schemaRef ds:uri="c134da8e-ce05-4c18-ae35-cfdaa1c679b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 and fitness presentation (widescreen)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Health Fitness 16x9</vt:lpstr>
      <vt:lpstr>Health application</vt:lpstr>
      <vt:lpstr>Are you bothered by  your weight?</vt:lpstr>
      <vt:lpstr>Studies show that by just tracking your weight and caloric intake you can maintain healthy BMI(Body Mass Index). </vt:lpstr>
      <vt:lpstr>Check out our Health App. Calculates BMI (Body Mass index),and BMR (Basal Metabolic Rate) in the privacy of your own home </vt:lpstr>
      <vt:lpstr>But wait, there’s more it also tracks Blood pressure and Glucose</vt:lpstr>
      <vt:lpstr>Let our Healthcare Application help you meet your goals so you can enjoy the freedom a healthy lifestyle provides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application</dc:title>
  <dc:creator>Suzy Potter</dc:creator>
  <cp:revision>1</cp:revision>
  <dcterms:created xsi:type="dcterms:W3CDTF">2019-05-04T19:51:22Z</dcterms:created>
  <dcterms:modified xsi:type="dcterms:W3CDTF">2019-05-05T20:46:32Z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0x0101001FB87F7F8C192E4FB75483B878DA8CD7</vt:lpwstr>
  </property>
</Properties>
</file>