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A80A3-03B8-4DC8-9FFB-D9CAFF8A8B2E}" v="253" dt="2021-11-21T20:03:17.351"/>
    <p1510:client id="{FAC2661A-FC04-83ED-DB71-78D17C3C083B}" v="29" dt="2021-11-30T20:27:0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7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30,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82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247FF9B-D744-4AEA-BEB3-032510F6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Multi-colored balloons in the sky">
            <a:extLst>
              <a:ext uri="{FF2B5EF4-FFF2-40B4-BE49-F238E27FC236}">
                <a16:creationId xmlns:a16="http://schemas.microsoft.com/office/drawing/2014/main" id="{1333065F-E457-4AA8-B68F-81F73BDAD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82"/>
          <a:stretch/>
        </p:blipFill>
        <p:spPr>
          <a:xfrm>
            <a:off x="8110809" y="10"/>
            <a:ext cx="4084297" cy="4457692"/>
          </a:xfrm>
          <a:prstGeom prst="rect">
            <a:avLst/>
          </a:prstGeom>
        </p:spPr>
      </p:pic>
      <p:pic>
        <p:nvPicPr>
          <p:cNvPr id="17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3AF47-6417-4796-A027-37C3BE0FB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6058"/>
          <a:stretch/>
        </p:blipFill>
        <p:spPr>
          <a:xfrm>
            <a:off x="8110809" y="4159529"/>
            <a:ext cx="4084297" cy="272651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64FC481-64D3-485B-9195-336FA8F2C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09" y="0"/>
            <a:ext cx="8118409" cy="6891993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0F6919-9AF4-42B0-A1FE-95D6A6F6B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9895" y="-614235"/>
            <a:ext cx="6891996" cy="8120465"/>
          </a:xfrm>
          <a:prstGeom prst="rect">
            <a:avLst/>
          </a:prstGeom>
          <a:gradFill>
            <a:gsLst>
              <a:gs pos="11000">
                <a:schemeClr val="accent2">
                  <a:alpha val="66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2EB575-AF98-48F2-A0F8-F5BE50B0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31379" y="-1831379"/>
            <a:ext cx="4457701" cy="812046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9C0225-600B-4BFD-B8AB-35AA171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992" y="491295"/>
            <a:ext cx="6891992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B4AACF-ABBE-4DB9-9AA6-D5EB04B46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393821" y="101096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384" y="1011870"/>
            <a:ext cx="6203747" cy="3021265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HEALTHCARE LANGUAGE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4199"/>
            <a:ext cx="5647899" cy="1149597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A Flutter application providing users easy access to easily understandable medical terminology and definitions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B9CC641-F8FA-46DF-BA13-D7CE492D4EFE}"/>
              </a:ext>
            </a:extLst>
          </p:cNvPr>
          <p:cNvSpPr txBox="1">
            <a:spLocks/>
          </p:cNvSpPr>
          <p:nvPr/>
        </p:nvSpPr>
        <p:spPr>
          <a:xfrm>
            <a:off x="4602206" y="6259268"/>
            <a:ext cx="3133924" cy="376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Suitable for iOS or Android user</a:t>
            </a:r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581F2-E529-47B4-A333-D20E452593F8}"/>
              </a:ext>
            </a:extLst>
          </p:cNvPr>
          <p:cNvSpPr txBox="1"/>
          <p:nvPr/>
        </p:nvSpPr>
        <p:spPr>
          <a:xfrm>
            <a:off x="8169276" y="5695535"/>
            <a:ext cx="3847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Please type a medical term: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B0C0C-C67E-4DD9-A60E-438FF7EB8AED}"/>
              </a:ext>
            </a:extLst>
          </p:cNvPr>
          <p:cNvSpPr txBox="1"/>
          <p:nvPr/>
        </p:nvSpPr>
        <p:spPr>
          <a:xfrm>
            <a:off x="482324" y="526496"/>
            <a:ext cx="4465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Michelle Padelford and Lee Solomon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A3F14-7DEA-4714-852A-627A487F866D}"/>
              </a:ext>
            </a:extLst>
          </p:cNvPr>
          <p:cNvSpPr txBox="1"/>
          <p:nvPr/>
        </p:nvSpPr>
        <p:spPr>
          <a:xfrm>
            <a:off x="464127" y="6291695"/>
            <a:ext cx="42931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https://github.com/ksu-hmi/Healthcare-Language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GradientRiseVTI</vt:lpstr>
      <vt:lpstr>HEALTHCARE LANGUAGE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2021-11-21T19:35:57Z</dcterms:created>
  <dcterms:modified xsi:type="dcterms:W3CDTF">2021-11-30T20:30:14Z</dcterms:modified>
</cp:coreProperties>
</file>