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56" d="100"/>
          <a:sy n="56" d="100"/>
        </p:scale>
        <p:origin x="4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1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4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1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1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0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3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7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0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8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11/28/2023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8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ksu-hmi/Healthwise_AI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9DDC6-C2B0-7B0C-834F-675700FF4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1122363"/>
            <a:ext cx="4910841" cy="2387600"/>
          </a:xfrm>
        </p:spPr>
        <p:txBody>
          <a:bodyPr>
            <a:normAutofit/>
          </a:bodyPr>
          <a:lstStyle/>
          <a:p>
            <a:r>
              <a:rPr lang="en-US"/>
              <a:t>Healthwise AI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2AE29-E1F3-4477-D601-B40395481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5493167" cy="21335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1"/>
                </a:solidFill>
              </a:rPr>
              <a:t>An AI-Powered Patient Health Companion (PHC) &amp; Your Personalized Health Compass/Navigator</a:t>
            </a: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1"/>
                </a:solidFill>
              </a:rPr>
              <a:t>By Colette O. Obazee</a:t>
            </a:r>
          </a:p>
          <a:p>
            <a:pPr>
              <a:lnSpc>
                <a:spcPct val="110000"/>
              </a:lnSpc>
            </a:pPr>
            <a:r>
              <a:rPr lang="en-US" sz="2000">
                <a:solidFill>
                  <a:schemeClr val="bg1"/>
                </a:solidFill>
                <a:hlinkClick r:id="rId2"/>
              </a:rPr>
              <a:t>https://github.com/ksu-hmi/Healthwise_AI</a:t>
            </a:r>
            <a:r>
              <a:rPr lang="en-US" sz="200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 descr="Scan of a human brain in a neurology clinic">
            <a:extLst>
              <a:ext uri="{FF2B5EF4-FFF2-40B4-BE49-F238E27FC236}">
                <a16:creationId xmlns:a16="http://schemas.microsoft.com/office/drawing/2014/main" id="{5EC5992C-C271-742E-F602-3ABA2E69A4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98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6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MatrixVTI">
  <a:themeElements>
    <a:clrScheme name="AnalogousFromDarkSeedLeftStep">
      <a:dk1>
        <a:srgbClr val="000000"/>
      </a:dk1>
      <a:lt1>
        <a:srgbClr val="FFFFFF"/>
      </a:lt1>
      <a:dk2>
        <a:srgbClr val="241B2F"/>
      </a:dk2>
      <a:lt2>
        <a:srgbClr val="F0F3F2"/>
      </a:lt2>
      <a:accent1>
        <a:srgbClr val="C34D8C"/>
      </a:accent1>
      <a:accent2>
        <a:srgbClr val="B13BAC"/>
      </a:accent2>
      <a:accent3>
        <a:srgbClr val="974DC3"/>
      </a:accent3>
      <a:accent4>
        <a:srgbClr val="543BB1"/>
      </a:accent4>
      <a:accent5>
        <a:srgbClr val="4D65C3"/>
      </a:accent5>
      <a:accent6>
        <a:srgbClr val="3B84B1"/>
      </a:accent6>
      <a:hlink>
        <a:srgbClr val="5B5FC8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  <wetp:taskpane dockstate="right" visibility="0" width="438" row="2">
    <wetp:webextensionref xmlns:r="http://schemas.openxmlformats.org/officeDocument/2006/relationships" r:id="rId2"/>
  </wetp:taskpane>
  <wetp:taskpane dockstate="right" visibility="0" width="438" row="3">
    <wetp:webextensionref xmlns:r="http://schemas.openxmlformats.org/officeDocument/2006/relationships" r:id="rId3"/>
  </wetp:taskpane>
  <wetp:taskpane dockstate="right" visibility="0" width="438" row="4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80C89E0B-289A-4CAA-AA71-D31671BE296D}">
  <we:reference id="wa200005566" version="1.0.0.0" store="en-US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937AA29-C01B-4FDA-9B58-3FFE00DA5B7C}">
  <we:reference id="wa200006000" version="1.0.7.0" store="en-US" storeType="OMEX"/>
  <we:alternateReferences>
    <we:reference id="wa200006000" version="1.0.7.0" store="wa200006000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038FFE9-3D28-4923-8773-24C8F2542F32}">
  <we:reference id="wa104379997" version="3.0.0.0" store="en-US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61B79056-705B-466C-8CF4-B0C67BCAA1AE}">
  <we:reference id="wa104380907" version="3.1.0.0" store="en-US" storeType="OMEX"/>
  <we:alternateReferences>
    <we:reference id="wa104380907" version="3.1.0.0" store="wa1043809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Bahnschrift</vt:lpstr>
      <vt:lpstr>MatrixVTI</vt:lpstr>
      <vt:lpstr>Healthwise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Healthwise AI</dc:title>
  <dc:creator>Colette O. Obazee</dc:creator>
  <cp:lastModifiedBy>Colette O. Obazee</cp:lastModifiedBy>
  <cp:revision>1</cp:revision>
  <dcterms:created xsi:type="dcterms:W3CDTF">2023-11-28T10:04:59Z</dcterms:created>
  <dcterms:modified xsi:type="dcterms:W3CDTF">2023-11-28T10:32:32Z</dcterms:modified>
</cp:coreProperties>
</file>