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0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4AC88-82B7-F577-B2A8-7D7545674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A7E17-3699-018B-9E3A-89EBCA247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6C519-0F19-F0A4-9C15-F7CB826C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F4CF-CCFB-8F49-9C9B-AC26B4AD8F01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44D88-34F4-03FA-F248-1934DC2C5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E36EA-750A-D39B-4462-597358FD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AA0D-F14C-0F4E-A8AA-F317028D2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F3C5D-8217-13BE-7A6F-E016BABF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6FB02-A7DE-995E-9221-4736076A7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C46C7-C5FD-883B-5FE5-13967CE20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F4CF-CCFB-8F49-9C9B-AC26B4AD8F01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C0EFF-9996-6CB7-5BAA-AFA21E32F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3D03F-5FD7-C295-20CF-82CAABDE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AA0D-F14C-0F4E-A8AA-F317028D2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1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03536B-CE4B-ED92-0E4D-38BF51745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F1DF9-DC68-19EB-9E41-2DF70B620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BEA0D-C2C2-7142-44F4-BBF007ED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F4CF-CCFB-8F49-9C9B-AC26B4AD8F01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A2A12-3CCE-F357-E217-B3618915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B2CF3-D49D-AF17-4B2F-7E374010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AA0D-F14C-0F4E-A8AA-F317028D2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2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2013F-2952-61DA-03FA-EFF38F36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1774F-403E-C445-9874-1B6584AD9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DA3B4-310A-A68A-09FC-A950D471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F4CF-CCFB-8F49-9C9B-AC26B4AD8F01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48EAC-66D3-A4EC-4692-BD06DD03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EFD91-50E7-67B6-6C8A-21ED4AAE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AA0D-F14C-0F4E-A8AA-F317028D2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1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14FF-E85A-7DE8-8807-815051AB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7AEEC-DCDD-93F3-9F86-ED00D31DA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040C5-AA1C-F92D-B581-6A72B4E1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F4CF-CCFB-8F49-9C9B-AC26B4AD8F01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FA7A9-3C4A-A7A9-708E-9580B256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17BDB-3011-1A61-B272-ADAC1A05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AA0D-F14C-0F4E-A8AA-F317028D2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7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9A53-FDAA-F2F9-AB3A-1D2D7835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1325E-E51D-BC75-D20D-FE9147759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FAF9D-38AB-3E0B-DA4D-99C9EEAB4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53837-AFA3-7387-182B-B0A40495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F4CF-CCFB-8F49-9C9B-AC26B4AD8F01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79FCB-2AD8-768E-B250-FC0E89F1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0BD79-1F53-3DDF-9101-2EB811FE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AA0D-F14C-0F4E-A8AA-F317028D2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4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6789-E115-E787-3B4E-10DA8E32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6ED21-A639-98F0-ED18-7101A6820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DDF56-A3FE-A0B3-FB17-148BA6EA3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C0BD6-F226-8434-5C2E-74887913F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1304B8-828D-7855-8AE9-927F43B20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BD0E1C-0158-FF83-8FCA-8804CA4B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F4CF-CCFB-8F49-9C9B-AC26B4AD8F01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46C08-C232-2A36-DC0E-1166B4971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8695A-B0D5-90E5-5994-003FC737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AA0D-F14C-0F4E-A8AA-F317028D2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7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CF361-8AA8-7CCA-32F1-5CEB1888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5B1405-1940-D4A4-2EB0-9CDE0D55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F4CF-CCFB-8F49-9C9B-AC26B4AD8F01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B796F-519B-8F87-6337-C8096E9A0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23BB9-77FC-8DAA-0F98-9A74E04D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AA0D-F14C-0F4E-A8AA-F317028D2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8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28F09B-013C-FBC8-2961-AA81634B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F4CF-CCFB-8F49-9C9B-AC26B4AD8F01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0FC5D-935A-C08F-EA82-591D68FC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C3502-80F8-0433-CB60-11C1C6C5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AA0D-F14C-0F4E-A8AA-F317028D2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0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0BE4-5F5E-BF84-BA94-CB5E79A13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99B8-7F97-8AC4-AA81-E7A87AA78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980C4-89B1-848D-C4E1-0BA2BECD1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4347C-54E7-304A-B580-D4E03F0E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F4CF-CCFB-8F49-9C9B-AC26B4AD8F01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3B53E-A1FC-F8A8-E2BA-A45C17B7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01462-60C5-50E3-FBE5-4403112C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AA0D-F14C-0F4E-A8AA-F317028D2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4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3375-9C41-B92D-AF0A-5AAE5610C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51AE84-5BC6-5705-8BD0-69761F668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50734-A894-3903-3D21-D6CD4A5A6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0E7A2-2AC4-E2F7-9E53-ECBDD1E8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0F4CF-CCFB-8F49-9C9B-AC26B4AD8F01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F9E44-5868-D624-5583-B475FBBF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3B975-E9FE-C5B1-F1EE-FC5CCC8F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7AA0D-F14C-0F4E-A8AA-F317028D2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5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1FAFF-CC69-C6B2-DBC2-4C5D48EAF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C825B-6B18-A7A1-7B39-DF5DF528B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2F557-C2F9-9F6D-F652-D6467119E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0F4CF-CCFB-8F49-9C9B-AC26B4AD8F01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04E40-9C60-3738-18AD-808CFDAF4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EA2A8-770A-B37A-0E90-F4E033B7C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7AA0D-F14C-0F4E-A8AA-F317028D2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4637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Man hand holding iPhone X mockup (Black skin) - Mockuuups Studio">
            <a:extLst>
              <a:ext uri="{FF2B5EF4-FFF2-40B4-BE49-F238E27FC236}">
                <a16:creationId xmlns:a16="http://schemas.microsoft.com/office/drawing/2014/main" id="{7E60258E-352A-D299-4567-A6695A17D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66" t="19768" r="21445" b="3565"/>
          <a:stretch/>
        </p:blipFill>
        <p:spPr bwMode="auto">
          <a:xfrm>
            <a:off x="6170332" y="1600200"/>
            <a:ext cx="6100762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D0B8C0A-D84C-BC11-4239-012D9E621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77667">
            <a:off x="8663934" y="2588368"/>
            <a:ext cx="803047" cy="115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71D146-47DF-37F1-848B-0E718B0AFD31}"/>
              </a:ext>
            </a:extLst>
          </p:cNvPr>
          <p:cNvSpPr txBox="1"/>
          <p:nvPr/>
        </p:nvSpPr>
        <p:spPr>
          <a:xfrm>
            <a:off x="7295423" y="2862376"/>
            <a:ext cx="190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Bauhaus 93" pitchFamily="82" charset="77"/>
                <a:cs typeface="Baghdad" pitchFamily="2" charset="-78"/>
              </a:rPr>
              <a:t>HEALTHY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31CBFB-8448-3AE3-6624-8F711EC8C794}"/>
              </a:ext>
            </a:extLst>
          </p:cNvPr>
          <p:cNvSpPr txBox="1"/>
          <p:nvPr/>
        </p:nvSpPr>
        <p:spPr>
          <a:xfrm>
            <a:off x="1432336" y="2393291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C3B7EB-96D7-AB08-8C85-84C56D3486E2}"/>
              </a:ext>
            </a:extLst>
          </p:cNvPr>
          <p:cNvSpPr txBox="1"/>
          <p:nvPr/>
        </p:nvSpPr>
        <p:spPr>
          <a:xfrm>
            <a:off x="4010511" y="6561629"/>
            <a:ext cx="26399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chemeClr val="bg1"/>
                </a:solidFill>
                <a:latin typeface="Lucida Handwriting" panose="03010101010101010101" pitchFamily="66" charset="77"/>
              </a:rPr>
              <a:t>CREATED BY DEBORAH OJUMU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0582F5-8D07-F25E-8EF1-5526517A3A86}"/>
              </a:ext>
            </a:extLst>
          </p:cNvPr>
          <p:cNvSpPr txBox="1"/>
          <p:nvPr/>
        </p:nvSpPr>
        <p:spPr>
          <a:xfrm>
            <a:off x="481406" y="2349375"/>
            <a:ext cx="5436296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Bauhaus 93" pitchFamily="82" charset="77"/>
              </a:rPr>
              <a:t>HEALTHY</a:t>
            </a:r>
            <a:r>
              <a:rPr lang="en-US" sz="8000" dirty="0">
                <a:solidFill>
                  <a:schemeClr val="accent6"/>
                </a:solidFill>
                <a:latin typeface="Bauhaus 93" pitchFamily="82" charset="77"/>
              </a:rPr>
              <a:t>U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ndale Mono" panose="020B0509000000000004" pitchFamily="49" charset="0"/>
              </a:rPr>
              <a:t>A care coordination app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282244-5B91-1C48-CDAA-7BC53FD8BD45}"/>
              </a:ext>
            </a:extLst>
          </p:cNvPr>
          <p:cNvSpPr txBox="1"/>
          <p:nvPr/>
        </p:nvSpPr>
        <p:spPr>
          <a:xfrm>
            <a:off x="7869155" y="4043761"/>
            <a:ext cx="158136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Good Morning, Tyrell!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You have a radiology appointment today at 10:00AM. Click for more details.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0E7ACC3-16CC-92B0-B465-D9FBE778B1F6}"/>
              </a:ext>
            </a:extLst>
          </p:cNvPr>
          <p:cNvSpPr/>
          <p:nvPr/>
        </p:nvSpPr>
        <p:spPr>
          <a:xfrm>
            <a:off x="7916449" y="4008442"/>
            <a:ext cx="1509017" cy="9145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DC76DA-6FC4-6BE4-C577-C6AC2AEA85E3}"/>
              </a:ext>
            </a:extLst>
          </p:cNvPr>
          <p:cNvSpPr txBox="1"/>
          <p:nvPr/>
        </p:nvSpPr>
        <p:spPr>
          <a:xfrm>
            <a:off x="256416" y="4028498"/>
            <a:ext cx="6137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ndale Mono" panose="020B0509000000000004" pitchFamily="49" charset="0"/>
              </a:rPr>
              <a:t>We’re making your personal care our </a:t>
            </a:r>
            <a:r>
              <a:rPr lang="en-US" sz="1800" b="1" i="1" dirty="0">
                <a:solidFill>
                  <a:schemeClr val="accent6"/>
                </a:solidFill>
                <a:latin typeface="Andale Mono" panose="020B0509000000000004" pitchFamily="49" charset="0"/>
              </a:rPr>
              <a:t>personal</a:t>
            </a:r>
            <a:r>
              <a:rPr lang="en-US" sz="1800" dirty="0">
                <a:latin typeface="Andale Mono" panose="020B0509000000000004" pitchFamily="49" charset="0"/>
              </a:rPr>
              <a:t> problem.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169EFE-6F45-7288-F977-3867AA9A41AA}"/>
              </a:ext>
            </a:extLst>
          </p:cNvPr>
          <p:cNvCxnSpPr/>
          <p:nvPr/>
        </p:nvCxnSpPr>
        <p:spPr>
          <a:xfrm>
            <a:off x="576197" y="4008442"/>
            <a:ext cx="571186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853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39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Andale Mono</vt:lpstr>
      <vt:lpstr>Arial</vt:lpstr>
      <vt:lpstr>Bauhaus 93</vt:lpstr>
      <vt:lpstr>Calibri</vt:lpstr>
      <vt:lpstr>Calibri Light</vt:lpstr>
      <vt:lpstr>Lucida Handwriting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Deborah Ojumu</dc:creator>
  <cp:lastModifiedBy>Deborah Ojumu</cp:lastModifiedBy>
  <cp:revision>1</cp:revision>
  <dcterms:created xsi:type="dcterms:W3CDTF">2023-11-29T23:56:59Z</dcterms:created>
  <dcterms:modified xsi:type="dcterms:W3CDTF">2023-11-30T00:23:56Z</dcterms:modified>
</cp:coreProperties>
</file>