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b="1" kern="1200">
        <a:solidFill>
          <a:srgbClr val="DA3C06"/>
        </a:solidFill>
        <a:latin typeface="Futura LT Heavy" pitchFamily="50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rgbClr val="DA3C06"/>
        </a:solidFill>
        <a:latin typeface="Futura LT Heavy" pitchFamily="50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rgbClr val="DA3C06"/>
        </a:solidFill>
        <a:latin typeface="Futura LT Heavy" pitchFamily="50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rgbClr val="DA3C06"/>
        </a:solidFill>
        <a:latin typeface="Futura LT Heavy" pitchFamily="50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rgbClr val="DA3C06"/>
        </a:solidFill>
        <a:latin typeface="Futura LT Heavy" pitchFamily="50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3200" b="1" kern="1200">
        <a:solidFill>
          <a:srgbClr val="DA3C06"/>
        </a:solidFill>
        <a:latin typeface="Futura LT Heavy" pitchFamily="50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3200" b="1" kern="1200">
        <a:solidFill>
          <a:srgbClr val="DA3C06"/>
        </a:solidFill>
        <a:latin typeface="Futura LT Heavy" pitchFamily="50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3200" b="1" kern="1200">
        <a:solidFill>
          <a:srgbClr val="DA3C06"/>
        </a:solidFill>
        <a:latin typeface="Futura LT Heavy" pitchFamily="50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3200" b="1" kern="1200">
        <a:solidFill>
          <a:srgbClr val="DA3C06"/>
        </a:solidFill>
        <a:latin typeface="Futura LT Heavy" pitchFamily="50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82B"/>
    <a:srgbClr val="C75806"/>
    <a:srgbClr val="000000"/>
    <a:srgbClr val="00499F"/>
    <a:srgbClr val="0CC1E0"/>
    <a:srgbClr val="1C1C1C"/>
    <a:srgbClr val="6666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94643" autoAdjust="0"/>
  </p:normalViewPr>
  <p:slideViewPr>
    <p:cSldViewPr>
      <p:cViewPr varScale="1">
        <p:scale>
          <a:sx n="105" d="100"/>
          <a:sy n="105" d="100"/>
        </p:scale>
        <p:origin x="21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450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9BF36AFA-9A71-4143-8351-2DDC4D883A6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258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76250"/>
            <a:ext cx="6769100" cy="122555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>
                <a:ea typeface="굴림" pitchFamily="34" charset="-127"/>
              </a:defRPr>
            </a:lvl1pPr>
          </a:lstStyle>
          <a:p>
            <a:pPr lvl="0"/>
            <a:r>
              <a:rPr 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1773238"/>
            <a:ext cx="6769100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latin typeface="Futura LT Book" pitchFamily="2" charset="0"/>
              </a:defRPr>
            </a:lvl1pPr>
          </a:lstStyle>
          <a:p>
            <a:pPr lvl="0"/>
            <a:r>
              <a:rPr 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CB021-20F9-4F43-BCBD-489BE2C9864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27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88913"/>
            <a:ext cx="2051050" cy="5832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03925" cy="5832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8E7DA-2CB5-4ED6-B070-FE204F41FC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71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67B17-E52F-4605-8940-B15D2738188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720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39D6-5317-4F9E-802D-EC2DFF816AE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16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8F217-C14A-4E1E-99B0-754E2536AAC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70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EC408-57DE-4C4F-809E-161933DC373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74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B102B-E1AB-47DB-9F79-842D9F586B3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837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0920E-3E7E-4ABF-80B1-E7DBFC1F08C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40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87F5B-4136-4110-A133-696FF18768A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07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0D791-4A7C-45F5-B78E-8426F684B74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3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9DF12-6C7A-4F20-AFF8-A03A647E8F8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31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39D94-52A1-481A-A4ED-3D4CD8BE0BD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526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1A3C3-2C0B-4B8A-BC73-D7AD0AB6717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033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62438-3D87-4276-BD5A-DB76A1D61E7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96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5D9E2-2130-423C-9FC4-04DC63E202B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02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916113"/>
            <a:ext cx="4027487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27488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47DD2-8C39-475E-B93B-CF2F3DB5B97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18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B40D7-F665-47B6-A8B5-D9109C9B047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2A2AE-9515-4623-9391-24018B5A57E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2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ED615-DF31-41F1-8AA2-12CFC5B22BC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6BBD8-5721-4DE6-A585-85CA262641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D772C-C3AF-4BF6-B90E-33E2097793D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10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0737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161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2895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EC16C0A6-D2CF-4A6A-A027-7B952F825A39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D683D2CC-2FE7-485D-B76A-8540B16FCB8D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35125" y="476250"/>
            <a:ext cx="5873750" cy="1090613"/>
          </a:xfrm>
        </p:spPr>
        <p:txBody>
          <a:bodyPr/>
          <a:lstStyle/>
          <a:p>
            <a:r>
              <a:rPr lang="en-US" dirty="0"/>
              <a:t>Heart Rate Monitor</a:t>
            </a:r>
          </a:p>
        </p:txBody>
      </p:sp>
      <p:sp>
        <p:nvSpPr>
          <p:cNvPr id="3483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1557338"/>
            <a:ext cx="5905500" cy="52228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Jada Jackson</a:t>
            </a:r>
          </a:p>
          <a:p>
            <a:pPr>
              <a:spcBef>
                <a:spcPct val="0"/>
              </a:spcBef>
            </a:pPr>
            <a:r>
              <a:rPr lang="en-US" dirty="0"/>
              <a:t>Janna Pruiett</a:t>
            </a:r>
          </a:p>
        </p:txBody>
      </p:sp>
      <p:pic>
        <p:nvPicPr>
          <p:cNvPr id="5" name="Picture 4" descr="A picture containing text, person, wall, indoor&#10;&#10;Description automatically generated">
            <a:extLst>
              <a:ext uri="{FF2B5EF4-FFF2-40B4-BE49-F238E27FC236}">
                <a16:creationId xmlns:a16="http://schemas.microsoft.com/office/drawing/2014/main" id="{20D4BA20-5B69-584E-916E-7903BD22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5807">
            <a:off x="143998" y="1267822"/>
            <a:ext cx="2745963" cy="162360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D5E53C3-FBB4-EC46-9936-B1D17347F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6701">
            <a:off x="6024389" y="1671886"/>
            <a:ext cx="2968973" cy="1368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122CC3-8CA2-7B40-ADB7-8AB94053B9F3}"/>
              </a:ext>
            </a:extLst>
          </p:cNvPr>
          <p:cNvSpPr txBox="1"/>
          <p:nvPr/>
        </p:nvSpPr>
        <p:spPr>
          <a:xfrm>
            <a:off x="2141984" y="1166468"/>
            <a:ext cx="48600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0" dirty="0"/>
              <a:t>Monitor your heart rate from the comfort of </a:t>
            </a:r>
          </a:p>
          <a:p>
            <a:pPr algn="ctr"/>
            <a:r>
              <a:rPr lang="en-US" sz="1050" b="0" dirty="0"/>
              <a:t>your laptop using your webcam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rgbClr val="DA3C06"/>
            </a:solidFill>
            <a:effectLst/>
            <a:latin typeface="Futura LT Heavy" pitchFamily="50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rgbClr val="DA3C06"/>
            </a:solidFill>
            <a:effectLst/>
            <a:latin typeface="Futura LT Heavy" pitchFamily="50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rgbClr val="DA3C06"/>
            </a:solidFill>
            <a:effectLst/>
            <a:latin typeface="Futura LT Heavy" pitchFamily="50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rgbClr val="DA3C06"/>
            </a:solidFill>
            <a:effectLst/>
            <a:latin typeface="Futura LT Heavy" pitchFamily="50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20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Futura LT</vt:lpstr>
      <vt:lpstr>Futura LT Book</vt:lpstr>
      <vt:lpstr>Futura LT Heavy</vt:lpstr>
      <vt:lpstr>template</vt:lpstr>
      <vt:lpstr>Custom Design</vt:lpstr>
      <vt:lpstr>Heart Rate Monitor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Janna Pruiett</cp:lastModifiedBy>
  <cp:revision>156</cp:revision>
  <dcterms:created xsi:type="dcterms:W3CDTF">2006-06-29T12:15:01Z</dcterms:created>
  <dcterms:modified xsi:type="dcterms:W3CDTF">2021-12-02T04:21:18Z</dcterms:modified>
</cp:coreProperties>
</file>