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A4D0-6B85-414C-A96A-E1854A01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DF0D3-4221-45BF-AB26-B8915117B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629E-00AF-47C9-8F19-39823D0B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B0E3-F4C6-4608-8082-2FBF0E71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18B0-E016-4AFA-8300-3B6F3F3B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B27-B87C-4E9C-986E-B7A5E30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53A9-28FC-482E-9414-788A69B2C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E9F6-C01B-4133-8467-5B66D041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A8F3-A836-4054-B686-868A3501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30AA-7D66-4AD5-81AE-34F14CEF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D7505-3949-4142-816A-C31B1E077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032F7-AFD0-4E57-ADFF-3B82B6EE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A3BF-58E9-479F-9B59-4594B4F1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FD11-C1EB-4DCA-BB41-1E8B2F3A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58EF-1601-4FD5-9B7F-15217F48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DA74-C4B3-4AA7-A186-BE33370C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1881-486A-4476-B701-17A3BEE5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AF63-6A41-4F09-9B76-778F114A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AB6F-33D8-43C1-A2C1-3C249765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FC5C-D099-48FF-B940-BDB4268C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9C2D-99FD-47EA-8662-1D78CBE8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714E6-989F-4611-A116-E9F2DF420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2479-6BA2-4079-8156-9F3F0C30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4602-7D6D-4417-999F-289CD160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B8F0-EE8E-46C4-A30C-A0C80349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56DE-A6EE-42A4-B0A8-A0FA0E7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5E9C-CB35-4211-9922-87C9F7998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562CA-F901-4867-BF81-962A7081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53400-FE06-411F-A07D-FE453978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85183-2203-4916-84BA-1C8F9921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65E6-577A-4CE4-AB8B-065F098A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4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FA1F-5C49-4809-9436-BFD507C9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9E9C0-FABA-4E8B-99EF-F2A3CF78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1000B-E45A-4FB1-A15F-402D8AD1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3FA4F-052E-4764-A2AA-BA92A1DC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EACD1-4AC8-4FB1-967C-92DD69C7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9A05F-01F5-475A-B503-EB96E2DC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1AF75-2012-4777-8F7A-C959B04D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D525C-CCCF-4649-9870-2EE381C0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E9D9-0767-46B4-AC67-6616362D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4738F-FF75-4D04-813C-7062BB7A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2B6E0-67DB-4B7D-9ACE-9037D35A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4DA71-8540-4471-809E-0DB9B1C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009BB-8A56-466A-B3BA-C0D70E6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4638-2884-46DF-9520-21837EB3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F0287-19BC-43DD-8122-098C7F0D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0ECA-C41B-45D6-8927-C679E7CB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A56E-2F35-4C16-893C-F9D73912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D55AF-44C6-49EA-A832-8AD63538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4576C-E2F2-40C0-89E4-8F9A0C0C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51107-C283-46CC-B5BE-1A759A1E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CC297-C625-489D-A7E6-709D109B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36AA-623D-4C8F-8784-DE48517D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07BAC-DB9F-4F91-A613-14EA1446D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BA13B-AB13-40F0-9699-3E3D1834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AD0A-C1CF-457F-8A02-1FB1890E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E3222-30BC-415C-986F-DF582346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666B0-B859-4A48-B217-63618C9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7E890-7E1F-4D0E-B481-0EF5707E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D871D-BB24-4A9B-AB49-61959A40C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9977-D0DE-4063-A1C6-8D05607E4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601D-9854-4C6B-8991-FE53A85901A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EB7D-9FCE-445F-A2A5-60A546704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D0F0-BFD0-4D6B-B36D-FB378687A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D46-4041-45EF-8F45-50E5551C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FB7B57-E5C7-4813-827B-30B584E8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537" y="-71120"/>
            <a:ext cx="12352537" cy="71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6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Alina Panjwani</dc:creator>
  <cp:lastModifiedBy>Alina Panjwani</cp:lastModifiedBy>
  <cp:revision>1</cp:revision>
  <dcterms:created xsi:type="dcterms:W3CDTF">2020-12-05T04:20:26Z</dcterms:created>
  <dcterms:modified xsi:type="dcterms:W3CDTF">2020-12-05T04:21:46Z</dcterms:modified>
</cp:coreProperties>
</file>